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60" r:id="rId5"/>
    <p:sldId id="259" r:id="rId6"/>
    <p:sldId id="271" r:id="rId7"/>
    <p:sldId id="280" r:id="rId8"/>
    <p:sldId id="281" r:id="rId9"/>
    <p:sldId id="282" r:id="rId10"/>
    <p:sldId id="261" r:id="rId11"/>
    <p:sldId id="279" r:id="rId12"/>
    <p:sldId id="262" r:id="rId13"/>
    <p:sldId id="278" r:id="rId14"/>
    <p:sldId id="273" r:id="rId15"/>
    <p:sldId id="263" r:id="rId16"/>
    <p:sldId id="276" r:id="rId17"/>
    <p:sldId id="267" r:id="rId18"/>
    <p:sldId id="268" r:id="rId19"/>
    <p:sldId id="266" r:id="rId20"/>
    <p:sldId id="272" r:id="rId21"/>
    <p:sldId id="275" r:id="rId22"/>
    <p:sldId id="265" r:id="rId23"/>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0000" autoAdjust="0"/>
  </p:normalViewPr>
  <p:slideViewPr>
    <p:cSldViewPr>
      <p:cViewPr varScale="1">
        <p:scale>
          <a:sx n="44" d="100"/>
          <a:sy n="44" d="100"/>
        </p:scale>
        <p:origin x="1330" y="67"/>
      </p:cViewPr>
      <p:guideLst>
        <p:guide orient="horz" pos="2184"/>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422BC-0C6D-4E64-BB2C-224B117EEC23}" type="datetimeFigureOut">
              <a:rPr lang="en-US" smtClean="0"/>
              <a:t>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CFB3B8-9188-4417-9EDC-103C6B42D13F}" type="slidenum">
              <a:rPr lang="en-US" smtClean="0"/>
              <a:t>‹#›</a:t>
            </a:fld>
            <a:endParaRPr lang="en-US"/>
          </a:p>
        </p:txBody>
      </p:sp>
    </p:spTree>
    <p:extLst>
      <p:ext uri="{BB962C8B-B14F-4D97-AF65-F5344CB8AC3E}">
        <p14:creationId xmlns:p14="http://schemas.microsoft.com/office/powerpoint/2010/main" val="3682440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Assalamu</a:t>
            </a:r>
            <a:r>
              <a:rPr lang="en-US" dirty="0"/>
              <a:t> </a:t>
            </a:r>
            <a:r>
              <a:rPr lang="en-US" dirty="0" err="1"/>
              <a:t>alaikum</a:t>
            </a:r>
            <a:r>
              <a:rPr lang="en-US" dirty="0"/>
              <a:t> everyone and thank you our honorable dr. </a:t>
            </a:r>
            <a:r>
              <a:rPr lang="en-US" dirty="0" err="1"/>
              <a:t>zulfiqur</a:t>
            </a:r>
            <a:r>
              <a:rPr lang="en-US" dirty="0"/>
              <a:t> </a:t>
            </a:r>
            <a:r>
              <a:rPr lang="en-US" dirty="0" err="1"/>
              <a:t>mahmud</a:t>
            </a:r>
            <a:r>
              <a:rPr lang="en-US" dirty="0"/>
              <a:t> sir for giving us the opportunity. My name is Asifuzzaman and I am here to give presentation about </a:t>
            </a:r>
            <a:r>
              <a:rPr lang="en-US" dirty="0" err="1"/>
              <a:t>medicare</a:t>
            </a:r>
            <a:r>
              <a:rPr lang="en-US" dirty="0"/>
              <a:t> hub.</a:t>
            </a:r>
          </a:p>
        </p:txBody>
      </p:sp>
      <p:sp>
        <p:nvSpPr>
          <p:cNvPr id="4" name="Slide Number Placeholder 3"/>
          <p:cNvSpPr>
            <a:spLocks noGrp="1"/>
          </p:cNvSpPr>
          <p:nvPr>
            <p:ph type="sldNum" sz="quarter" idx="5"/>
          </p:nvPr>
        </p:nvSpPr>
        <p:spPr/>
        <p:txBody>
          <a:bodyPr/>
          <a:lstStyle/>
          <a:p>
            <a:fld id="{7ECFB3B8-9188-4417-9EDC-103C6B42D13F}" type="slidenum">
              <a:rPr lang="en-US" smtClean="0"/>
              <a:t>1</a:t>
            </a:fld>
            <a:endParaRPr lang="en-US"/>
          </a:p>
        </p:txBody>
      </p:sp>
    </p:spTree>
    <p:extLst>
      <p:ext uri="{BB962C8B-B14F-4D97-AF65-F5344CB8AC3E}">
        <p14:creationId xmlns:p14="http://schemas.microsoft.com/office/powerpoint/2010/main" val="2222846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With opportunities There are also some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project risks here, which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could be happened during project completion. Some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of them are very common such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 Technical, External , Organizational, project management etc.</a:t>
            </a:r>
          </a:p>
          <a:p>
            <a:endParaRPr lang="en-US" dirty="0"/>
          </a:p>
        </p:txBody>
      </p:sp>
      <p:sp>
        <p:nvSpPr>
          <p:cNvPr id="4" name="Slide Number Placeholder 3"/>
          <p:cNvSpPr>
            <a:spLocks noGrp="1"/>
          </p:cNvSpPr>
          <p:nvPr>
            <p:ph type="sldNum" sz="quarter" idx="5"/>
          </p:nvPr>
        </p:nvSpPr>
        <p:spPr/>
        <p:txBody>
          <a:bodyPr/>
          <a:lstStyle/>
          <a:p>
            <a:fld id="{7ECFB3B8-9188-4417-9EDC-103C6B42D13F}" type="slidenum">
              <a:rPr lang="en-US" smtClean="0"/>
              <a:t>14</a:t>
            </a:fld>
            <a:endParaRPr lang="en-US"/>
          </a:p>
        </p:txBody>
      </p:sp>
    </p:spTree>
    <p:extLst>
      <p:ext uri="{BB962C8B-B14F-4D97-AF65-F5344CB8AC3E}">
        <p14:creationId xmlns:p14="http://schemas.microsoft.com/office/powerpoint/2010/main" val="3805272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have also some mitigations to solve the project risks</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Some of them are: To use proactive API Management,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Changing the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Control Mechanism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Adaptive System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Design,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Most Useful Agile Development Practice and Comprehensive Testing Approach.</a:t>
            </a:r>
          </a:p>
          <a:p>
            <a:endParaRPr lang="en-US" dirty="0"/>
          </a:p>
        </p:txBody>
      </p:sp>
      <p:sp>
        <p:nvSpPr>
          <p:cNvPr id="4" name="Slide Number Placeholder 3"/>
          <p:cNvSpPr>
            <a:spLocks noGrp="1"/>
          </p:cNvSpPr>
          <p:nvPr>
            <p:ph type="sldNum" sz="quarter" idx="5"/>
          </p:nvPr>
        </p:nvSpPr>
        <p:spPr/>
        <p:txBody>
          <a:bodyPr/>
          <a:lstStyle/>
          <a:p>
            <a:fld id="{7ECFB3B8-9188-4417-9EDC-103C6B42D13F}" type="slidenum">
              <a:rPr lang="en-US" smtClean="0"/>
              <a:t>16</a:t>
            </a:fld>
            <a:endParaRPr lang="en-US"/>
          </a:p>
        </p:txBody>
      </p:sp>
    </p:spTree>
    <p:extLst>
      <p:ext uri="{BB962C8B-B14F-4D97-AF65-F5344CB8AC3E}">
        <p14:creationId xmlns:p14="http://schemas.microsoft.com/office/powerpoint/2010/main" val="1915546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Next we are going to see our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Project Detailed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gantt</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chart, here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we divide our project in 10 different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part of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tasks for complete our pr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ojects done perfectly .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We include our starting time and ending time with duration and dependencies.</a:t>
            </a:r>
          </a:p>
          <a:p>
            <a:endParaRPr lang="en-US" dirty="0"/>
          </a:p>
        </p:txBody>
      </p:sp>
      <p:sp>
        <p:nvSpPr>
          <p:cNvPr id="4" name="Slide Number Placeholder 3"/>
          <p:cNvSpPr>
            <a:spLocks noGrp="1"/>
          </p:cNvSpPr>
          <p:nvPr>
            <p:ph type="sldNum" sz="quarter" idx="5"/>
          </p:nvPr>
        </p:nvSpPr>
        <p:spPr/>
        <p:txBody>
          <a:bodyPr/>
          <a:lstStyle/>
          <a:p>
            <a:fld id="{7ECFB3B8-9188-4417-9EDC-103C6B42D13F}" type="slidenum">
              <a:rPr lang="en-US" smtClean="0"/>
              <a:t>17</a:t>
            </a:fld>
            <a:endParaRPr lang="en-US"/>
          </a:p>
        </p:txBody>
      </p:sp>
    </p:spTree>
    <p:extLst>
      <p:ext uri="{BB962C8B-B14F-4D97-AF65-F5344CB8AC3E}">
        <p14:creationId xmlns:p14="http://schemas.microsoft.com/office/powerpoint/2010/main" val="3732911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Here is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gantt</a:t>
            </a:r>
            <a:r>
              <a:rPr lang="en-US" sz="1800" dirty="0">
                <a:effectLst/>
                <a:latin typeface="Calibri" panose="020F0502020204030204" pitchFamily="34" charset="0"/>
                <a:ea typeface="Calibri" panose="020F0502020204030204" pitchFamily="34" charset="0"/>
                <a:cs typeface="Times New Roman" panose="02020603050405020304" pitchFamily="18" charset="0"/>
              </a:rPr>
              <a:t> chart for our project. We can easily notice the dependency in the picture</a:t>
            </a:r>
            <a:endParaRPr lang="en-US" dirty="0"/>
          </a:p>
        </p:txBody>
      </p:sp>
      <p:sp>
        <p:nvSpPr>
          <p:cNvPr id="4" name="Slide Number Placeholder 3"/>
          <p:cNvSpPr>
            <a:spLocks noGrp="1"/>
          </p:cNvSpPr>
          <p:nvPr>
            <p:ph type="sldNum" sz="quarter" idx="5"/>
          </p:nvPr>
        </p:nvSpPr>
        <p:spPr/>
        <p:txBody>
          <a:bodyPr/>
          <a:lstStyle/>
          <a:p>
            <a:fld id="{7ECFB3B8-9188-4417-9EDC-103C6B42D13F}" type="slidenum">
              <a:rPr lang="en-US" smtClean="0"/>
              <a:t>18</a:t>
            </a:fld>
            <a:endParaRPr lang="en-US"/>
          </a:p>
        </p:txBody>
      </p:sp>
    </p:spTree>
    <p:extLst>
      <p:ext uri="{BB962C8B-B14F-4D97-AF65-F5344CB8AC3E}">
        <p14:creationId xmlns:p14="http://schemas.microsoft.com/office/powerpoint/2010/main" val="133645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Lets, talk about pricing strategy, We pricing our project on different category depends on flexibility, scalability, sizes and values.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Like here , tired pricing are divided in 3 category Essential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plan,standard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plan and premium which costs 39,79 and 123 dollar per month.</a:t>
            </a:r>
          </a:p>
          <a:p>
            <a:endParaRPr lang="en-US" dirty="0"/>
          </a:p>
        </p:txBody>
      </p:sp>
      <p:sp>
        <p:nvSpPr>
          <p:cNvPr id="4" name="Slide Number Placeholder 3"/>
          <p:cNvSpPr>
            <a:spLocks noGrp="1"/>
          </p:cNvSpPr>
          <p:nvPr>
            <p:ph type="sldNum" sz="quarter" idx="5"/>
          </p:nvPr>
        </p:nvSpPr>
        <p:spPr/>
        <p:txBody>
          <a:bodyPr/>
          <a:lstStyle/>
          <a:p>
            <a:fld id="{7ECFB3B8-9188-4417-9EDC-103C6B42D13F}" type="slidenum">
              <a:rPr lang="en-US" smtClean="0"/>
              <a:t>19</a:t>
            </a:fld>
            <a:endParaRPr lang="en-US"/>
          </a:p>
        </p:txBody>
      </p:sp>
    </p:spTree>
    <p:extLst>
      <p:ext uri="{BB962C8B-B14F-4D97-AF65-F5344CB8AC3E}">
        <p14:creationId xmlns:p14="http://schemas.microsoft.com/office/powerpoint/2010/main" val="3364417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Also here Additional services and Dummy Pricing are divided on different criteria, </a:t>
            </a:r>
          </a:p>
          <a:p>
            <a:endParaRPr lang="en-US" dirty="0"/>
          </a:p>
        </p:txBody>
      </p:sp>
      <p:sp>
        <p:nvSpPr>
          <p:cNvPr id="4" name="Slide Number Placeholder 3"/>
          <p:cNvSpPr>
            <a:spLocks noGrp="1"/>
          </p:cNvSpPr>
          <p:nvPr>
            <p:ph type="sldNum" sz="quarter" idx="5"/>
          </p:nvPr>
        </p:nvSpPr>
        <p:spPr/>
        <p:txBody>
          <a:bodyPr/>
          <a:lstStyle/>
          <a:p>
            <a:fld id="{7ECFB3B8-9188-4417-9EDC-103C6B42D13F}" type="slidenum">
              <a:rPr lang="en-US" smtClean="0"/>
              <a:t>20</a:t>
            </a:fld>
            <a:endParaRPr lang="en-US"/>
          </a:p>
        </p:txBody>
      </p:sp>
    </p:spTree>
    <p:extLst>
      <p:ext uri="{BB962C8B-B14F-4D97-AF65-F5344CB8AC3E}">
        <p14:creationId xmlns:p14="http://schemas.microsoft.com/office/powerpoint/2010/main" val="3841463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Finally preparing Basic Financial for our project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Medicarehub</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are here,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assume for our revenue, The estimated revenue from licensing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MedicareHub</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platform : $400000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and Revenue from payment associated with ordering medicine, health products or other transactions process through the system : 200000$ so total revenue: 600000 </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Also the cost of goods sold: </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Development Costs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2500000</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know the laws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of Gross Profit is the difference of total revenue and total cogs; here the gross profit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our projects are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2000000.</a:t>
            </a:r>
          </a:p>
        </p:txBody>
      </p:sp>
      <p:sp>
        <p:nvSpPr>
          <p:cNvPr id="4" name="Slide Number Placeholder 3"/>
          <p:cNvSpPr>
            <a:spLocks noGrp="1"/>
          </p:cNvSpPr>
          <p:nvPr>
            <p:ph type="sldNum" sz="quarter" idx="5"/>
          </p:nvPr>
        </p:nvSpPr>
        <p:spPr/>
        <p:txBody>
          <a:bodyPr/>
          <a:lstStyle/>
          <a:p>
            <a:fld id="{7ECFB3B8-9188-4417-9EDC-103C6B42D13F}" type="slidenum">
              <a:rPr lang="en-US" smtClean="0"/>
              <a:t>21</a:t>
            </a:fld>
            <a:endParaRPr lang="en-US"/>
          </a:p>
        </p:txBody>
      </p:sp>
    </p:spTree>
    <p:extLst>
      <p:ext uri="{BB962C8B-B14F-4D97-AF65-F5344CB8AC3E}">
        <p14:creationId xmlns:p14="http://schemas.microsoft.com/office/powerpoint/2010/main" val="1255973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These are all for our project , thank you everyone.</a:t>
            </a:r>
          </a:p>
          <a:p>
            <a:endParaRPr lang="en-US" dirty="0"/>
          </a:p>
        </p:txBody>
      </p:sp>
      <p:sp>
        <p:nvSpPr>
          <p:cNvPr id="4" name="Slide Number Placeholder 3"/>
          <p:cNvSpPr>
            <a:spLocks noGrp="1"/>
          </p:cNvSpPr>
          <p:nvPr>
            <p:ph type="sldNum" sz="quarter" idx="5"/>
          </p:nvPr>
        </p:nvSpPr>
        <p:spPr/>
        <p:txBody>
          <a:bodyPr/>
          <a:lstStyle/>
          <a:p>
            <a:fld id="{7ECFB3B8-9188-4417-9EDC-103C6B42D13F}" type="slidenum">
              <a:rPr lang="en-US" smtClean="0"/>
              <a:t>22</a:t>
            </a:fld>
            <a:endParaRPr lang="en-US"/>
          </a:p>
        </p:txBody>
      </p:sp>
    </p:spTree>
    <p:extLst>
      <p:ext uri="{BB962C8B-B14F-4D97-AF65-F5344CB8AC3E}">
        <p14:creationId xmlns:p14="http://schemas.microsoft.com/office/powerpoint/2010/main" val="644871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CFB3B8-9188-4417-9EDC-103C6B42D13F}" type="slidenum">
              <a:rPr lang="en-US" smtClean="0"/>
              <a:t>2</a:t>
            </a:fld>
            <a:endParaRPr lang="en-US"/>
          </a:p>
        </p:txBody>
      </p:sp>
    </p:spTree>
    <p:extLst>
      <p:ext uri="{BB962C8B-B14F-4D97-AF65-F5344CB8AC3E}">
        <p14:creationId xmlns:p14="http://schemas.microsoft.com/office/powerpoint/2010/main" val="1618102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our team .</a:t>
            </a:r>
          </a:p>
        </p:txBody>
      </p:sp>
      <p:sp>
        <p:nvSpPr>
          <p:cNvPr id="4" name="Slide Number Placeholder 3"/>
          <p:cNvSpPr>
            <a:spLocks noGrp="1"/>
          </p:cNvSpPr>
          <p:nvPr>
            <p:ph type="sldNum" sz="quarter" idx="5"/>
          </p:nvPr>
        </p:nvSpPr>
        <p:spPr/>
        <p:txBody>
          <a:bodyPr/>
          <a:lstStyle/>
          <a:p>
            <a:fld id="{7ECFB3B8-9188-4417-9EDC-103C6B42D13F}" type="slidenum">
              <a:rPr lang="en-US" smtClean="0"/>
              <a:t>3</a:t>
            </a:fld>
            <a:endParaRPr lang="en-US"/>
          </a:p>
        </p:txBody>
      </p:sp>
    </p:spTree>
    <p:extLst>
      <p:ext uri="{BB962C8B-B14F-4D97-AF65-F5344CB8AC3E}">
        <p14:creationId xmlns:p14="http://schemas.microsoft.com/office/powerpoint/2010/main" val="2925046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motivation behind this project lies in the belief that technology can bridge the gap between patients and healthcare providers, significantly improving the overall healthcare journey. By embracing real-time prescription validation, doorstep delivery of medications, and online consultations, we aim to offer a transformative solution that aligns with the contemporary expectations of efficiency, accessibility, and reliability in healthcare services. Through the integration of cutting-edge technology, our project aspires to contribute to a healthcare landscape where patient satisfaction is paramount, and the delivery of services is optimized for the digital 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ECFB3B8-9188-4417-9EDC-103C6B42D13F}" type="slidenum">
              <a:rPr lang="en-US" smtClean="0"/>
              <a:t>4</a:t>
            </a:fld>
            <a:endParaRPr lang="en-US"/>
          </a:p>
        </p:txBody>
      </p:sp>
    </p:spTree>
    <p:extLst>
      <p:ext uri="{BB962C8B-B14F-4D97-AF65-F5344CB8AC3E}">
        <p14:creationId xmlns:p14="http://schemas.microsoft.com/office/powerpoint/2010/main" val="4241655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a:solidFill>
                  <a:srgbClr val="000000"/>
                </a:solidFill>
                <a:effectLst/>
                <a:latin typeface="Times New Roman" panose="02020603050405020304" pitchFamily="18" charset="0"/>
                <a:ea typeface="Calibri" panose="020F0502020204030204" pitchFamily="34" charset="0"/>
              </a:rPr>
              <a:t>To increase efficiency and improve services provided to the customers , users through better</a:t>
            </a:r>
            <a:br>
              <a:rPr lang="en-US" sz="1800" kern="0" dirty="0">
                <a:solidFill>
                  <a:srgbClr val="000000"/>
                </a:solidFill>
                <a:effectLst/>
                <a:latin typeface="Times New Roman" panose="02020603050405020304" pitchFamily="18" charset="0"/>
                <a:ea typeface="Calibri" panose="020F0502020204030204" pitchFamily="34" charset="0"/>
              </a:rPr>
            </a:br>
            <a:r>
              <a:rPr lang="en-US" sz="1800" kern="0" dirty="0">
                <a:solidFill>
                  <a:srgbClr val="000000"/>
                </a:solidFill>
                <a:effectLst/>
                <a:latin typeface="Times New Roman" panose="02020603050405020304" pitchFamily="18" charset="0"/>
                <a:ea typeface="Calibri" panose="020F0502020204030204" pitchFamily="34" charset="0"/>
              </a:rPr>
              <a:t>application of technology in daily operations.</a:t>
            </a:r>
            <a:endParaRPr lang="en-US" dirty="0"/>
          </a:p>
        </p:txBody>
      </p:sp>
      <p:sp>
        <p:nvSpPr>
          <p:cNvPr id="4" name="Slide Number Placeholder 3"/>
          <p:cNvSpPr>
            <a:spLocks noGrp="1"/>
          </p:cNvSpPr>
          <p:nvPr>
            <p:ph type="sldNum" sz="quarter" idx="5"/>
          </p:nvPr>
        </p:nvSpPr>
        <p:spPr/>
        <p:txBody>
          <a:bodyPr/>
          <a:lstStyle/>
          <a:p>
            <a:fld id="{7ECFB3B8-9188-4417-9EDC-103C6B42D13F}" type="slidenum">
              <a:rPr lang="en-US" smtClean="0"/>
              <a:t>5</a:t>
            </a:fld>
            <a:endParaRPr lang="en-US"/>
          </a:p>
        </p:txBody>
      </p:sp>
    </p:spTree>
    <p:extLst>
      <p:ext uri="{BB962C8B-B14F-4D97-AF65-F5344CB8AC3E}">
        <p14:creationId xmlns:p14="http://schemas.microsoft.com/office/powerpoint/2010/main" val="3950099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err="1">
                <a:effectLst/>
                <a:latin typeface="Times New Roman" panose="02020603050405020304" pitchFamily="18" charset="0"/>
                <a:cs typeface="Times New Roman" panose="02020603050405020304" pitchFamily="18" charset="0"/>
              </a:rPr>
              <a:t>MedicareHub's</a:t>
            </a:r>
            <a:r>
              <a:rPr lang="en-US" sz="1800" b="0" i="0" dirty="0">
                <a:effectLst/>
                <a:latin typeface="Times New Roman" panose="02020603050405020304" pitchFamily="18" charset="0"/>
                <a:cs typeface="Times New Roman" panose="02020603050405020304" pitchFamily="18" charset="0"/>
              </a:rPr>
              <a:t> business model is centered around providing a comprehensive online platform for healthcare services. By facilitating convenient access to medicine purchase, doctor consultations, and healthcare product procurement, </a:t>
            </a:r>
            <a:r>
              <a:rPr lang="en-US" sz="1800" b="0" i="0" dirty="0" err="1">
                <a:effectLst/>
                <a:latin typeface="Times New Roman" panose="02020603050405020304" pitchFamily="18" charset="0"/>
                <a:cs typeface="Times New Roman" panose="02020603050405020304" pitchFamily="18" charset="0"/>
              </a:rPr>
              <a:t>MedicareHub</a:t>
            </a:r>
            <a:r>
              <a:rPr lang="en-US" sz="1800" b="0" i="0" dirty="0">
                <a:effectLst/>
                <a:latin typeface="Times New Roman" panose="02020603050405020304" pitchFamily="18" charset="0"/>
                <a:cs typeface="Times New Roman" panose="02020603050405020304" pitchFamily="18" charset="0"/>
              </a:rPr>
              <a:t> aims to streamline the healthcare experience for users. Revenue streams include sales commissions from medicine and product sales, consultation fees, and subscription-based premium services.</a:t>
            </a:r>
            <a:endParaRPr lang="en-US" sz="1800" dirty="0">
              <a:latin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7ECFB3B8-9188-4417-9EDC-103C6B42D13F}" type="slidenum">
              <a:rPr lang="en-US" smtClean="0"/>
              <a:t>10</a:t>
            </a:fld>
            <a:endParaRPr lang="en-US"/>
          </a:p>
        </p:txBody>
      </p:sp>
    </p:spTree>
    <p:extLst>
      <p:ext uri="{BB962C8B-B14F-4D97-AF65-F5344CB8AC3E}">
        <p14:creationId xmlns:p14="http://schemas.microsoft.com/office/powerpoint/2010/main" val="2320743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666577-9E0B-794E-E6D0-F312000C1C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B7665B-7135-4634-9F52-137646C443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0D7D72-E256-7335-DA0F-9294348456D5}"/>
              </a:ext>
            </a:extLst>
          </p:cNvPr>
          <p:cNvSpPr>
            <a:spLocks noGrp="1"/>
          </p:cNvSpPr>
          <p:nvPr>
            <p:ph type="body" idx="1"/>
          </p:nvPr>
        </p:nvSpPr>
        <p:spPr/>
        <p:txBody>
          <a:bodyPr/>
          <a:lstStyle/>
          <a:p>
            <a:r>
              <a:rPr lang="en-US" sz="3600" b="0" i="0" dirty="0">
                <a:effectLst/>
                <a:latin typeface="Times New Roman" panose="02020603050405020304" pitchFamily="18" charset="0"/>
                <a:cs typeface="Times New Roman" panose="02020603050405020304" pitchFamily="18" charset="0"/>
              </a:rPr>
              <a:t>The Project Management Plan outlines the scope, objectives, and approach for the </a:t>
            </a:r>
            <a:r>
              <a:rPr lang="en-US" sz="3600" b="0" i="0" dirty="0" err="1">
                <a:effectLst/>
                <a:latin typeface="Times New Roman" panose="02020603050405020304" pitchFamily="18" charset="0"/>
                <a:cs typeface="Times New Roman" panose="02020603050405020304" pitchFamily="18" charset="0"/>
              </a:rPr>
              <a:t>MedicareHub</a:t>
            </a:r>
            <a:r>
              <a:rPr lang="en-US" sz="3600" b="0" i="0" dirty="0">
                <a:effectLst/>
                <a:latin typeface="Times New Roman" panose="02020603050405020304" pitchFamily="18" charset="0"/>
                <a:cs typeface="Times New Roman" panose="02020603050405020304" pitchFamily="18" charset="0"/>
              </a:rPr>
              <a:t> application project. It includes key elements such as project organization, schedule, budget, risk management, and communication strategies.</a:t>
            </a:r>
            <a:endParaRPr lang="en-US" sz="3600" dirty="0">
              <a:latin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Slide Number Placeholder 3">
            <a:extLst>
              <a:ext uri="{FF2B5EF4-FFF2-40B4-BE49-F238E27FC236}">
                <a16:creationId xmlns:a16="http://schemas.microsoft.com/office/drawing/2014/main" id="{30A4F683-FD41-C5F2-1AED-9AE7E2E230C7}"/>
              </a:ext>
            </a:extLst>
          </p:cNvPr>
          <p:cNvSpPr>
            <a:spLocks noGrp="1"/>
          </p:cNvSpPr>
          <p:nvPr>
            <p:ph type="sldNum" sz="quarter" idx="5"/>
          </p:nvPr>
        </p:nvSpPr>
        <p:spPr/>
        <p:txBody>
          <a:bodyPr/>
          <a:lstStyle/>
          <a:p>
            <a:fld id="{7ECFB3B8-9188-4417-9EDC-103C6B42D13F}" type="slidenum">
              <a:rPr lang="en-US" smtClean="0"/>
              <a:t>11</a:t>
            </a:fld>
            <a:endParaRPr lang="en-US"/>
          </a:p>
        </p:txBody>
      </p:sp>
    </p:spTree>
    <p:extLst>
      <p:ext uri="{BB962C8B-B14F-4D97-AF65-F5344CB8AC3E}">
        <p14:creationId xmlns:p14="http://schemas.microsoft.com/office/powerpoint/2010/main" val="415549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rgbClr val="D1D5DB"/>
                </a:solidFill>
                <a:effectLst/>
                <a:latin typeface="Times New Roman" panose="02020603050405020304" pitchFamily="18" charset="0"/>
                <a:cs typeface="Times New Roman" panose="02020603050405020304" pitchFamily="18" charset="0"/>
              </a:rPr>
              <a:t>SWOT Analysis assesses the strengths, weaknesses, opportunities, and threats of the </a:t>
            </a:r>
            <a:r>
              <a:rPr lang="en-US" sz="2000" b="0" i="0" dirty="0" err="1">
                <a:solidFill>
                  <a:srgbClr val="D1D5DB"/>
                </a:solidFill>
                <a:effectLst/>
                <a:latin typeface="Times New Roman" panose="02020603050405020304" pitchFamily="18" charset="0"/>
                <a:cs typeface="Times New Roman" panose="02020603050405020304" pitchFamily="18" charset="0"/>
              </a:rPr>
              <a:t>MedicareHub</a:t>
            </a:r>
            <a:r>
              <a:rPr lang="en-US" sz="2000" b="0" i="0" dirty="0">
                <a:solidFill>
                  <a:srgbClr val="D1D5DB"/>
                </a:solidFill>
                <a:effectLst/>
                <a:latin typeface="Times New Roman" panose="02020603050405020304" pitchFamily="18" charset="0"/>
                <a:cs typeface="Times New Roman" panose="02020603050405020304" pitchFamily="18" charset="0"/>
              </a:rPr>
              <a:t> application project. It identifies internal strengths and weaknesses and external opportunities and threats, providing insights for strategic planning and risk management. Now my teammate will give the presentation from here till the end</a:t>
            </a:r>
            <a:endParaRPr lang="en-US" sz="2000" dirty="0">
              <a:solidFill>
                <a:srgbClr val="FFFFFF"/>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ECFB3B8-9188-4417-9EDC-103C6B42D13F}" type="slidenum">
              <a:rPr lang="en-US" smtClean="0"/>
              <a:t>12</a:t>
            </a:fld>
            <a:endParaRPr lang="en-US"/>
          </a:p>
        </p:txBody>
      </p:sp>
    </p:spTree>
    <p:extLst>
      <p:ext uri="{BB962C8B-B14F-4D97-AF65-F5344CB8AC3E}">
        <p14:creationId xmlns:p14="http://schemas.microsoft.com/office/powerpoint/2010/main" val="2591683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FAF07-F9BE-2B98-D5F6-D3CAC1FC91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6ADCC7-CE62-3BB2-9950-58448D63A3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56D417-3DDA-836A-8F2B-0EBA86AFE26E}"/>
              </a:ext>
            </a:extLst>
          </p:cNvPr>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Thanks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Asifuzzaman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for giving me the chance here,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Healthcare in ecommerce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we can easily see that , the healthcare in ecommerce is increasing rapidly day by day,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Beacause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it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enhances user accessibility, allowing for the seamless purchase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of medications and health care products, along with taking online doctor consultations.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it’s a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big opportunity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our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medicarehub</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Slide Number Placeholder 3">
            <a:extLst>
              <a:ext uri="{FF2B5EF4-FFF2-40B4-BE49-F238E27FC236}">
                <a16:creationId xmlns:a16="http://schemas.microsoft.com/office/drawing/2014/main" id="{D5E592B9-7D2F-FDA5-463F-24AF834D5491}"/>
              </a:ext>
            </a:extLst>
          </p:cNvPr>
          <p:cNvSpPr>
            <a:spLocks noGrp="1"/>
          </p:cNvSpPr>
          <p:nvPr>
            <p:ph type="sldNum" sz="quarter" idx="5"/>
          </p:nvPr>
        </p:nvSpPr>
        <p:spPr/>
        <p:txBody>
          <a:bodyPr/>
          <a:lstStyle/>
          <a:p>
            <a:fld id="{7ECFB3B8-9188-4417-9EDC-103C6B42D13F}" type="slidenum">
              <a:rPr lang="en-US" smtClean="0"/>
              <a:t>13</a:t>
            </a:fld>
            <a:endParaRPr lang="en-US"/>
          </a:p>
        </p:txBody>
      </p:sp>
    </p:spTree>
    <p:extLst>
      <p:ext uri="{BB962C8B-B14F-4D97-AF65-F5344CB8AC3E}">
        <p14:creationId xmlns:p14="http://schemas.microsoft.com/office/powerpoint/2010/main" val="2582558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042A58-F782-4D6F-A472-F0F19D1C4E99}" type="datetime1">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CF657A-326E-49AC-8C82-A3EC056BA793}" type="datetime1">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BEE21A-E86A-4A1A-9C33-F8CB800FA653}" type="datetime1">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5FC0AC-21B4-4B7A-8362-13C93CB7B2C6}" type="datetime1">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49267-1C16-4473-B317-0FE6BD230251}" type="datetime1">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284435-2571-43FF-975B-315BC2111E6A}" type="datetime1">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3FFBA-E9FA-40B4-AE98-D46E0393E26C}" type="datetime1">
              <a:rPr lang="en-US" smtClean="0"/>
              <a:t>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30CFDA-ECFD-48D1-A61A-2B9D23CEE57A}" type="datetime1">
              <a:rPr lang="en-US" smtClean="0"/>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8C67F0-2EE8-43C6-BFE1-AF07DB80DBFE}" type="datetime1">
              <a:rPr lang="en-US" smtClean="0"/>
              <a:t>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62B147-2A45-4F40-96DA-2C0075784957}" type="datetime1">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2395B-5216-4F5E-8A0D-B37D1B81803F}" type="datetime1">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6FA2F3-BC49-46FD-A289-3CEF3BFD070B}" type="datetime1">
              <a:rPr lang="en-US" smtClean="0"/>
              <a:t>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svg"/><Relationship Id="rId12"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svg"/><Relationship Id="rId5" Type="http://schemas.openxmlformats.org/officeDocument/2006/relationships/image" Target="../media/image15.sv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svg"/></Relationships>
</file>

<file path=ppt/slides/_rels/slide1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3.jpeg"/><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3.jpeg"/><Relationship Id="rId7" Type="http://schemas.openxmlformats.org/officeDocument/2006/relationships/image" Target="../media/image19.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svg"/><Relationship Id="rId10" Type="http://schemas.openxmlformats.org/officeDocument/2006/relationships/image" Target="../media/image24.png"/><Relationship Id="rId4" Type="http://schemas.openxmlformats.org/officeDocument/2006/relationships/image" Target="../media/image16.png"/><Relationship Id="rId9" Type="http://schemas.openxmlformats.org/officeDocument/2006/relationships/image" Target="../media/image21.svg"/></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3.jpeg"/><Relationship Id="rId7" Type="http://schemas.openxmlformats.org/officeDocument/2006/relationships/image" Target="../media/image19.sv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svg"/><Relationship Id="rId10" Type="http://schemas.openxmlformats.org/officeDocument/2006/relationships/image" Target="../media/image25.png"/><Relationship Id="rId4" Type="http://schemas.openxmlformats.org/officeDocument/2006/relationships/image" Target="../media/image16.png"/><Relationship Id="rId9" Type="http://schemas.openxmlformats.org/officeDocument/2006/relationships/image" Target="../media/image21.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B938"/>
        </a:solidFill>
        <a:effectLst/>
      </p:bgPr>
    </p:bg>
    <p:spTree>
      <p:nvGrpSpPr>
        <p:cNvPr id="1" name=""/>
        <p:cNvGrpSpPr/>
        <p:nvPr/>
      </p:nvGrpSpPr>
      <p:grpSpPr>
        <a:xfrm>
          <a:off x="0" y="0"/>
          <a:ext cx="0" cy="0"/>
          <a:chOff x="0" y="0"/>
          <a:chExt cx="0" cy="0"/>
        </a:xfrm>
      </p:grpSpPr>
      <p:sp>
        <p:nvSpPr>
          <p:cNvPr id="2" name="Freeform 2"/>
          <p:cNvSpPr/>
          <p:nvPr/>
        </p:nvSpPr>
        <p:spPr>
          <a:xfrm>
            <a:off x="7079262" y="2687276"/>
            <a:ext cx="11208738" cy="8247424"/>
          </a:xfrm>
          <a:custGeom>
            <a:avLst/>
            <a:gdLst/>
            <a:ahLst/>
            <a:cxnLst/>
            <a:rect l="l" t="t" r="r" b="b"/>
            <a:pathLst>
              <a:path w="11208738" h="8247424">
                <a:moveTo>
                  <a:pt x="0" y="0"/>
                </a:moveTo>
                <a:lnTo>
                  <a:pt x="11208738" y="0"/>
                </a:lnTo>
                <a:lnTo>
                  <a:pt x="11208738" y="8247424"/>
                </a:lnTo>
                <a:lnTo>
                  <a:pt x="0" y="8247424"/>
                </a:lnTo>
                <a:lnTo>
                  <a:pt x="0" y="0"/>
                </a:lnTo>
                <a:close/>
              </a:path>
            </a:pathLst>
          </a:custGeom>
          <a:blipFill>
            <a:blip r:embed="rId3"/>
            <a:stretch>
              <a:fillRect r="-12683" b="-14857"/>
            </a:stretch>
          </a:blipFill>
        </p:spPr>
        <p:txBody>
          <a:bodyPr/>
          <a:lstStyle/>
          <a:p>
            <a:endParaRPr lang="en-US"/>
          </a:p>
        </p:txBody>
      </p:sp>
      <p:grpSp>
        <p:nvGrpSpPr>
          <p:cNvPr id="3" name="Group 3"/>
          <p:cNvGrpSpPr/>
          <p:nvPr/>
        </p:nvGrpSpPr>
        <p:grpSpPr>
          <a:xfrm>
            <a:off x="11339847" y="2925166"/>
            <a:ext cx="6948153" cy="1456334"/>
            <a:chOff x="0" y="0"/>
            <a:chExt cx="1772294" cy="460543"/>
          </a:xfrm>
        </p:grpSpPr>
        <p:sp>
          <p:nvSpPr>
            <p:cNvPr id="4" name="Freeform 4"/>
            <p:cNvSpPr/>
            <p:nvPr/>
          </p:nvSpPr>
          <p:spPr>
            <a:xfrm>
              <a:off x="0" y="0"/>
              <a:ext cx="1772294" cy="460543"/>
            </a:xfrm>
            <a:custGeom>
              <a:avLst/>
              <a:gdLst/>
              <a:ahLst/>
              <a:cxnLst/>
              <a:rect l="l" t="t" r="r" b="b"/>
              <a:pathLst>
                <a:path w="1772294" h="460543">
                  <a:moveTo>
                    <a:pt x="0" y="0"/>
                  </a:moveTo>
                  <a:lnTo>
                    <a:pt x="1772294" y="0"/>
                  </a:lnTo>
                  <a:lnTo>
                    <a:pt x="1772294" y="460543"/>
                  </a:lnTo>
                  <a:lnTo>
                    <a:pt x="0" y="460543"/>
                  </a:lnTo>
                  <a:close/>
                </a:path>
              </a:pathLst>
            </a:custGeom>
            <a:solidFill>
              <a:srgbClr val="000000"/>
            </a:solidFill>
          </p:spPr>
          <p:txBody>
            <a:bodyPr/>
            <a:lstStyle/>
            <a:p>
              <a:endParaRPr lang="en-US"/>
            </a:p>
          </p:txBody>
        </p:sp>
      </p:grpSp>
      <p:grpSp>
        <p:nvGrpSpPr>
          <p:cNvPr id="5" name="Group 5"/>
          <p:cNvGrpSpPr/>
          <p:nvPr/>
        </p:nvGrpSpPr>
        <p:grpSpPr>
          <a:xfrm>
            <a:off x="1193273" y="6084846"/>
            <a:ext cx="5388096" cy="1062370"/>
            <a:chOff x="0" y="0"/>
            <a:chExt cx="3362422" cy="662968"/>
          </a:xfrm>
        </p:grpSpPr>
        <p:sp>
          <p:nvSpPr>
            <p:cNvPr id="6" name="Freeform 6"/>
            <p:cNvSpPr/>
            <p:nvPr/>
          </p:nvSpPr>
          <p:spPr>
            <a:xfrm>
              <a:off x="0" y="0"/>
              <a:ext cx="3362422" cy="662968"/>
            </a:xfrm>
            <a:custGeom>
              <a:avLst/>
              <a:gdLst/>
              <a:ahLst/>
              <a:cxnLst/>
              <a:rect l="l" t="t" r="r" b="b"/>
              <a:pathLst>
                <a:path w="3362422" h="662968">
                  <a:moveTo>
                    <a:pt x="0" y="0"/>
                  </a:moveTo>
                  <a:lnTo>
                    <a:pt x="0" y="662968"/>
                  </a:lnTo>
                  <a:lnTo>
                    <a:pt x="3362422" y="662968"/>
                  </a:lnTo>
                  <a:lnTo>
                    <a:pt x="3362422" y="0"/>
                  </a:lnTo>
                  <a:lnTo>
                    <a:pt x="0" y="0"/>
                  </a:lnTo>
                  <a:close/>
                  <a:moveTo>
                    <a:pt x="3301462" y="602008"/>
                  </a:moveTo>
                  <a:lnTo>
                    <a:pt x="59690" y="602008"/>
                  </a:lnTo>
                  <a:lnTo>
                    <a:pt x="59690" y="59690"/>
                  </a:lnTo>
                  <a:lnTo>
                    <a:pt x="3301462" y="59690"/>
                  </a:lnTo>
                  <a:lnTo>
                    <a:pt x="3301462" y="602008"/>
                  </a:lnTo>
                  <a:close/>
                </a:path>
              </a:pathLst>
            </a:custGeom>
            <a:solidFill>
              <a:srgbClr val="FFFFFF"/>
            </a:solidFill>
          </p:spPr>
          <p:txBody>
            <a:bodyPr/>
            <a:lstStyle/>
            <a:p>
              <a:endParaRPr lang="en-US"/>
            </a:p>
          </p:txBody>
        </p:sp>
      </p:grpSp>
      <p:sp>
        <p:nvSpPr>
          <p:cNvPr id="7" name="AutoShape 7"/>
          <p:cNvSpPr/>
          <p:nvPr/>
        </p:nvSpPr>
        <p:spPr>
          <a:xfrm>
            <a:off x="2683422" y="8932936"/>
            <a:ext cx="6822171" cy="0"/>
          </a:xfrm>
          <a:prstGeom prst="line">
            <a:avLst/>
          </a:prstGeom>
          <a:ln w="95250" cap="flat">
            <a:solidFill>
              <a:srgbClr val="000000"/>
            </a:solidFill>
            <a:prstDash val="solid"/>
            <a:headEnd type="none" w="sm" len="sm"/>
            <a:tailEnd type="none" w="sm" len="sm"/>
          </a:ln>
        </p:spPr>
        <p:txBody>
          <a:bodyPr/>
          <a:lstStyle/>
          <a:p>
            <a:endParaRPr lang="en-US"/>
          </a:p>
        </p:txBody>
      </p:sp>
      <p:sp>
        <p:nvSpPr>
          <p:cNvPr id="8" name="TextBox 8"/>
          <p:cNvSpPr txBox="1"/>
          <p:nvPr/>
        </p:nvSpPr>
        <p:spPr>
          <a:xfrm>
            <a:off x="304800" y="1085850"/>
            <a:ext cx="12382500" cy="2090316"/>
          </a:xfrm>
          <a:prstGeom prst="rect">
            <a:avLst/>
          </a:prstGeom>
        </p:spPr>
        <p:txBody>
          <a:bodyPr wrap="square" lIns="0" tIns="0" rIns="0" bIns="0" rtlCol="0" anchor="t">
            <a:spAutoFit/>
          </a:bodyPr>
          <a:lstStyle/>
          <a:p>
            <a:pPr>
              <a:lnSpc>
                <a:spcPts val="16308"/>
              </a:lnSpc>
            </a:pPr>
            <a:r>
              <a:rPr lang="en-US" sz="14181" dirty="0" err="1">
                <a:solidFill>
                  <a:srgbClr val="000000"/>
                </a:solidFill>
                <a:latin typeface="Aileron Ultra-Bold"/>
              </a:rPr>
              <a:t>MediCareHub</a:t>
            </a:r>
            <a:endParaRPr lang="en-US" sz="14181" dirty="0">
              <a:solidFill>
                <a:srgbClr val="000000"/>
              </a:solidFill>
              <a:latin typeface="Aileron Ultra-Bold"/>
            </a:endParaRPr>
          </a:p>
        </p:txBody>
      </p:sp>
      <p:sp>
        <p:nvSpPr>
          <p:cNvPr id="9" name="TextBox 9"/>
          <p:cNvSpPr txBox="1"/>
          <p:nvPr/>
        </p:nvSpPr>
        <p:spPr>
          <a:xfrm>
            <a:off x="11263646" y="2962612"/>
            <a:ext cx="6948154" cy="1114088"/>
          </a:xfrm>
          <a:prstGeom prst="rect">
            <a:avLst/>
          </a:prstGeom>
        </p:spPr>
        <p:txBody>
          <a:bodyPr lIns="0" tIns="0" rIns="0" bIns="0" rtlCol="0" anchor="t">
            <a:spAutoFit/>
          </a:bodyPr>
          <a:lstStyle/>
          <a:p>
            <a:pPr algn="r">
              <a:lnSpc>
                <a:spcPts val="4480"/>
              </a:lnSpc>
            </a:pPr>
            <a:r>
              <a:rPr lang="en-US" sz="3200" dirty="0">
                <a:solidFill>
                  <a:srgbClr val="FFFFFF"/>
                </a:solidFill>
                <a:latin typeface="IBM Plex Sans"/>
              </a:rPr>
              <a:t>Online Medicine and</a:t>
            </a:r>
          </a:p>
          <a:p>
            <a:pPr algn="r">
              <a:lnSpc>
                <a:spcPts val="4480"/>
              </a:lnSpc>
            </a:pPr>
            <a:r>
              <a:rPr lang="en-US" sz="3200" dirty="0">
                <a:solidFill>
                  <a:srgbClr val="FFFFFF"/>
                </a:solidFill>
                <a:latin typeface="IBM Plex Sans"/>
              </a:rPr>
              <a:t>Doctor Visiting Management System</a:t>
            </a:r>
          </a:p>
        </p:txBody>
      </p:sp>
      <p:sp>
        <p:nvSpPr>
          <p:cNvPr id="10" name="TextBox 10"/>
          <p:cNvSpPr txBox="1"/>
          <p:nvPr/>
        </p:nvSpPr>
        <p:spPr>
          <a:xfrm>
            <a:off x="997983" y="6279013"/>
            <a:ext cx="5388096" cy="547221"/>
          </a:xfrm>
          <a:prstGeom prst="rect">
            <a:avLst/>
          </a:prstGeom>
        </p:spPr>
        <p:txBody>
          <a:bodyPr wrap="square" lIns="0" tIns="0" rIns="0" bIns="0" rtlCol="0" anchor="t">
            <a:spAutoFit/>
          </a:bodyPr>
          <a:lstStyle/>
          <a:p>
            <a:pPr algn="ctr">
              <a:lnSpc>
                <a:spcPts val="4480"/>
              </a:lnSpc>
            </a:pPr>
            <a:r>
              <a:rPr lang="en-US" sz="3200" dirty="0">
                <a:solidFill>
                  <a:srgbClr val="FFFFFF"/>
                </a:solidFill>
                <a:latin typeface="IBM Plex Sans Bold"/>
              </a:rPr>
              <a:t>medicarehub.com</a:t>
            </a:r>
          </a:p>
        </p:txBody>
      </p:sp>
      <p:grpSp>
        <p:nvGrpSpPr>
          <p:cNvPr id="11" name="Group 11"/>
          <p:cNvGrpSpPr/>
          <p:nvPr/>
        </p:nvGrpSpPr>
        <p:grpSpPr>
          <a:xfrm>
            <a:off x="1028700" y="8594413"/>
            <a:ext cx="775267" cy="772297"/>
            <a:chOff x="0" y="0"/>
            <a:chExt cx="1033689" cy="1029730"/>
          </a:xfrm>
        </p:grpSpPr>
        <p:grpSp>
          <p:nvGrpSpPr>
            <p:cNvPr id="12" name="Group 12"/>
            <p:cNvGrpSpPr/>
            <p:nvPr/>
          </p:nvGrpSpPr>
          <p:grpSpPr>
            <a:xfrm>
              <a:off x="0" y="223655"/>
              <a:ext cx="814259" cy="806075"/>
              <a:chOff x="0" y="0"/>
              <a:chExt cx="561930" cy="556282"/>
            </a:xfrm>
          </p:grpSpPr>
          <p:sp>
            <p:nvSpPr>
              <p:cNvPr id="13" name="Freeform 13"/>
              <p:cNvSpPr/>
              <p:nvPr/>
            </p:nvSpPr>
            <p:spPr>
              <a:xfrm>
                <a:off x="0" y="0"/>
                <a:ext cx="561930" cy="556282"/>
              </a:xfrm>
              <a:custGeom>
                <a:avLst/>
                <a:gdLst/>
                <a:ahLst/>
                <a:cxnLst/>
                <a:rect l="l" t="t" r="r" b="b"/>
                <a:pathLst>
                  <a:path w="561930" h="556282">
                    <a:moveTo>
                      <a:pt x="0" y="0"/>
                    </a:moveTo>
                    <a:lnTo>
                      <a:pt x="0" y="556282"/>
                    </a:lnTo>
                    <a:lnTo>
                      <a:pt x="561930" y="556282"/>
                    </a:lnTo>
                    <a:lnTo>
                      <a:pt x="561930" y="0"/>
                    </a:lnTo>
                    <a:lnTo>
                      <a:pt x="0" y="0"/>
                    </a:lnTo>
                    <a:close/>
                    <a:moveTo>
                      <a:pt x="500970" y="495322"/>
                    </a:moveTo>
                    <a:lnTo>
                      <a:pt x="59690" y="495322"/>
                    </a:lnTo>
                    <a:lnTo>
                      <a:pt x="59690" y="59690"/>
                    </a:lnTo>
                    <a:lnTo>
                      <a:pt x="500970" y="59690"/>
                    </a:lnTo>
                    <a:lnTo>
                      <a:pt x="500970" y="495322"/>
                    </a:lnTo>
                    <a:close/>
                  </a:path>
                </a:pathLst>
              </a:custGeom>
              <a:solidFill>
                <a:srgbClr val="000000"/>
              </a:solidFill>
            </p:spPr>
            <p:txBody>
              <a:bodyPr/>
              <a:lstStyle/>
              <a:p>
                <a:endParaRPr lang="en-US"/>
              </a:p>
            </p:txBody>
          </p:sp>
        </p:grpSp>
        <p:grpSp>
          <p:nvGrpSpPr>
            <p:cNvPr id="14" name="Group 14"/>
            <p:cNvGrpSpPr/>
            <p:nvPr/>
          </p:nvGrpSpPr>
          <p:grpSpPr>
            <a:xfrm>
              <a:off x="219431" y="0"/>
              <a:ext cx="814259" cy="806075"/>
              <a:chOff x="0" y="0"/>
              <a:chExt cx="561930" cy="556282"/>
            </a:xfrm>
          </p:grpSpPr>
          <p:sp>
            <p:nvSpPr>
              <p:cNvPr id="15" name="Freeform 15"/>
              <p:cNvSpPr/>
              <p:nvPr/>
            </p:nvSpPr>
            <p:spPr>
              <a:xfrm>
                <a:off x="0" y="0"/>
                <a:ext cx="561930" cy="556282"/>
              </a:xfrm>
              <a:custGeom>
                <a:avLst/>
                <a:gdLst/>
                <a:ahLst/>
                <a:cxnLst/>
                <a:rect l="l" t="t" r="r" b="b"/>
                <a:pathLst>
                  <a:path w="561930" h="556282">
                    <a:moveTo>
                      <a:pt x="0" y="0"/>
                    </a:moveTo>
                    <a:lnTo>
                      <a:pt x="0" y="556282"/>
                    </a:lnTo>
                    <a:lnTo>
                      <a:pt x="561930" y="556282"/>
                    </a:lnTo>
                    <a:lnTo>
                      <a:pt x="561930" y="0"/>
                    </a:lnTo>
                    <a:lnTo>
                      <a:pt x="0" y="0"/>
                    </a:lnTo>
                    <a:close/>
                    <a:moveTo>
                      <a:pt x="500970" y="495322"/>
                    </a:moveTo>
                    <a:lnTo>
                      <a:pt x="59690" y="495322"/>
                    </a:lnTo>
                    <a:lnTo>
                      <a:pt x="59690" y="59690"/>
                    </a:lnTo>
                    <a:lnTo>
                      <a:pt x="500970" y="59690"/>
                    </a:lnTo>
                    <a:lnTo>
                      <a:pt x="500970" y="495322"/>
                    </a:lnTo>
                    <a:close/>
                  </a:path>
                </a:pathLst>
              </a:custGeom>
              <a:solidFill>
                <a:srgbClr val="000000"/>
              </a:solidFill>
            </p:spPr>
            <p:txBody>
              <a:bodyPr/>
              <a:lstStyle/>
              <a:p>
                <a:endParaRPr lang="en-US"/>
              </a:p>
            </p:txBody>
          </p:sp>
        </p:grpSp>
      </p:grpSp>
      <p:sp>
        <p:nvSpPr>
          <p:cNvPr id="16" name="Slide Number Placeholder 15">
            <a:extLst>
              <a:ext uri="{FF2B5EF4-FFF2-40B4-BE49-F238E27FC236}">
                <a16:creationId xmlns:a16="http://schemas.microsoft.com/office/drawing/2014/main" id="{D8A443C2-9F69-E094-27A6-B40BD8CDCE96}"/>
              </a:ext>
            </a:extLst>
          </p:cNvPr>
          <p:cNvSpPr>
            <a:spLocks noGrp="1"/>
          </p:cNvSpPr>
          <p:nvPr>
            <p:ph type="sldNum" sz="quarter" idx="12"/>
          </p:nvPr>
        </p:nvSpPr>
        <p:spPr/>
        <p:txBody>
          <a:bodyPr/>
          <a:lstStyle/>
          <a:p>
            <a:fld id="{B6F15528-21DE-4FAA-801E-634DDDAF4B2B}" type="slidenum">
              <a:rPr lang="en-US" smtClean="0"/>
              <a:pPr/>
              <a:t>1</a:t>
            </a:fld>
            <a:endParaRPr lang="en-US"/>
          </a:p>
        </p:txBody>
      </p:sp>
      <p:sp>
        <p:nvSpPr>
          <p:cNvPr id="17" name="Footer Placeholder 16">
            <a:extLst>
              <a:ext uri="{FF2B5EF4-FFF2-40B4-BE49-F238E27FC236}">
                <a16:creationId xmlns:a16="http://schemas.microsoft.com/office/drawing/2014/main" id="{7FA72A67-8AE6-AC73-19BC-F2D804667287}"/>
              </a:ext>
            </a:extLst>
          </p:cNvPr>
          <p:cNvSpPr>
            <a:spLocks noGrp="1"/>
          </p:cNvSpPr>
          <p:nvPr>
            <p:ph type="ftr" sz="quarter" idx="11"/>
          </p:nvPr>
        </p:nvSpPr>
        <p:spPr/>
        <p:txBody>
          <a:bodyPr/>
          <a:lstStyle/>
          <a:p>
            <a:endParaRPr lang="en-US"/>
          </a:p>
        </p:txBody>
      </p:sp>
      <p:sp>
        <p:nvSpPr>
          <p:cNvPr id="19" name="TextBox 18">
            <a:extLst>
              <a:ext uri="{FF2B5EF4-FFF2-40B4-BE49-F238E27FC236}">
                <a16:creationId xmlns:a16="http://schemas.microsoft.com/office/drawing/2014/main" id="{B17EC898-2975-2A5D-07F4-A2EB69F39ADA}"/>
              </a:ext>
            </a:extLst>
          </p:cNvPr>
          <p:cNvSpPr txBox="1"/>
          <p:nvPr/>
        </p:nvSpPr>
        <p:spPr>
          <a:xfrm>
            <a:off x="16764000" y="9563100"/>
            <a:ext cx="1069731" cy="523220"/>
          </a:xfrm>
          <a:prstGeom prst="rect">
            <a:avLst/>
          </a:prstGeom>
          <a:noFill/>
        </p:spPr>
        <p:txBody>
          <a:bodyPr wrap="square" rtlCol="0">
            <a:spAutoFit/>
          </a:bodyPr>
          <a:lstStyle/>
          <a:p>
            <a:r>
              <a:rPr lang="en-US" sz="2800" b="1" dirty="0"/>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B938"/>
        </a:solidFill>
        <a:effectLst/>
      </p:bgPr>
    </p:bg>
    <p:spTree>
      <p:nvGrpSpPr>
        <p:cNvPr id="1" name=""/>
        <p:cNvGrpSpPr/>
        <p:nvPr/>
      </p:nvGrpSpPr>
      <p:grpSpPr>
        <a:xfrm>
          <a:off x="0" y="0"/>
          <a:ext cx="0" cy="0"/>
          <a:chOff x="0" y="0"/>
          <a:chExt cx="0" cy="0"/>
        </a:xfrm>
      </p:grpSpPr>
      <p:grpSp>
        <p:nvGrpSpPr>
          <p:cNvPr id="2" name="Group 2"/>
          <p:cNvGrpSpPr/>
          <p:nvPr/>
        </p:nvGrpSpPr>
        <p:grpSpPr>
          <a:xfrm>
            <a:off x="8734424" y="-118487"/>
            <a:ext cx="9704479" cy="10523973"/>
            <a:chOff x="0" y="0"/>
            <a:chExt cx="3282750" cy="3559961"/>
          </a:xfrm>
        </p:grpSpPr>
        <p:sp>
          <p:nvSpPr>
            <p:cNvPr id="3" name="Freeform 3"/>
            <p:cNvSpPr/>
            <p:nvPr/>
          </p:nvSpPr>
          <p:spPr>
            <a:xfrm>
              <a:off x="0" y="0"/>
              <a:ext cx="3282750" cy="3559961"/>
            </a:xfrm>
            <a:custGeom>
              <a:avLst/>
              <a:gdLst/>
              <a:ahLst/>
              <a:cxnLst/>
              <a:rect l="l" t="t" r="r" b="b"/>
              <a:pathLst>
                <a:path w="3282750" h="3559961">
                  <a:moveTo>
                    <a:pt x="0" y="0"/>
                  </a:moveTo>
                  <a:lnTo>
                    <a:pt x="3282750" y="0"/>
                  </a:lnTo>
                  <a:lnTo>
                    <a:pt x="3282750" y="3559961"/>
                  </a:lnTo>
                  <a:lnTo>
                    <a:pt x="0" y="3559961"/>
                  </a:lnTo>
                  <a:close/>
                </a:path>
              </a:pathLst>
            </a:custGeom>
            <a:solidFill>
              <a:srgbClr val="000000"/>
            </a:solidFill>
          </p:spPr>
          <p:txBody>
            <a:bodyPr/>
            <a:lstStyle/>
            <a:p>
              <a:endParaRPr lang="en-US"/>
            </a:p>
          </p:txBody>
        </p:sp>
      </p:grpSp>
      <p:pic>
        <p:nvPicPr>
          <p:cNvPr id="10" name="Picture 9">
            <a:extLst>
              <a:ext uri="{FF2B5EF4-FFF2-40B4-BE49-F238E27FC236}">
                <a16:creationId xmlns:a16="http://schemas.microsoft.com/office/drawing/2014/main" id="{D3018D39-17FD-5B1B-3361-00B7B1C52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9016" y="570636"/>
            <a:ext cx="8441784" cy="4344264"/>
          </a:xfrm>
          <a:prstGeom prst="rect">
            <a:avLst/>
          </a:prstGeom>
        </p:spPr>
      </p:pic>
      <p:pic>
        <p:nvPicPr>
          <p:cNvPr id="12" name="Picture 11">
            <a:extLst>
              <a:ext uri="{FF2B5EF4-FFF2-40B4-BE49-F238E27FC236}">
                <a16:creationId xmlns:a16="http://schemas.microsoft.com/office/drawing/2014/main" id="{4B747173-5D4A-F0CF-E6B1-5B626647C3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9016" y="5092927"/>
            <a:ext cx="8782188" cy="4676468"/>
          </a:xfrm>
          <a:prstGeom prst="rect">
            <a:avLst/>
          </a:prstGeom>
        </p:spPr>
      </p:pic>
      <p:grpSp>
        <p:nvGrpSpPr>
          <p:cNvPr id="4" name="Group 2">
            <a:extLst>
              <a:ext uri="{FF2B5EF4-FFF2-40B4-BE49-F238E27FC236}">
                <a16:creationId xmlns:a16="http://schemas.microsoft.com/office/drawing/2014/main" id="{0E770039-ABA5-135D-ADFB-C22A9F715B98}"/>
              </a:ext>
            </a:extLst>
          </p:cNvPr>
          <p:cNvGrpSpPr/>
          <p:nvPr/>
        </p:nvGrpSpPr>
        <p:grpSpPr>
          <a:xfrm>
            <a:off x="8583521" y="-106568"/>
            <a:ext cx="9704479" cy="10523973"/>
            <a:chOff x="2689395" y="1"/>
            <a:chExt cx="3282750" cy="3559961"/>
          </a:xfrm>
        </p:grpSpPr>
        <p:sp>
          <p:nvSpPr>
            <p:cNvPr id="9" name="Freeform 3">
              <a:extLst>
                <a:ext uri="{FF2B5EF4-FFF2-40B4-BE49-F238E27FC236}">
                  <a16:creationId xmlns:a16="http://schemas.microsoft.com/office/drawing/2014/main" id="{66FFCB88-E042-EBC3-9D6C-16382267DC38}"/>
                </a:ext>
              </a:extLst>
            </p:cNvPr>
            <p:cNvSpPr/>
            <p:nvPr/>
          </p:nvSpPr>
          <p:spPr>
            <a:xfrm>
              <a:off x="2689395" y="1"/>
              <a:ext cx="3282750" cy="3559961"/>
            </a:xfrm>
            <a:custGeom>
              <a:avLst/>
              <a:gdLst/>
              <a:ahLst/>
              <a:cxnLst/>
              <a:rect l="l" t="t" r="r" b="b"/>
              <a:pathLst>
                <a:path w="3282750" h="3559961">
                  <a:moveTo>
                    <a:pt x="0" y="0"/>
                  </a:moveTo>
                  <a:lnTo>
                    <a:pt x="3282750" y="0"/>
                  </a:lnTo>
                  <a:lnTo>
                    <a:pt x="3282750" y="3559961"/>
                  </a:lnTo>
                  <a:lnTo>
                    <a:pt x="0" y="3559961"/>
                  </a:lnTo>
                  <a:close/>
                </a:path>
              </a:pathLst>
            </a:custGeom>
            <a:solidFill>
              <a:srgbClr val="000000"/>
            </a:solidFill>
          </p:spPr>
          <p:txBody>
            <a:bodyPr/>
            <a:lstStyle/>
            <a:p>
              <a:endParaRPr lang="en-US"/>
            </a:p>
          </p:txBody>
        </p:sp>
      </p:grpSp>
      <p:sp>
        <p:nvSpPr>
          <p:cNvPr id="11" name="AutoShape 5">
            <a:extLst>
              <a:ext uri="{FF2B5EF4-FFF2-40B4-BE49-F238E27FC236}">
                <a16:creationId xmlns:a16="http://schemas.microsoft.com/office/drawing/2014/main" id="{68011CE5-776E-5F1C-1E7E-A527EFF11E3D}"/>
              </a:ext>
            </a:extLst>
          </p:cNvPr>
          <p:cNvSpPr/>
          <p:nvPr/>
        </p:nvSpPr>
        <p:spPr>
          <a:xfrm>
            <a:off x="-457200" y="7048500"/>
            <a:ext cx="8217020" cy="0"/>
          </a:xfrm>
          <a:prstGeom prst="line">
            <a:avLst/>
          </a:prstGeom>
          <a:ln w="76200" cap="flat">
            <a:solidFill>
              <a:srgbClr val="FFFFFF"/>
            </a:solidFill>
            <a:prstDash val="solid"/>
            <a:headEnd type="none" w="sm" len="sm"/>
            <a:tailEnd type="none" w="sm" len="sm"/>
          </a:ln>
        </p:spPr>
        <p:txBody>
          <a:bodyPr/>
          <a:lstStyle/>
          <a:p>
            <a:endParaRPr lang="en-US"/>
          </a:p>
        </p:txBody>
      </p:sp>
      <p:sp>
        <p:nvSpPr>
          <p:cNvPr id="13" name="TextBox 6">
            <a:extLst>
              <a:ext uri="{FF2B5EF4-FFF2-40B4-BE49-F238E27FC236}">
                <a16:creationId xmlns:a16="http://schemas.microsoft.com/office/drawing/2014/main" id="{E4437CC4-0A35-895E-2060-4E2000E2C9C0}"/>
              </a:ext>
            </a:extLst>
          </p:cNvPr>
          <p:cNvSpPr txBox="1"/>
          <p:nvPr/>
        </p:nvSpPr>
        <p:spPr>
          <a:xfrm>
            <a:off x="659283" y="630890"/>
            <a:ext cx="7238247" cy="2086405"/>
          </a:xfrm>
          <a:prstGeom prst="rect">
            <a:avLst/>
          </a:prstGeom>
        </p:spPr>
        <p:txBody>
          <a:bodyPr lIns="0" tIns="0" rIns="0" bIns="0" rtlCol="0" anchor="t">
            <a:spAutoFit/>
          </a:bodyPr>
          <a:lstStyle/>
          <a:p>
            <a:pPr>
              <a:lnSpc>
                <a:spcPts val="8488"/>
              </a:lnSpc>
            </a:pPr>
            <a:r>
              <a:rPr lang="en-US" sz="6063" dirty="0">
                <a:solidFill>
                  <a:srgbClr val="000000"/>
                </a:solidFill>
                <a:latin typeface="Aileron Ultra-Bold"/>
              </a:rPr>
              <a:t>BUSINESS MODEL </a:t>
            </a:r>
            <a:r>
              <a:rPr lang="en-US" sz="6063" dirty="0">
                <a:solidFill>
                  <a:srgbClr val="FFFFFF"/>
                </a:solidFill>
                <a:latin typeface="Aileron Ultra-Bold"/>
              </a:rPr>
              <a:t>CANVAS</a:t>
            </a:r>
          </a:p>
        </p:txBody>
      </p:sp>
      <p:sp>
        <p:nvSpPr>
          <p:cNvPr id="14" name="TextBox 13">
            <a:extLst>
              <a:ext uri="{FF2B5EF4-FFF2-40B4-BE49-F238E27FC236}">
                <a16:creationId xmlns:a16="http://schemas.microsoft.com/office/drawing/2014/main" id="{5A1A3AAA-7E58-6F74-2B03-996EE84DEFEF}"/>
              </a:ext>
            </a:extLst>
          </p:cNvPr>
          <p:cNvSpPr txBox="1"/>
          <p:nvPr/>
        </p:nvSpPr>
        <p:spPr>
          <a:xfrm>
            <a:off x="419996" y="7451964"/>
            <a:ext cx="870582" cy="739498"/>
          </a:xfrm>
          <a:prstGeom prst="rect">
            <a:avLst/>
          </a:prstGeom>
        </p:spPr>
        <p:txBody>
          <a:bodyPr wrap="square" lIns="0" tIns="0" rIns="0" bIns="0" rtlCol="0" anchor="t">
            <a:spAutoFit/>
          </a:bodyPr>
          <a:lstStyle/>
          <a:p>
            <a:pPr algn="ctr">
              <a:lnSpc>
                <a:spcPts val="6159"/>
              </a:lnSpc>
            </a:pPr>
            <a:r>
              <a:rPr lang="en-US" sz="4399" dirty="0">
                <a:solidFill>
                  <a:srgbClr val="FFFFFF"/>
                </a:solidFill>
                <a:latin typeface="IBM Plex Sans Bold"/>
              </a:rPr>
              <a:t>4</a:t>
            </a:r>
          </a:p>
        </p:txBody>
      </p:sp>
      <p:grpSp>
        <p:nvGrpSpPr>
          <p:cNvPr id="15" name="Group 11">
            <a:extLst>
              <a:ext uri="{FF2B5EF4-FFF2-40B4-BE49-F238E27FC236}">
                <a16:creationId xmlns:a16="http://schemas.microsoft.com/office/drawing/2014/main" id="{F4550A8C-5D57-C9C6-D937-0F1BED044F54}"/>
              </a:ext>
            </a:extLst>
          </p:cNvPr>
          <p:cNvGrpSpPr>
            <a:grpSpLocks noChangeAspect="1"/>
          </p:cNvGrpSpPr>
          <p:nvPr/>
        </p:nvGrpSpPr>
        <p:grpSpPr>
          <a:xfrm>
            <a:off x="442408" y="7435677"/>
            <a:ext cx="870582" cy="870582"/>
            <a:chOff x="0" y="0"/>
            <a:chExt cx="6355080" cy="6355080"/>
          </a:xfrm>
        </p:grpSpPr>
        <p:sp>
          <p:nvSpPr>
            <p:cNvPr id="16" name="Freeform 12">
              <a:extLst>
                <a:ext uri="{FF2B5EF4-FFF2-40B4-BE49-F238E27FC236}">
                  <a16:creationId xmlns:a16="http://schemas.microsoft.com/office/drawing/2014/main" id="{64308ED3-16F4-FEEF-D0F1-E5F2C8425E9A}"/>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17" name="TextBox 16">
            <a:extLst>
              <a:ext uri="{FF2B5EF4-FFF2-40B4-BE49-F238E27FC236}">
                <a16:creationId xmlns:a16="http://schemas.microsoft.com/office/drawing/2014/main" id="{5A6BD2CE-C354-39BD-8B60-230522E2EA10}"/>
              </a:ext>
            </a:extLst>
          </p:cNvPr>
          <p:cNvSpPr txBox="1"/>
          <p:nvPr/>
        </p:nvSpPr>
        <p:spPr>
          <a:xfrm>
            <a:off x="1344707" y="7422021"/>
            <a:ext cx="5867400" cy="769441"/>
          </a:xfrm>
          <a:prstGeom prst="rect">
            <a:avLst/>
          </a:prstGeom>
          <a:noFill/>
        </p:spPr>
        <p:txBody>
          <a:bodyPr wrap="square" rtlCol="0">
            <a:spAutoFit/>
          </a:bodyPr>
          <a:lstStyle/>
          <a:p>
            <a:r>
              <a:rPr lang="en-US" sz="4400" kern="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Customer Segments</a:t>
            </a:r>
            <a:endParaRPr lang="en-US" sz="4400" dirty="0">
              <a:solidFill>
                <a:schemeClr val="bg1"/>
              </a:solidFill>
            </a:endParaRPr>
          </a:p>
        </p:txBody>
      </p:sp>
      <p:sp>
        <p:nvSpPr>
          <p:cNvPr id="18" name="TextBox 13">
            <a:extLst>
              <a:ext uri="{FF2B5EF4-FFF2-40B4-BE49-F238E27FC236}">
                <a16:creationId xmlns:a16="http://schemas.microsoft.com/office/drawing/2014/main" id="{3F0A6405-8AEA-768E-CDBD-E0B6A3618EB7}"/>
              </a:ext>
            </a:extLst>
          </p:cNvPr>
          <p:cNvSpPr txBox="1"/>
          <p:nvPr/>
        </p:nvSpPr>
        <p:spPr>
          <a:xfrm>
            <a:off x="392144" y="8649949"/>
            <a:ext cx="870582" cy="739498"/>
          </a:xfrm>
          <a:prstGeom prst="rect">
            <a:avLst/>
          </a:prstGeom>
        </p:spPr>
        <p:txBody>
          <a:bodyPr wrap="square" lIns="0" tIns="0" rIns="0" bIns="0" rtlCol="0" anchor="t">
            <a:spAutoFit/>
          </a:bodyPr>
          <a:lstStyle/>
          <a:p>
            <a:pPr algn="ctr">
              <a:lnSpc>
                <a:spcPts val="6159"/>
              </a:lnSpc>
            </a:pPr>
            <a:r>
              <a:rPr lang="en-US" sz="4399" dirty="0">
                <a:solidFill>
                  <a:srgbClr val="FFFFFF"/>
                </a:solidFill>
                <a:latin typeface="IBM Plex Sans Bold"/>
              </a:rPr>
              <a:t>5</a:t>
            </a:r>
          </a:p>
        </p:txBody>
      </p:sp>
      <p:grpSp>
        <p:nvGrpSpPr>
          <p:cNvPr id="19" name="Group 11">
            <a:extLst>
              <a:ext uri="{FF2B5EF4-FFF2-40B4-BE49-F238E27FC236}">
                <a16:creationId xmlns:a16="http://schemas.microsoft.com/office/drawing/2014/main" id="{F8327A1C-3EED-D122-8D13-7D0F517D38D9}"/>
              </a:ext>
            </a:extLst>
          </p:cNvPr>
          <p:cNvGrpSpPr>
            <a:grpSpLocks noChangeAspect="1"/>
          </p:cNvGrpSpPr>
          <p:nvPr/>
        </p:nvGrpSpPr>
        <p:grpSpPr>
          <a:xfrm>
            <a:off x="414556" y="8633662"/>
            <a:ext cx="870582" cy="870582"/>
            <a:chOff x="0" y="0"/>
            <a:chExt cx="6355080" cy="6355080"/>
          </a:xfrm>
        </p:grpSpPr>
        <p:sp>
          <p:nvSpPr>
            <p:cNvPr id="20" name="Freeform 12">
              <a:extLst>
                <a:ext uri="{FF2B5EF4-FFF2-40B4-BE49-F238E27FC236}">
                  <a16:creationId xmlns:a16="http://schemas.microsoft.com/office/drawing/2014/main" id="{4709D8C1-ED92-7CC1-9340-7027781821D7}"/>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21" name="TextBox 13">
            <a:extLst>
              <a:ext uri="{FF2B5EF4-FFF2-40B4-BE49-F238E27FC236}">
                <a16:creationId xmlns:a16="http://schemas.microsoft.com/office/drawing/2014/main" id="{B7C64438-00AF-1669-A7A0-1FECD876128D}"/>
              </a:ext>
            </a:extLst>
          </p:cNvPr>
          <p:cNvSpPr txBox="1"/>
          <p:nvPr/>
        </p:nvSpPr>
        <p:spPr>
          <a:xfrm>
            <a:off x="392144" y="5796945"/>
            <a:ext cx="870582" cy="739498"/>
          </a:xfrm>
          <a:prstGeom prst="rect">
            <a:avLst/>
          </a:prstGeom>
        </p:spPr>
        <p:txBody>
          <a:bodyPr wrap="square" lIns="0" tIns="0" rIns="0" bIns="0" rtlCol="0" anchor="t">
            <a:spAutoFit/>
          </a:bodyPr>
          <a:lstStyle/>
          <a:p>
            <a:pPr algn="ctr">
              <a:lnSpc>
                <a:spcPts val="6159"/>
              </a:lnSpc>
            </a:pPr>
            <a:r>
              <a:rPr lang="en-US" sz="4399" dirty="0">
                <a:solidFill>
                  <a:srgbClr val="FFFFFF"/>
                </a:solidFill>
                <a:latin typeface="IBM Plex Sans Bold"/>
              </a:rPr>
              <a:t>3</a:t>
            </a:r>
          </a:p>
        </p:txBody>
      </p:sp>
      <p:grpSp>
        <p:nvGrpSpPr>
          <p:cNvPr id="22" name="Group 11">
            <a:extLst>
              <a:ext uri="{FF2B5EF4-FFF2-40B4-BE49-F238E27FC236}">
                <a16:creationId xmlns:a16="http://schemas.microsoft.com/office/drawing/2014/main" id="{257B3B50-AFD3-F823-4ECA-8C4D0CA02939}"/>
              </a:ext>
            </a:extLst>
          </p:cNvPr>
          <p:cNvGrpSpPr>
            <a:grpSpLocks noChangeAspect="1"/>
          </p:cNvGrpSpPr>
          <p:nvPr/>
        </p:nvGrpSpPr>
        <p:grpSpPr>
          <a:xfrm>
            <a:off x="414556" y="5780658"/>
            <a:ext cx="870582" cy="870582"/>
            <a:chOff x="0" y="0"/>
            <a:chExt cx="6355080" cy="6355080"/>
          </a:xfrm>
        </p:grpSpPr>
        <p:sp>
          <p:nvSpPr>
            <p:cNvPr id="23" name="Freeform 12">
              <a:extLst>
                <a:ext uri="{FF2B5EF4-FFF2-40B4-BE49-F238E27FC236}">
                  <a16:creationId xmlns:a16="http://schemas.microsoft.com/office/drawing/2014/main" id="{08B693D1-9D2A-C200-20C2-BA900F06A518}"/>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24" name="TextBox 13">
            <a:extLst>
              <a:ext uri="{FF2B5EF4-FFF2-40B4-BE49-F238E27FC236}">
                <a16:creationId xmlns:a16="http://schemas.microsoft.com/office/drawing/2014/main" id="{57BC4E6B-A6C4-D1B0-9C8D-43BD69CA9ADA}"/>
              </a:ext>
            </a:extLst>
          </p:cNvPr>
          <p:cNvSpPr txBox="1"/>
          <p:nvPr/>
        </p:nvSpPr>
        <p:spPr>
          <a:xfrm>
            <a:off x="419996" y="3124334"/>
            <a:ext cx="870582" cy="739498"/>
          </a:xfrm>
          <a:prstGeom prst="rect">
            <a:avLst/>
          </a:prstGeom>
        </p:spPr>
        <p:txBody>
          <a:bodyPr wrap="square" lIns="0" tIns="0" rIns="0" bIns="0" rtlCol="0" anchor="t">
            <a:spAutoFit/>
          </a:bodyPr>
          <a:lstStyle/>
          <a:p>
            <a:pPr algn="ctr">
              <a:lnSpc>
                <a:spcPts val="6159"/>
              </a:lnSpc>
            </a:pPr>
            <a:r>
              <a:rPr lang="en-US" sz="4399" dirty="0">
                <a:solidFill>
                  <a:srgbClr val="FFFFFF"/>
                </a:solidFill>
                <a:latin typeface="IBM Plex Sans Bold"/>
              </a:rPr>
              <a:t>1</a:t>
            </a:r>
          </a:p>
        </p:txBody>
      </p:sp>
      <p:grpSp>
        <p:nvGrpSpPr>
          <p:cNvPr id="25" name="Group 11">
            <a:extLst>
              <a:ext uri="{FF2B5EF4-FFF2-40B4-BE49-F238E27FC236}">
                <a16:creationId xmlns:a16="http://schemas.microsoft.com/office/drawing/2014/main" id="{4E5187AE-7317-7F52-82DB-0F85C0B75DB0}"/>
              </a:ext>
            </a:extLst>
          </p:cNvPr>
          <p:cNvGrpSpPr>
            <a:grpSpLocks noChangeAspect="1"/>
          </p:cNvGrpSpPr>
          <p:nvPr/>
        </p:nvGrpSpPr>
        <p:grpSpPr>
          <a:xfrm>
            <a:off x="442408" y="3108047"/>
            <a:ext cx="870582" cy="870582"/>
            <a:chOff x="0" y="0"/>
            <a:chExt cx="6355080" cy="6355080"/>
          </a:xfrm>
        </p:grpSpPr>
        <p:sp>
          <p:nvSpPr>
            <p:cNvPr id="26" name="Freeform 12">
              <a:extLst>
                <a:ext uri="{FF2B5EF4-FFF2-40B4-BE49-F238E27FC236}">
                  <a16:creationId xmlns:a16="http://schemas.microsoft.com/office/drawing/2014/main" id="{8FAD0D6A-BFC3-5438-E3C0-60517635CEEC}"/>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27" name="TextBox 13">
            <a:extLst>
              <a:ext uri="{FF2B5EF4-FFF2-40B4-BE49-F238E27FC236}">
                <a16:creationId xmlns:a16="http://schemas.microsoft.com/office/drawing/2014/main" id="{771827B4-070E-F2F6-8F97-EDFCC19922B4}"/>
              </a:ext>
            </a:extLst>
          </p:cNvPr>
          <p:cNvSpPr txBox="1"/>
          <p:nvPr/>
        </p:nvSpPr>
        <p:spPr>
          <a:xfrm>
            <a:off x="369732" y="4403241"/>
            <a:ext cx="870582" cy="739498"/>
          </a:xfrm>
          <a:prstGeom prst="rect">
            <a:avLst/>
          </a:prstGeom>
        </p:spPr>
        <p:txBody>
          <a:bodyPr wrap="square" lIns="0" tIns="0" rIns="0" bIns="0" rtlCol="0" anchor="t">
            <a:spAutoFit/>
          </a:bodyPr>
          <a:lstStyle/>
          <a:p>
            <a:pPr algn="ctr">
              <a:lnSpc>
                <a:spcPts val="6159"/>
              </a:lnSpc>
            </a:pPr>
            <a:r>
              <a:rPr lang="en-US" sz="4399" dirty="0">
                <a:solidFill>
                  <a:srgbClr val="FFFFFF"/>
                </a:solidFill>
                <a:latin typeface="IBM Plex Sans Bold"/>
              </a:rPr>
              <a:t>2</a:t>
            </a:r>
          </a:p>
        </p:txBody>
      </p:sp>
      <p:grpSp>
        <p:nvGrpSpPr>
          <p:cNvPr id="28" name="Group 11">
            <a:extLst>
              <a:ext uri="{FF2B5EF4-FFF2-40B4-BE49-F238E27FC236}">
                <a16:creationId xmlns:a16="http://schemas.microsoft.com/office/drawing/2014/main" id="{A851C592-9F3D-F803-2338-82DCF9942CE6}"/>
              </a:ext>
            </a:extLst>
          </p:cNvPr>
          <p:cNvGrpSpPr>
            <a:grpSpLocks noChangeAspect="1"/>
          </p:cNvGrpSpPr>
          <p:nvPr/>
        </p:nvGrpSpPr>
        <p:grpSpPr>
          <a:xfrm>
            <a:off x="392144" y="4386954"/>
            <a:ext cx="870582" cy="870582"/>
            <a:chOff x="0" y="0"/>
            <a:chExt cx="6355080" cy="6355080"/>
          </a:xfrm>
        </p:grpSpPr>
        <p:sp>
          <p:nvSpPr>
            <p:cNvPr id="29" name="Freeform 12">
              <a:extLst>
                <a:ext uri="{FF2B5EF4-FFF2-40B4-BE49-F238E27FC236}">
                  <a16:creationId xmlns:a16="http://schemas.microsoft.com/office/drawing/2014/main" id="{105595A1-E6EF-CF3C-5480-9A68C6B9769D}"/>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30" name="TextBox 29">
            <a:extLst>
              <a:ext uri="{FF2B5EF4-FFF2-40B4-BE49-F238E27FC236}">
                <a16:creationId xmlns:a16="http://schemas.microsoft.com/office/drawing/2014/main" id="{582F3902-5077-F58A-68C7-A5F5C8C55227}"/>
              </a:ext>
            </a:extLst>
          </p:cNvPr>
          <p:cNvSpPr txBox="1"/>
          <p:nvPr/>
        </p:nvSpPr>
        <p:spPr>
          <a:xfrm>
            <a:off x="1363757" y="8632148"/>
            <a:ext cx="4724400" cy="769441"/>
          </a:xfrm>
          <a:prstGeom prst="rect">
            <a:avLst/>
          </a:prstGeom>
          <a:noFill/>
        </p:spPr>
        <p:txBody>
          <a:bodyPr wrap="square" rtlCol="0">
            <a:spAutoFit/>
          </a:bodyPr>
          <a:lstStyle/>
          <a:p>
            <a:r>
              <a:rPr lang="en-US" sz="4400" kern="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Value Propositions</a:t>
            </a:r>
            <a:endParaRPr lang="en-US" sz="4400" dirty="0">
              <a:solidFill>
                <a:schemeClr val="bg1"/>
              </a:solidFill>
            </a:endParaRPr>
          </a:p>
        </p:txBody>
      </p:sp>
      <p:sp>
        <p:nvSpPr>
          <p:cNvPr id="31" name="TextBox 30">
            <a:extLst>
              <a:ext uri="{FF2B5EF4-FFF2-40B4-BE49-F238E27FC236}">
                <a16:creationId xmlns:a16="http://schemas.microsoft.com/office/drawing/2014/main" id="{214FDC5A-3689-1B30-7877-FD45E68A4EB8}"/>
              </a:ext>
            </a:extLst>
          </p:cNvPr>
          <p:cNvSpPr txBox="1"/>
          <p:nvPr/>
        </p:nvSpPr>
        <p:spPr>
          <a:xfrm>
            <a:off x="1363757" y="3094391"/>
            <a:ext cx="5676145" cy="769441"/>
          </a:xfrm>
          <a:prstGeom prst="rect">
            <a:avLst/>
          </a:prstGeom>
          <a:noFill/>
        </p:spPr>
        <p:txBody>
          <a:bodyPr wrap="square" rtlCol="0">
            <a:spAutoFit/>
          </a:bodyPr>
          <a:lstStyle/>
          <a:p>
            <a:r>
              <a:rPr lang="en-US" sz="4400" kern="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Customer Relationships</a:t>
            </a:r>
            <a:endParaRPr lang="en-US" sz="4400" dirty="0">
              <a:solidFill>
                <a:schemeClr val="bg1"/>
              </a:solidFill>
            </a:endParaRPr>
          </a:p>
        </p:txBody>
      </p:sp>
      <p:pic>
        <p:nvPicPr>
          <p:cNvPr id="32" name="Picture 31">
            <a:extLst>
              <a:ext uri="{FF2B5EF4-FFF2-40B4-BE49-F238E27FC236}">
                <a16:creationId xmlns:a16="http://schemas.microsoft.com/office/drawing/2014/main" id="{F7625312-581D-CFE2-7179-822BB17EED77}"/>
              </a:ext>
            </a:extLst>
          </p:cNvPr>
          <p:cNvPicPr>
            <a:picLocks noChangeAspect="1"/>
          </p:cNvPicPr>
          <p:nvPr/>
        </p:nvPicPr>
        <p:blipFill>
          <a:blip r:embed="rId5"/>
          <a:stretch>
            <a:fillRect/>
          </a:stretch>
        </p:blipFill>
        <p:spPr>
          <a:xfrm>
            <a:off x="8634288" y="849659"/>
            <a:ext cx="9653712" cy="7846661"/>
          </a:xfrm>
          <a:prstGeom prst="rect">
            <a:avLst/>
          </a:prstGeom>
        </p:spPr>
      </p:pic>
      <p:sp>
        <p:nvSpPr>
          <p:cNvPr id="33" name="TextBox 32">
            <a:extLst>
              <a:ext uri="{FF2B5EF4-FFF2-40B4-BE49-F238E27FC236}">
                <a16:creationId xmlns:a16="http://schemas.microsoft.com/office/drawing/2014/main" id="{78B712FC-E566-70C3-840F-6AEF23A1C246}"/>
              </a:ext>
            </a:extLst>
          </p:cNvPr>
          <p:cNvSpPr txBox="1"/>
          <p:nvPr/>
        </p:nvSpPr>
        <p:spPr>
          <a:xfrm>
            <a:off x="1382028" y="4403241"/>
            <a:ext cx="5257800" cy="769441"/>
          </a:xfrm>
          <a:prstGeom prst="rect">
            <a:avLst/>
          </a:prstGeom>
          <a:noFill/>
        </p:spPr>
        <p:txBody>
          <a:bodyPr wrap="square" rtlCol="0">
            <a:spAutoFit/>
          </a:bodyPr>
          <a:lstStyle/>
          <a:p>
            <a:r>
              <a:rPr lang="en-US" sz="4400" kern="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Revenue Streams</a:t>
            </a:r>
            <a:endParaRPr lang="en-US" sz="4400" dirty="0">
              <a:solidFill>
                <a:schemeClr val="bg1"/>
              </a:solidFill>
            </a:endParaRPr>
          </a:p>
        </p:txBody>
      </p:sp>
      <p:sp>
        <p:nvSpPr>
          <p:cNvPr id="34" name="TextBox 33">
            <a:extLst>
              <a:ext uri="{FF2B5EF4-FFF2-40B4-BE49-F238E27FC236}">
                <a16:creationId xmlns:a16="http://schemas.microsoft.com/office/drawing/2014/main" id="{BD99905F-A311-782C-165D-CE7BAECD5716}"/>
              </a:ext>
            </a:extLst>
          </p:cNvPr>
          <p:cNvSpPr txBox="1"/>
          <p:nvPr/>
        </p:nvSpPr>
        <p:spPr>
          <a:xfrm>
            <a:off x="1401857" y="5796945"/>
            <a:ext cx="4114800" cy="769441"/>
          </a:xfrm>
          <a:prstGeom prst="rect">
            <a:avLst/>
          </a:prstGeom>
          <a:noFill/>
        </p:spPr>
        <p:txBody>
          <a:bodyPr wrap="square" rtlCol="0">
            <a:spAutoFit/>
          </a:bodyPr>
          <a:lstStyle/>
          <a:p>
            <a:r>
              <a:rPr lang="en-US" sz="4400" kern="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Cost Structure</a:t>
            </a:r>
            <a:endParaRPr lang="en-US" sz="4400" dirty="0">
              <a:solidFill>
                <a:schemeClr val="bg1"/>
              </a:solidFill>
            </a:endParaRPr>
          </a:p>
        </p:txBody>
      </p:sp>
      <p:sp>
        <p:nvSpPr>
          <p:cNvPr id="5" name="Slide Number Placeholder 4">
            <a:extLst>
              <a:ext uri="{FF2B5EF4-FFF2-40B4-BE49-F238E27FC236}">
                <a16:creationId xmlns:a16="http://schemas.microsoft.com/office/drawing/2014/main" id="{8CFF5947-17C3-659E-6FC2-3F09DFB0891D}"/>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6" name="Footer Placeholder 5">
            <a:extLst>
              <a:ext uri="{FF2B5EF4-FFF2-40B4-BE49-F238E27FC236}">
                <a16:creationId xmlns:a16="http://schemas.microsoft.com/office/drawing/2014/main" id="{1B9FE55D-673C-F0D6-A819-8158446BF8BD}"/>
              </a:ext>
            </a:extLst>
          </p:cNvPr>
          <p:cNvSpPr>
            <a:spLocks noGrp="1"/>
          </p:cNvSpPr>
          <p:nvPr>
            <p:ph type="ftr" sz="quarter" idx="11"/>
          </p:nvPr>
        </p:nvSpPr>
        <p:spPr/>
        <p:txBody>
          <a:bodyPr/>
          <a:lstStyle/>
          <a:p>
            <a:endParaRPr lang="en-US"/>
          </a:p>
        </p:txBody>
      </p:sp>
      <p:sp>
        <p:nvSpPr>
          <p:cNvPr id="7" name="TextBox 6">
            <a:extLst>
              <a:ext uri="{FF2B5EF4-FFF2-40B4-BE49-F238E27FC236}">
                <a16:creationId xmlns:a16="http://schemas.microsoft.com/office/drawing/2014/main" id="{909DEC3B-3487-B811-1DCC-EE50CFF5FB8B}"/>
              </a:ext>
            </a:extLst>
          </p:cNvPr>
          <p:cNvSpPr txBox="1"/>
          <p:nvPr/>
        </p:nvSpPr>
        <p:spPr>
          <a:xfrm>
            <a:off x="16764000" y="9563100"/>
            <a:ext cx="1069731" cy="523220"/>
          </a:xfrm>
          <a:prstGeom prst="rect">
            <a:avLst/>
          </a:prstGeom>
          <a:noFill/>
        </p:spPr>
        <p:txBody>
          <a:bodyPr wrap="square" rtlCol="0">
            <a:spAutoFit/>
          </a:bodyPr>
          <a:lstStyle/>
          <a:p>
            <a:r>
              <a:rPr lang="en-US" sz="2800" b="1" dirty="0">
                <a:solidFill>
                  <a:schemeClr val="bg1"/>
                </a:solidFill>
              </a:rPr>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B938"/>
        </a:solidFill>
        <a:effectLst/>
      </p:bgPr>
    </p:bg>
    <p:spTree>
      <p:nvGrpSpPr>
        <p:cNvPr id="1" name="">
          <a:extLst>
            <a:ext uri="{FF2B5EF4-FFF2-40B4-BE49-F238E27FC236}">
              <a16:creationId xmlns:a16="http://schemas.microsoft.com/office/drawing/2014/main" id="{7B328143-1D03-41C4-75A2-1E70226B6ED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D10D22CF-2883-17E0-971F-EF3CAF368015}"/>
              </a:ext>
            </a:extLst>
          </p:cNvPr>
          <p:cNvGrpSpPr/>
          <p:nvPr/>
        </p:nvGrpSpPr>
        <p:grpSpPr>
          <a:xfrm>
            <a:off x="8734424" y="-118487"/>
            <a:ext cx="9704479" cy="10523973"/>
            <a:chOff x="0" y="0"/>
            <a:chExt cx="3282750" cy="3559961"/>
          </a:xfrm>
        </p:grpSpPr>
        <p:sp>
          <p:nvSpPr>
            <p:cNvPr id="3" name="Freeform 3">
              <a:extLst>
                <a:ext uri="{FF2B5EF4-FFF2-40B4-BE49-F238E27FC236}">
                  <a16:creationId xmlns:a16="http://schemas.microsoft.com/office/drawing/2014/main" id="{766A9839-8205-31CA-1D02-92FCC7668025}"/>
                </a:ext>
              </a:extLst>
            </p:cNvPr>
            <p:cNvSpPr/>
            <p:nvPr/>
          </p:nvSpPr>
          <p:spPr>
            <a:xfrm>
              <a:off x="0" y="0"/>
              <a:ext cx="3282750" cy="3559961"/>
            </a:xfrm>
            <a:custGeom>
              <a:avLst/>
              <a:gdLst/>
              <a:ahLst/>
              <a:cxnLst/>
              <a:rect l="l" t="t" r="r" b="b"/>
              <a:pathLst>
                <a:path w="3282750" h="3559961">
                  <a:moveTo>
                    <a:pt x="0" y="0"/>
                  </a:moveTo>
                  <a:lnTo>
                    <a:pt x="3282750" y="0"/>
                  </a:lnTo>
                  <a:lnTo>
                    <a:pt x="3282750" y="3559961"/>
                  </a:lnTo>
                  <a:lnTo>
                    <a:pt x="0" y="3559961"/>
                  </a:lnTo>
                  <a:close/>
                </a:path>
              </a:pathLst>
            </a:custGeom>
            <a:solidFill>
              <a:srgbClr val="000000"/>
            </a:solidFill>
          </p:spPr>
          <p:txBody>
            <a:bodyPr/>
            <a:lstStyle/>
            <a:p>
              <a:endParaRPr lang="en-US"/>
            </a:p>
          </p:txBody>
        </p:sp>
      </p:grpSp>
      <p:pic>
        <p:nvPicPr>
          <p:cNvPr id="10" name="Picture 9">
            <a:extLst>
              <a:ext uri="{FF2B5EF4-FFF2-40B4-BE49-F238E27FC236}">
                <a16:creationId xmlns:a16="http://schemas.microsoft.com/office/drawing/2014/main" id="{6AA0F2EC-9897-5E0D-2FE6-A9CFB846EF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9016" y="570636"/>
            <a:ext cx="8441784" cy="4344264"/>
          </a:xfrm>
          <a:prstGeom prst="rect">
            <a:avLst/>
          </a:prstGeom>
        </p:spPr>
      </p:pic>
      <p:pic>
        <p:nvPicPr>
          <p:cNvPr id="12" name="Picture 11">
            <a:extLst>
              <a:ext uri="{FF2B5EF4-FFF2-40B4-BE49-F238E27FC236}">
                <a16:creationId xmlns:a16="http://schemas.microsoft.com/office/drawing/2014/main" id="{D7B3D5B1-5A94-308F-AB27-7DF2B27C5C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9016" y="5092927"/>
            <a:ext cx="8782188" cy="4676468"/>
          </a:xfrm>
          <a:prstGeom prst="rect">
            <a:avLst/>
          </a:prstGeom>
        </p:spPr>
      </p:pic>
      <p:grpSp>
        <p:nvGrpSpPr>
          <p:cNvPr id="4" name="Group 2">
            <a:extLst>
              <a:ext uri="{FF2B5EF4-FFF2-40B4-BE49-F238E27FC236}">
                <a16:creationId xmlns:a16="http://schemas.microsoft.com/office/drawing/2014/main" id="{8A4740D4-02F2-8E33-8BD3-40F38CAF3BA6}"/>
              </a:ext>
            </a:extLst>
          </p:cNvPr>
          <p:cNvGrpSpPr/>
          <p:nvPr/>
        </p:nvGrpSpPr>
        <p:grpSpPr>
          <a:xfrm>
            <a:off x="8583521" y="-106568"/>
            <a:ext cx="9704479" cy="10523973"/>
            <a:chOff x="2689395" y="1"/>
            <a:chExt cx="3282750" cy="3559961"/>
          </a:xfrm>
        </p:grpSpPr>
        <p:sp>
          <p:nvSpPr>
            <p:cNvPr id="9" name="Freeform 3">
              <a:extLst>
                <a:ext uri="{FF2B5EF4-FFF2-40B4-BE49-F238E27FC236}">
                  <a16:creationId xmlns:a16="http://schemas.microsoft.com/office/drawing/2014/main" id="{75F441BD-C2AB-CC5B-3D0F-B84C639987B6}"/>
                </a:ext>
              </a:extLst>
            </p:cNvPr>
            <p:cNvSpPr/>
            <p:nvPr/>
          </p:nvSpPr>
          <p:spPr>
            <a:xfrm>
              <a:off x="2689395" y="1"/>
              <a:ext cx="3282750" cy="3559961"/>
            </a:xfrm>
            <a:custGeom>
              <a:avLst/>
              <a:gdLst/>
              <a:ahLst/>
              <a:cxnLst/>
              <a:rect l="l" t="t" r="r" b="b"/>
              <a:pathLst>
                <a:path w="3282750" h="3559961">
                  <a:moveTo>
                    <a:pt x="0" y="0"/>
                  </a:moveTo>
                  <a:lnTo>
                    <a:pt x="3282750" y="0"/>
                  </a:lnTo>
                  <a:lnTo>
                    <a:pt x="3282750" y="3559961"/>
                  </a:lnTo>
                  <a:lnTo>
                    <a:pt x="0" y="3559961"/>
                  </a:lnTo>
                  <a:close/>
                </a:path>
              </a:pathLst>
            </a:custGeom>
            <a:solidFill>
              <a:srgbClr val="000000"/>
            </a:solidFill>
          </p:spPr>
          <p:txBody>
            <a:bodyPr/>
            <a:lstStyle/>
            <a:p>
              <a:endParaRPr lang="en-US"/>
            </a:p>
          </p:txBody>
        </p:sp>
      </p:grpSp>
      <p:sp>
        <p:nvSpPr>
          <p:cNvPr id="11" name="AutoShape 5">
            <a:extLst>
              <a:ext uri="{FF2B5EF4-FFF2-40B4-BE49-F238E27FC236}">
                <a16:creationId xmlns:a16="http://schemas.microsoft.com/office/drawing/2014/main" id="{26EAD93D-8F9A-C64C-BF04-9196C52468D0}"/>
              </a:ext>
            </a:extLst>
          </p:cNvPr>
          <p:cNvSpPr/>
          <p:nvPr/>
        </p:nvSpPr>
        <p:spPr>
          <a:xfrm>
            <a:off x="-457200" y="7048500"/>
            <a:ext cx="8217020" cy="0"/>
          </a:xfrm>
          <a:prstGeom prst="line">
            <a:avLst/>
          </a:prstGeom>
          <a:ln w="76200" cap="flat">
            <a:solidFill>
              <a:srgbClr val="FFFFFF"/>
            </a:solidFill>
            <a:prstDash val="solid"/>
            <a:headEnd type="none" w="sm" len="sm"/>
            <a:tailEnd type="none" w="sm" len="sm"/>
          </a:ln>
        </p:spPr>
        <p:txBody>
          <a:bodyPr/>
          <a:lstStyle/>
          <a:p>
            <a:endParaRPr lang="en-US"/>
          </a:p>
        </p:txBody>
      </p:sp>
      <p:sp>
        <p:nvSpPr>
          <p:cNvPr id="13" name="TextBox 6">
            <a:extLst>
              <a:ext uri="{FF2B5EF4-FFF2-40B4-BE49-F238E27FC236}">
                <a16:creationId xmlns:a16="http://schemas.microsoft.com/office/drawing/2014/main" id="{554A037E-9EB3-C2F8-5526-BDE3E94D0CC7}"/>
              </a:ext>
            </a:extLst>
          </p:cNvPr>
          <p:cNvSpPr txBox="1"/>
          <p:nvPr/>
        </p:nvSpPr>
        <p:spPr>
          <a:xfrm>
            <a:off x="659283" y="95988"/>
            <a:ext cx="7238247" cy="2799036"/>
          </a:xfrm>
          <a:prstGeom prst="rect">
            <a:avLst/>
          </a:prstGeom>
        </p:spPr>
        <p:txBody>
          <a:bodyPr lIns="0" tIns="0" rIns="0" bIns="0" rtlCol="0" anchor="t">
            <a:spAutoFit/>
          </a:bodyPr>
          <a:lstStyle/>
          <a:p>
            <a:r>
              <a:rPr lang="en-US" sz="6063" dirty="0">
                <a:solidFill>
                  <a:srgbClr val="000000"/>
                </a:solidFill>
                <a:latin typeface="Aileron Ultra-Bold"/>
              </a:rPr>
              <a:t>PROJECT MANAGEMENT</a:t>
            </a:r>
          </a:p>
          <a:p>
            <a:r>
              <a:rPr lang="en-US" sz="6063" dirty="0">
                <a:solidFill>
                  <a:srgbClr val="FFFFFF"/>
                </a:solidFill>
                <a:latin typeface="Aileron Ultra-Bold"/>
              </a:rPr>
              <a:t>PLAN</a:t>
            </a:r>
          </a:p>
        </p:txBody>
      </p:sp>
      <p:sp>
        <p:nvSpPr>
          <p:cNvPr id="14" name="TextBox 13">
            <a:extLst>
              <a:ext uri="{FF2B5EF4-FFF2-40B4-BE49-F238E27FC236}">
                <a16:creationId xmlns:a16="http://schemas.microsoft.com/office/drawing/2014/main" id="{C275CC4C-0DF0-8BD6-F6C4-3D34BDEB63BA}"/>
              </a:ext>
            </a:extLst>
          </p:cNvPr>
          <p:cNvSpPr txBox="1"/>
          <p:nvPr/>
        </p:nvSpPr>
        <p:spPr>
          <a:xfrm>
            <a:off x="419996" y="7451964"/>
            <a:ext cx="870582" cy="739498"/>
          </a:xfrm>
          <a:prstGeom prst="rect">
            <a:avLst/>
          </a:prstGeom>
        </p:spPr>
        <p:txBody>
          <a:bodyPr wrap="square" lIns="0" tIns="0" rIns="0" bIns="0" rtlCol="0" anchor="t">
            <a:spAutoFit/>
          </a:bodyPr>
          <a:lstStyle/>
          <a:p>
            <a:pPr algn="ctr">
              <a:lnSpc>
                <a:spcPts val="6159"/>
              </a:lnSpc>
            </a:pPr>
            <a:r>
              <a:rPr lang="en-US" sz="4399" dirty="0">
                <a:solidFill>
                  <a:srgbClr val="FFFFFF"/>
                </a:solidFill>
                <a:latin typeface="IBM Plex Sans Bold"/>
              </a:rPr>
              <a:t>4</a:t>
            </a:r>
          </a:p>
        </p:txBody>
      </p:sp>
      <p:grpSp>
        <p:nvGrpSpPr>
          <p:cNvPr id="15" name="Group 11">
            <a:extLst>
              <a:ext uri="{FF2B5EF4-FFF2-40B4-BE49-F238E27FC236}">
                <a16:creationId xmlns:a16="http://schemas.microsoft.com/office/drawing/2014/main" id="{7107C6AF-7644-2CE6-B288-8428991D753C}"/>
              </a:ext>
            </a:extLst>
          </p:cNvPr>
          <p:cNvGrpSpPr>
            <a:grpSpLocks noChangeAspect="1"/>
          </p:cNvGrpSpPr>
          <p:nvPr/>
        </p:nvGrpSpPr>
        <p:grpSpPr>
          <a:xfrm>
            <a:off x="442408" y="7435677"/>
            <a:ext cx="870582" cy="870582"/>
            <a:chOff x="0" y="0"/>
            <a:chExt cx="6355080" cy="6355080"/>
          </a:xfrm>
        </p:grpSpPr>
        <p:sp>
          <p:nvSpPr>
            <p:cNvPr id="16" name="Freeform 12">
              <a:extLst>
                <a:ext uri="{FF2B5EF4-FFF2-40B4-BE49-F238E27FC236}">
                  <a16:creationId xmlns:a16="http://schemas.microsoft.com/office/drawing/2014/main" id="{5BFE46D9-0569-2FB9-A2F5-6279B3ED6BE8}"/>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17" name="TextBox 16">
            <a:extLst>
              <a:ext uri="{FF2B5EF4-FFF2-40B4-BE49-F238E27FC236}">
                <a16:creationId xmlns:a16="http://schemas.microsoft.com/office/drawing/2014/main" id="{039D124B-2092-E62F-9048-E76CFCF22D31}"/>
              </a:ext>
            </a:extLst>
          </p:cNvPr>
          <p:cNvSpPr txBox="1"/>
          <p:nvPr/>
        </p:nvSpPr>
        <p:spPr>
          <a:xfrm>
            <a:off x="1344707" y="7422021"/>
            <a:ext cx="5867400" cy="738664"/>
          </a:xfrm>
          <a:prstGeom prst="rect">
            <a:avLst/>
          </a:prstGeom>
          <a:noFill/>
        </p:spPr>
        <p:txBody>
          <a:bodyPr wrap="square" rtlCol="0">
            <a:spAutoFit/>
          </a:bodyPr>
          <a:lstStyle/>
          <a:p>
            <a:r>
              <a:rPr lang="en-US" sz="4200" b="1" kern="0" dirty="0">
                <a:solidFill>
                  <a:schemeClr val="bg1"/>
                </a:solidFill>
                <a:effectLst/>
                <a:latin typeface="Times New Roman" panose="02020603050405020304" pitchFamily="18" charset="0"/>
                <a:ea typeface="Calibri" panose="020F0502020204030204" pitchFamily="34" charset="0"/>
              </a:rPr>
              <a:t>Risk Management</a:t>
            </a:r>
            <a:endParaRPr lang="en-US" sz="4200" dirty="0">
              <a:solidFill>
                <a:schemeClr val="bg1"/>
              </a:solidFill>
            </a:endParaRPr>
          </a:p>
        </p:txBody>
      </p:sp>
      <p:sp>
        <p:nvSpPr>
          <p:cNvPr id="18" name="TextBox 13">
            <a:extLst>
              <a:ext uri="{FF2B5EF4-FFF2-40B4-BE49-F238E27FC236}">
                <a16:creationId xmlns:a16="http://schemas.microsoft.com/office/drawing/2014/main" id="{E91B9CED-A2C9-7EA7-6BFA-C05C860A55C6}"/>
              </a:ext>
            </a:extLst>
          </p:cNvPr>
          <p:cNvSpPr txBox="1"/>
          <p:nvPr/>
        </p:nvSpPr>
        <p:spPr>
          <a:xfrm>
            <a:off x="392144" y="8649949"/>
            <a:ext cx="870582" cy="739498"/>
          </a:xfrm>
          <a:prstGeom prst="rect">
            <a:avLst/>
          </a:prstGeom>
        </p:spPr>
        <p:txBody>
          <a:bodyPr wrap="square" lIns="0" tIns="0" rIns="0" bIns="0" rtlCol="0" anchor="t">
            <a:spAutoFit/>
          </a:bodyPr>
          <a:lstStyle/>
          <a:p>
            <a:pPr algn="ctr">
              <a:lnSpc>
                <a:spcPts val="6159"/>
              </a:lnSpc>
            </a:pPr>
            <a:r>
              <a:rPr lang="en-US" sz="4399" dirty="0">
                <a:solidFill>
                  <a:srgbClr val="FFFFFF"/>
                </a:solidFill>
                <a:latin typeface="IBM Plex Sans Bold"/>
              </a:rPr>
              <a:t>5</a:t>
            </a:r>
          </a:p>
        </p:txBody>
      </p:sp>
      <p:grpSp>
        <p:nvGrpSpPr>
          <p:cNvPr id="19" name="Group 11">
            <a:extLst>
              <a:ext uri="{FF2B5EF4-FFF2-40B4-BE49-F238E27FC236}">
                <a16:creationId xmlns:a16="http://schemas.microsoft.com/office/drawing/2014/main" id="{97F00B99-C4BB-CB25-5DBA-6B82355C7F5E}"/>
              </a:ext>
            </a:extLst>
          </p:cNvPr>
          <p:cNvGrpSpPr>
            <a:grpSpLocks noChangeAspect="1"/>
          </p:cNvGrpSpPr>
          <p:nvPr/>
        </p:nvGrpSpPr>
        <p:grpSpPr>
          <a:xfrm>
            <a:off x="414556" y="8633662"/>
            <a:ext cx="870582" cy="870582"/>
            <a:chOff x="0" y="0"/>
            <a:chExt cx="6355080" cy="6355080"/>
          </a:xfrm>
        </p:grpSpPr>
        <p:sp>
          <p:nvSpPr>
            <p:cNvPr id="20" name="Freeform 12">
              <a:extLst>
                <a:ext uri="{FF2B5EF4-FFF2-40B4-BE49-F238E27FC236}">
                  <a16:creationId xmlns:a16="http://schemas.microsoft.com/office/drawing/2014/main" id="{1EE304DE-970C-2957-0E7D-00EC04461077}"/>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21" name="TextBox 13">
            <a:extLst>
              <a:ext uri="{FF2B5EF4-FFF2-40B4-BE49-F238E27FC236}">
                <a16:creationId xmlns:a16="http://schemas.microsoft.com/office/drawing/2014/main" id="{F6606C3C-5062-E534-0E2D-7E91055867BF}"/>
              </a:ext>
            </a:extLst>
          </p:cNvPr>
          <p:cNvSpPr txBox="1"/>
          <p:nvPr/>
        </p:nvSpPr>
        <p:spPr>
          <a:xfrm>
            <a:off x="392144" y="5796945"/>
            <a:ext cx="870582" cy="739498"/>
          </a:xfrm>
          <a:prstGeom prst="rect">
            <a:avLst/>
          </a:prstGeom>
        </p:spPr>
        <p:txBody>
          <a:bodyPr wrap="square" lIns="0" tIns="0" rIns="0" bIns="0" rtlCol="0" anchor="t">
            <a:spAutoFit/>
          </a:bodyPr>
          <a:lstStyle/>
          <a:p>
            <a:pPr algn="ctr">
              <a:lnSpc>
                <a:spcPts val="6159"/>
              </a:lnSpc>
            </a:pPr>
            <a:r>
              <a:rPr lang="en-US" sz="4399" dirty="0">
                <a:solidFill>
                  <a:srgbClr val="FFFFFF"/>
                </a:solidFill>
                <a:latin typeface="IBM Plex Sans Bold"/>
              </a:rPr>
              <a:t>3</a:t>
            </a:r>
          </a:p>
        </p:txBody>
      </p:sp>
      <p:grpSp>
        <p:nvGrpSpPr>
          <p:cNvPr id="22" name="Group 11">
            <a:extLst>
              <a:ext uri="{FF2B5EF4-FFF2-40B4-BE49-F238E27FC236}">
                <a16:creationId xmlns:a16="http://schemas.microsoft.com/office/drawing/2014/main" id="{A8BC9046-8329-2E56-A612-0B45262522EE}"/>
              </a:ext>
            </a:extLst>
          </p:cNvPr>
          <p:cNvGrpSpPr>
            <a:grpSpLocks noChangeAspect="1"/>
          </p:cNvGrpSpPr>
          <p:nvPr/>
        </p:nvGrpSpPr>
        <p:grpSpPr>
          <a:xfrm>
            <a:off x="414556" y="5780658"/>
            <a:ext cx="870582" cy="870582"/>
            <a:chOff x="0" y="0"/>
            <a:chExt cx="6355080" cy="6355080"/>
          </a:xfrm>
        </p:grpSpPr>
        <p:sp>
          <p:nvSpPr>
            <p:cNvPr id="23" name="Freeform 12">
              <a:extLst>
                <a:ext uri="{FF2B5EF4-FFF2-40B4-BE49-F238E27FC236}">
                  <a16:creationId xmlns:a16="http://schemas.microsoft.com/office/drawing/2014/main" id="{F8DD7B14-67C8-E84C-2BFA-00D247B36064}"/>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24" name="TextBox 13">
            <a:extLst>
              <a:ext uri="{FF2B5EF4-FFF2-40B4-BE49-F238E27FC236}">
                <a16:creationId xmlns:a16="http://schemas.microsoft.com/office/drawing/2014/main" id="{B2C3BD29-C8E6-903F-26F2-6F5691A10333}"/>
              </a:ext>
            </a:extLst>
          </p:cNvPr>
          <p:cNvSpPr txBox="1"/>
          <p:nvPr/>
        </p:nvSpPr>
        <p:spPr>
          <a:xfrm>
            <a:off x="448347" y="3120291"/>
            <a:ext cx="870582" cy="739498"/>
          </a:xfrm>
          <a:prstGeom prst="rect">
            <a:avLst/>
          </a:prstGeom>
        </p:spPr>
        <p:txBody>
          <a:bodyPr wrap="square" lIns="0" tIns="0" rIns="0" bIns="0" rtlCol="0" anchor="t">
            <a:spAutoFit/>
          </a:bodyPr>
          <a:lstStyle/>
          <a:p>
            <a:pPr algn="ctr">
              <a:lnSpc>
                <a:spcPts val="6159"/>
              </a:lnSpc>
            </a:pPr>
            <a:r>
              <a:rPr lang="en-US" sz="4399" dirty="0">
                <a:solidFill>
                  <a:srgbClr val="FFFFFF"/>
                </a:solidFill>
                <a:latin typeface="IBM Plex Sans Bold"/>
              </a:rPr>
              <a:t>1</a:t>
            </a:r>
          </a:p>
        </p:txBody>
      </p:sp>
      <p:grpSp>
        <p:nvGrpSpPr>
          <p:cNvPr id="25" name="Group 11">
            <a:extLst>
              <a:ext uri="{FF2B5EF4-FFF2-40B4-BE49-F238E27FC236}">
                <a16:creationId xmlns:a16="http://schemas.microsoft.com/office/drawing/2014/main" id="{E8D7243D-8A38-B552-D2C3-4F323473A3E6}"/>
              </a:ext>
            </a:extLst>
          </p:cNvPr>
          <p:cNvGrpSpPr>
            <a:grpSpLocks noChangeAspect="1"/>
          </p:cNvGrpSpPr>
          <p:nvPr/>
        </p:nvGrpSpPr>
        <p:grpSpPr>
          <a:xfrm>
            <a:off x="470759" y="3104004"/>
            <a:ext cx="870582" cy="870582"/>
            <a:chOff x="0" y="0"/>
            <a:chExt cx="6355080" cy="6355080"/>
          </a:xfrm>
        </p:grpSpPr>
        <p:sp>
          <p:nvSpPr>
            <p:cNvPr id="26" name="Freeform 12">
              <a:extLst>
                <a:ext uri="{FF2B5EF4-FFF2-40B4-BE49-F238E27FC236}">
                  <a16:creationId xmlns:a16="http://schemas.microsoft.com/office/drawing/2014/main" id="{62B1117F-9DE9-9CCC-52B3-956C223B7398}"/>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27" name="TextBox 13">
            <a:extLst>
              <a:ext uri="{FF2B5EF4-FFF2-40B4-BE49-F238E27FC236}">
                <a16:creationId xmlns:a16="http://schemas.microsoft.com/office/drawing/2014/main" id="{B2AF0E9E-9554-C525-DAE1-DE4F7025A4AF}"/>
              </a:ext>
            </a:extLst>
          </p:cNvPr>
          <p:cNvSpPr txBox="1"/>
          <p:nvPr/>
        </p:nvSpPr>
        <p:spPr>
          <a:xfrm>
            <a:off x="369732" y="4403241"/>
            <a:ext cx="870582" cy="739498"/>
          </a:xfrm>
          <a:prstGeom prst="rect">
            <a:avLst/>
          </a:prstGeom>
        </p:spPr>
        <p:txBody>
          <a:bodyPr wrap="square" lIns="0" tIns="0" rIns="0" bIns="0" rtlCol="0" anchor="t">
            <a:spAutoFit/>
          </a:bodyPr>
          <a:lstStyle/>
          <a:p>
            <a:pPr algn="ctr">
              <a:lnSpc>
                <a:spcPts val="6159"/>
              </a:lnSpc>
            </a:pPr>
            <a:r>
              <a:rPr lang="en-US" sz="4399" dirty="0">
                <a:solidFill>
                  <a:srgbClr val="FFFFFF"/>
                </a:solidFill>
                <a:latin typeface="IBM Plex Sans Bold"/>
              </a:rPr>
              <a:t>2</a:t>
            </a:r>
          </a:p>
        </p:txBody>
      </p:sp>
      <p:grpSp>
        <p:nvGrpSpPr>
          <p:cNvPr id="28" name="Group 11">
            <a:extLst>
              <a:ext uri="{FF2B5EF4-FFF2-40B4-BE49-F238E27FC236}">
                <a16:creationId xmlns:a16="http://schemas.microsoft.com/office/drawing/2014/main" id="{F802D44F-2AE7-5ADF-540A-B5B56AED8C0A}"/>
              </a:ext>
            </a:extLst>
          </p:cNvPr>
          <p:cNvGrpSpPr>
            <a:grpSpLocks noChangeAspect="1"/>
          </p:cNvGrpSpPr>
          <p:nvPr/>
        </p:nvGrpSpPr>
        <p:grpSpPr>
          <a:xfrm>
            <a:off x="392144" y="4386954"/>
            <a:ext cx="870582" cy="870582"/>
            <a:chOff x="0" y="0"/>
            <a:chExt cx="6355080" cy="6355080"/>
          </a:xfrm>
        </p:grpSpPr>
        <p:sp>
          <p:nvSpPr>
            <p:cNvPr id="29" name="Freeform 12">
              <a:extLst>
                <a:ext uri="{FF2B5EF4-FFF2-40B4-BE49-F238E27FC236}">
                  <a16:creationId xmlns:a16="http://schemas.microsoft.com/office/drawing/2014/main" id="{75BCCEAA-7B70-7134-C9E7-E2FE61CE730C}"/>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30" name="TextBox 29">
            <a:extLst>
              <a:ext uri="{FF2B5EF4-FFF2-40B4-BE49-F238E27FC236}">
                <a16:creationId xmlns:a16="http://schemas.microsoft.com/office/drawing/2014/main" id="{9811753F-D73B-7E5E-871A-46AB6598488D}"/>
              </a:ext>
            </a:extLst>
          </p:cNvPr>
          <p:cNvSpPr txBox="1"/>
          <p:nvPr/>
        </p:nvSpPr>
        <p:spPr>
          <a:xfrm>
            <a:off x="1363756" y="8632148"/>
            <a:ext cx="5418043" cy="738664"/>
          </a:xfrm>
          <a:prstGeom prst="rect">
            <a:avLst/>
          </a:prstGeom>
          <a:noFill/>
        </p:spPr>
        <p:txBody>
          <a:bodyPr wrap="square" rtlCol="0">
            <a:spAutoFit/>
          </a:bodyPr>
          <a:lstStyle/>
          <a:p>
            <a:r>
              <a:rPr lang="en-US" sz="4200" b="1" kern="0" dirty="0">
                <a:solidFill>
                  <a:schemeClr val="bg1"/>
                </a:solidFill>
                <a:effectLst/>
                <a:latin typeface="Times New Roman" panose="02020603050405020304" pitchFamily="18" charset="0"/>
                <a:ea typeface="Calibri" panose="020F0502020204030204" pitchFamily="34" charset="0"/>
              </a:rPr>
              <a:t>Quality Management</a:t>
            </a:r>
            <a:endParaRPr lang="en-US" sz="4200" dirty="0">
              <a:solidFill>
                <a:schemeClr val="bg1"/>
              </a:solidFill>
            </a:endParaRPr>
          </a:p>
        </p:txBody>
      </p:sp>
      <p:sp>
        <p:nvSpPr>
          <p:cNvPr id="31" name="TextBox 30">
            <a:extLst>
              <a:ext uri="{FF2B5EF4-FFF2-40B4-BE49-F238E27FC236}">
                <a16:creationId xmlns:a16="http://schemas.microsoft.com/office/drawing/2014/main" id="{6D104BD7-DDDC-5052-4093-3EAB6B9EFF4A}"/>
              </a:ext>
            </a:extLst>
          </p:cNvPr>
          <p:cNvSpPr txBox="1"/>
          <p:nvPr/>
        </p:nvSpPr>
        <p:spPr>
          <a:xfrm>
            <a:off x="1363757" y="3094391"/>
            <a:ext cx="7119628" cy="738664"/>
          </a:xfrm>
          <a:prstGeom prst="rect">
            <a:avLst/>
          </a:prstGeom>
          <a:noFill/>
        </p:spPr>
        <p:txBody>
          <a:bodyPr wrap="square" rtlCol="0">
            <a:spAutoFit/>
          </a:bodyPr>
          <a:lstStyle/>
          <a:p>
            <a:r>
              <a:rPr lang="en-US" sz="4200" b="1" kern="0" dirty="0">
                <a:solidFill>
                  <a:schemeClr val="bg1"/>
                </a:solidFill>
                <a:effectLst/>
                <a:latin typeface="Times New Roman" panose="02020603050405020304" pitchFamily="18" charset="0"/>
                <a:ea typeface="Calibri" panose="020F0502020204030204" pitchFamily="34" charset="0"/>
              </a:rPr>
              <a:t>Project Scope Management</a:t>
            </a:r>
            <a:endParaRPr lang="en-US" sz="4200" dirty="0">
              <a:solidFill>
                <a:schemeClr val="bg1"/>
              </a:solidFill>
            </a:endParaRPr>
          </a:p>
        </p:txBody>
      </p:sp>
      <p:sp>
        <p:nvSpPr>
          <p:cNvPr id="33" name="TextBox 32">
            <a:extLst>
              <a:ext uri="{FF2B5EF4-FFF2-40B4-BE49-F238E27FC236}">
                <a16:creationId xmlns:a16="http://schemas.microsoft.com/office/drawing/2014/main" id="{421B3AE7-E529-EEFA-A457-7B50E890B911}"/>
              </a:ext>
            </a:extLst>
          </p:cNvPr>
          <p:cNvSpPr txBox="1"/>
          <p:nvPr/>
        </p:nvSpPr>
        <p:spPr>
          <a:xfrm>
            <a:off x="1382028" y="4403241"/>
            <a:ext cx="5257800" cy="738664"/>
          </a:xfrm>
          <a:prstGeom prst="rect">
            <a:avLst/>
          </a:prstGeom>
          <a:noFill/>
        </p:spPr>
        <p:txBody>
          <a:bodyPr wrap="square" rtlCol="0">
            <a:spAutoFit/>
          </a:bodyPr>
          <a:lstStyle/>
          <a:p>
            <a:r>
              <a:rPr lang="en-US" sz="4200" b="1" kern="0" dirty="0">
                <a:solidFill>
                  <a:schemeClr val="bg1"/>
                </a:solidFill>
                <a:effectLst/>
                <a:latin typeface="Times New Roman" panose="02020603050405020304" pitchFamily="18" charset="0"/>
                <a:ea typeface="Calibri" panose="020F0502020204030204" pitchFamily="34" charset="0"/>
              </a:rPr>
              <a:t>Project Schedule</a:t>
            </a:r>
            <a:endParaRPr lang="en-US" sz="4200" dirty="0">
              <a:solidFill>
                <a:schemeClr val="bg1"/>
              </a:solidFill>
            </a:endParaRPr>
          </a:p>
        </p:txBody>
      </p:sp>
      <p:sp>
        <p:nvSpPr>
          <p:cNvPr id="34" name="TextBox 33">
            <a:extLst>
              <a:ext uri="{FF2B5EF4-FFF2-40B4-BE49-F238E27FC236}">
                <a16:creationId xmlns:a16="http://schemas.microsoft.com/office/drawing/2014/main" id="{0DE27275-905C-972C-B29A-A3AF77360945}"/>
              </a:ext>
            </a:extLst>
          </p:cNvPr>
          <p:cNvSpPr txBox="1"/>
          <p:nvPr/>
        </p:nvSpPr>
        <p:spPr>
          <a:xfrm>
            <a:off x="1401856" y="5796945"/>
            <a:ext cx="5867400" cy="738664"/>
          </a:xfrm>
          <a:prstGeom prst="rect">
            <a:avLst/>
          </a:prstGeom>
          <a:noFill/>
        </p:spPr>
        <p:txBody>
          <a:bodyPr wrap="square" rtlCol="0">
            <a:spAutoFit/>
          </a:bodyPr>
          <a:lstStyle/>
          <a:p>
            <a:r>
              <a:rPr lang="en-US" sz="4200" b="1" kern="0" dirty="0">
                <a:solidFill>
                  <a:schemeClr val="bg1"/>
                </a:solidFill>
                <a:effectLst/>
                <a:latin typeface="Times New Roman" panose="02020603050405020304" pitchFamily="18" charset="0"/>
                <a:ea typeface="Calibri" panose="020F0502020204030204" pitchFamily="34" charset="0"/>
              </a:rPr>
              <a:t>Resource Management</a:t>
            </a:r>
            <a:endParaRPr lang="en-US" sz="4200" dirty="0">
              <a:solidFill>
                <a:schemeClr val="bg1"/>
              </a:solidFill>
            </a:endParaRPr>
          </a:p>
        </p:txBody>
      </p:sp>
      <p:sp>
        <p:nvSpPr>
          <p:cNvPr id="5" name="TextBox 13">
            <a:extLst>
              <a:ext uri="{FF2B5EF4-FFF2-40B4-BE49-F238E27FC236}">
                <a16:creationId xmlns:a16="http://schemas.microsoft.com/office/drawing/2014/main" id="{4D8131EA-59E3-2255-9C81-61A5812B6504}"/>
              </a:ext>
            </a:extLst>
          </p:cNvPr>
          <p:cNvSpPr txBox="1"/>
          <p:nvPr/>
        </p:nvSpPr>
        <p:spPr>
          <a:xfrm>
            <a:off x="9164138" y="596536"/>
            <a:ext cx="870582" cy="739498"/>
          </a:xfrm>
          <a:prstGeom prst="rect">
            <a:avLst/>
          </a:prstGeom>
        </p:spPr>
        <p:txBody>
          <a:bodyPr wrap="square" lIns="0" tIns="0" rIns="0" bIns="0" rtlCol="0" anchor="t">
            <a:spAutoFit/>
          </a:bodyPr>
          <a:lstStyle/>
          <a:p>
            <a:pPr algn="ctr">
              <a:lnSpc>
                <a:spcPts val="6159"/>
              </a:lnSpc>
            </a:pPr>
            <a:r>
              <a:rPr lang="en-US" sz="4399" dirty="0">
                <a:solidFill>
                  <a:srgbClr val="FFFFFF"/>
                </a:solidFill>
                <a:latin typeface="IBM Plex Sans Bold"/>
              </a:rPr>
              <a:t>6</a:t>
            </a:r>
          </a:p>
        </p:txBody>
      </p:sp>
      <p:grpSp>
        <p:nvGrpSpPr>
          <p:cNvPr id="6" name="Group 11">
            <a:extLst>
              <a:ext uri="{FF2B5EF4-FFF2-40B4-BE49-F238E27FC236}">
                <a16:creationId xmlns:a16="http://schemas.microsoft.com/office/drawing/2014/main" id="{CC202CDB-2FB3-4A4D-9747-C5FADACE7630}"/>
              </a:ext>
            </a:extLst>
          </p:cNvPr>
          <p:cNvGrpSpPr>
            <a:grpSpLocks noChangeAspect="1"/>
          </p:cNvGrpSpPr>
          <p:nvPr/>
        </p:nvGrpSpPr>
        <p:grpSpPr>
          <a:xfrm>
            <a:off x="9186550" y="580249"/>
            <a:ext cx="870582" cy="870582"/>
            <a:chOff x="0" y="0"/>
            <a:chExt cx="6355080" cy="6355080"/>
          </a:xfrm>
        </p:grpSpPr>
        <p:sp>
          <p:nvSpPr>
            <p:cNvPr id="7" name="Freeform 12">
              <a:extLst>
                <a:ext uri="{FF2B5EF4-FFF2-40B4-BE49-F238E27FC236}">
                  <a16:creationId xmlns:a16="http://schemas.microsoft.com/office/drawing/2014/main" id="{13462E50-FED4-AE31-97AB-9D689CD7AE5C}"/>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8" name="TextBox 7">
            <a:extLst>
              <a:ext uri="{FF2B5EF4-FFF2-40B4-BE49-F238E27FC236}">
                <a16:creationId xmlns:a16="http://schemas.microsoft.com/office/drawing/2014/main" id="{1E20ABE2-D96C-B325-1E4F-F17C4A970F14}"/>
              </a:ext>
            </a:extLst>
          </p:cNvPr>
          <p:cNvSpPr txBox="1"/>
          <p:nvPr/>
        </p:nvSpPr>
        <p:spPr>
          <a:xfrm>
            <a:off x="10079548" y="570636"/>
            <a:ext cx="7119628" cy="738664"/>
          </a:xfrm>
          <a:prstGeom prst="rect">
            <a:avLst/>
          </a:prstGeom>
          <a:noFill/>
        </p:spPr>
        <p:txBody>
          <a:bodyPr wrap="square" rtlCol="0">
            <a:spAutoFit/>
          </a:bodyPr>
          <a:lstStyle/>
          <a:p>
            <a:r>
              <a:rPr lang="en-US" sz="4200" b="1" kern="0" dirty="0">
                <a:solidFill>
                  <a:schemeClr val="bg1"/>
                </a:solidFill>
                <a:effectLst/>
                <a:latin typeface="Times New Roman" panose="02020603050405020304" pitchFamily="18" charset="0"/>
                <a:ea typeface="Calibri" panose="020F0502020204030204" pitchFamily="34" charset="0"/>
              </a:rPr>
              <a:t>Communication Management</a:t>
            </a:r>
            <a:endParaRPr lang="en-US" sz="4200" dirty="0">
              <a:solidFill>
                <a:schemeClr val="bg1"/>
              </a:solidFill>
            </a:endParaRPr>
          </a:p>
        </p:txBody>
      </p:sp>
      <p:sp>
        <p:nvSpPr>
          <p:cNvPr id="35" name="TextBox 13">
            <a:extLst>
              <a:ext uri="{FF2B5EF4-FFF2-40B4-BE49-F238E27FC236}">
                <a16:creationId xmlns:a16="http://schemas.microsoft.com/office/drawing/2014/main" id="{30894B90-43B7-E066-BF02-A820EB2A91B6}"/>
              </a:ext>
            </a:extLst>
          </p:cNvPr>
          <p:cNvSpPr txBox="1"/>
          <p:nvPr/>
        </p:nvSpPr>
        <p:spPr>
          <a:xfrm>
            <a:off x="9166367" y="2184329"/>
            <a:ext cx="870582" cy="739498"/>
          </a:xfrm>
          <a:prstGeom prst="rect">
            <a:avLst/>
          </a:prstGeom>
        </p:spPr>
        <p:txBody>
          <a:bodyPr wrap="square" lIns="0" tIns="0" rIns="0" bIns="0" rtlCol="0" anchor="t">
            <a:spAutoFit/>
          </a:bodyPr>
          <a:lstStyle/>
          <a:p>
            <a:pPr algn="ctr">
              <a:lnSpc>
                <a:spcPts val="6159"/>
              </a:lnSpc>
            </a:pPr>
            <a:r>
              <a:rPr lang="en-US" sz="4399" dirty="0">
                <a:solidFill>
                  <a:srgbClr val="FFFFFF"/>
                </a:solidFill>
                <a:latin typeface="IBM Plex Sans Bold"/>
              </a:rPr>
              <a:t>7</a:t>
            </a:r>
          </a:p>
        </p:txBody>
      </p:sp>
      <p:grpSp>
        <p:nvGrpSpPr>
          <p:cNvPr id="36" name="Group 11">
            <a:extLst>
              <a:ext uri="{FF2B5EF4-FFF2-40B4-BE49-F238E27FC236}">
                <a16:creationId xmlns:a16="http://schemas.microsoft.com/office/drawing/2014/main" id="{19BAC7FF-8391-F19A-7750-4BD2B605722F}"/>
              </a:ext>
            </a:extLst>
          </p:cNvPr>
          <p:cNvGrpSpPr>
            <a:grpSpLocks noChangeAspect="1"/>
          </p:cNvGrpSpPr>
          <p:nvPr/>
        </p:nvGrpSpPr>
        <p:grpSpPr>
          <a:xfrm>
            <a:off x="9188779" y="2168042"/>
            <a:ext cx="870582" cy="870582"/>
            <a:chOff x="0" y="0"/>
            <a:chExt cx="6355080" cy="6355080"/>
          </a:xfrm>
        </p:grpSpPr>
        <p:sp>
          <p:nvSpPr>
            <p:cNvPr id="37" name="Freeform 12">
              <a:extLst>
                <a:ext uri="{FF2B5EF4-FFF2-40B4-BE49-F238E27FC236}">
                  <a16:creationId xmlns:a16="http://schemas.microsoft.com/office/drawing/2014/main" id="{4BADF38C-F0D5-3070-7879-D910AA7A35D5}"/>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38" name="TextBox 37">
            <a:extLst>
              <a:ext uri="{FF2B5EF4-FFF2-40B4-BE49-F238E27FC236}">
                <a16:creationId xmlns:a16="http://schemas.microsoft.com/office/drawing/2014/main" id="{1DC52C64-A580-3943-D07D-F2DDC40D4091}"/>
              </a:ext>
            </a:extLst>
          </p:cNvPr>
          <p:cNvSpPr txBox="1"/>
          <p:nvPr/>
        </p:nvSpPr>
        <p:spPr>
          <a:xfrm>
            <a:off x="10081777" y="2158429"/>
            <a:ext cx="7119628" cy="738664"/>
          </a:xfrm>
          <a:prstGeom prst="rect">
            <a:avLst/>
          </a:prstGeom>
          <a:noFill/>
        </p:spPr>
        <p:txBody>
          <a:bodyPr wrap="square" rtlCol="0">
            <a:spAutoFit/>
          </a:bodyPr>
          <a:lstStyle/>
          <a:p>
            <a:r>
              <a:rPr lang="en-US" sz="4200" b="1" kern="0" dirty="0">
                <a:solidFill>
                  <a:schemeClr val="bg1"/>
                </a:solidFill>
                <a:effectLst/>
                <a:latin typeface="Times New Roman" panose="02020603050405020304" pitchFamily="18" charset="0"/>
                <a:ea typeface="Calibri" panose="020F0502020204030204" pitchFamily="34" charset="0"/>
              </a:rPr>
              <a:t>Procurement Management</a:t>
            </a:r>
            <a:endParaRPr lang="en-US" sz="4200" dirty="0">
              <a:solidFill>
                <a:schemeClr val="bg1"/>
              </a:solidFill>
            </a:endParaRPr>
          </a:p>
        </p:txBody>
      </p:sp>
      <p:sp>
        <p:nvSpPr>
          <p:cNvPr id="39" name="TextBox 13">
            <a:extLst>
              <a:ext uri="{FF2B5EF4-FFF2-40B4-BE49-F238E27FC236}">
                <a16:creationId xmlns:a16="http://schemas.microsoft.com/office/drawing/2014/main" id="{59912AE6-2BB1-FF1F-B93B-D18BBAA62C71}"/>
              </a:ext>
            </a:extLst>
          </p:cNvPr>
          <p:cNvSpPr txBox="1"/>
          <p:nvPr/>
        </p:nvSpPr>
        <p:spPr>
          <a:xfrm>
            <a:off x="9215399" y="3651578"/>
            <a:ext cx="870582" cy="739498"/>
          </a:xfrm>
          <a:prstGeom prst="rect">
            <a:avLst/>
          </a:prstGeom>
        </p:spPr>
        <p:txBody>
          <a:bodyPr wrap="square" lIns="0" tIns="0" rIns="0" bIns="0" rtlCol="0" anchor="t">
            <a:spAutoFit/>
          </a:bodyPr>
          <a:lstStyle/>
          <a:p>
            <a:pPr algn="ctr">
              <a:lnSpc>
                <a:spcPts val="6159"/>
              </a:lnSpc>
            </a:pPr>
            <a:r>
              <a:rPr lang="en-US" sz="4399" dirty="0">
                <a:solidFill>
                  <a:srgbClr val="FFFFFF"/>
                </a:solidFill>
                <a:latin typeface="IBM Plex Sans Bold"/>
              </a:rPr>
              <a:t>8</a:t>
            </a:r>
          </a:p>
        </p:txBody>
      </p:sp>
      <p:grpSp>
        <p:nvGrpSpPr>
          <p:cNvPr id="40" name="Group 11">
            <a:extLst>
              <a:ext uri="{FF2B5EF4-FFF2-40B4-BE49-F238E27FC236}">
                <a16:creationId xmlns:a16="http://schemas.microsoft.com/office/drawing/2014/main" id="{BDFCE17C-1532-2B11-9A63-BDD428A39E0A}"/>
              </a:ext>
            </a:extLst>
          </p:cNvPr>
          <p:cNvGrpSpPr>
            <a:grpSpLocks noChangeAspect="1"/>
          </p:cNvGrpSpPr>
          <p:nvPr/>
        </p:nvGrpSpPr>
        <p:grpSpPr>
          <a:xfrm>
            <a:off x="9237811" y="3635291"/>
            <a:ext cx="870582" cy="870582"/>
            <a:chOff x="0" y="0"/>
            <a:chExt cx="6355080" cy="6355080"/>
          </a:xfrm>
        </p:grpSpPr>
        <p:sp>
          <p:nvSpPr>
            <p:cNvPr id="41" name="Freeform 12">
              <a:extLst>
                <a:ext uri="{FF2B5EF4-FFF2-40B4-BE49-F238E27FC236}">
                  <a16:creationId xmlns:a16="http://schemas.microsoft.com/office/drawing/2014/main" id="{1CC5AA87-EB5F-7459-D1F6-8216FC5987B8}"/>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42" name="TextBox 41">
            <a:extLst>
              <a:ext uri="{FF2B5EF4-FFF2-40B4-BE49-F238E27FC236}">
                <a16:creationId xmlns:a16="http://schemas.microsoft.com/office/drawing/2014/main" id="{79108079-27A2-C923-3FC1-CAA96B9AD666}"/>
              </a:ext>
            </a:extLst>
          </p:cNvPr>
          <p:cNvSpPr txBox="1"/>
          <p:nvPr/>
        </p:nvSpPr>
        <p:spPr>
          <a:xfrm>
            <a:off x="10130809" y="3625678"/>
            <a:ext cx="7119628" cy="738664"/>
          </a:xfrm>
          <a:prstGeom prst="rect">
            <a:avLst/>
          </a:prstGeom>
          <a:noFill/>
        </p:spPr>
        <p:txBody>
          <a:bodyPr wrap="square" rtlCol="0">
            <a:spAutoFit/>
          </a:bodyPr>
          <a:lstStyle/>
          <a:p>
            <a:r>
              <a:rPr lang="en-US" sz="4200" b="1" kern="0" dirty="0">
                <a:solidFill>
                  <a:schemeClr val="bg1"/>
                </a:solidFill>
                <a:effectLst/>
                <a:latin typeface="Times New Roman" panose="02020603050405020304" pitchFamily="18" charset="0"/>
                <a:ea typeface="Calibri" panose="020F0502020204030204" pitchFamily="34" charset="0"/>
              </a:rPr>
              <a:t>Budget Management</a:t>
            </a:r>
            <a:endParaRPr lang="en-US" sz="4200" dirty="0">
              <a:solidFill>
                <a:schemeClr val="bg1"/>
              </a:solidFill>
            </a:endParaRPr>
          </a:p>
        </p:txBody>
      </p:sp>
      <p:sp>
        <p:nvSpPr>
          <p:cNvPr id="43" name="TextBox 13">
            <a:extLst>
              <a:ext uri="{FF2B5EF4-FFF2-40B4-BE49-F238E27FC236}">
                <a16:creationId xmlns:a16="http://schemas.microsoft.com/office/drawing/2014/main" id="{6B9392FD-00B7-FDB4-DDAC-F6D3ECAF7DD7}"/>
              </a:ext>
            </a:extLst>
          </p:cNvPr>
          <p:cNvSpPr txBox="1"/>
          <p:nvPr/>
        </p:nvSpPr>
        <p:spPr>
          <a:xfrm>
            <a:off x="9215399" y="5170139"/>
            <a:ext cx="870582" cy="739498"/>
          </a:xfrm>
          <a:prstGeom prst="rect">
            <a:avLst/>
          </a:prstGeom>
        </p:spPr>
        <p:txBody>
          <a:bodyPr wrap="square" lIns="0" tIns="0" rIns="0" bIns="0" rtlCol="0" anchor="t">
            <a:spAutoFit/>
          </a:bodyPr>
          <a:lstStyle/>
          <a:p>
            <a:pPr algn="ctr">
              <a:lnSpc>
                <a:spcPts val="6159"/>
              </a:lnSpc>
            </a:pPr>
            <a:r>
              <a:rPr lang="en-US" sz="4399" dirty="0">
                <a:solidFill>
                  <a:srgbClr val="FFFFFF"/>
                </a:solidFill>
                <a:latin typeface="IBM Plex Sans Bold"/>
              </a:rPr>
              <a:t>9</a:t>
            </a:r>
          </a:p>
        </p:txBody>
      </p:sp>
      <p:grpSp>
        <p:nvGrpSpPr>
          <p:cNvPr id="44" name="Group 11">
            <a:extLst>
              <a:ext uri="{FF2B5EF4-FFF2-40B4-BE49-F238E27FC236}">
                <a16:creationId xmlns:a16="http://schemas.microsoft.com/office/drawing/2014/main" id="{24D66D99-F1B1-86A3-B41D-32F0AA17B81C}"/>
              </a:ext>
            </a:extLst>
          </p:cNvPr>
          <p:cNvGrpSpPr>
            <a:grpSpLocks noChangeAspect="1"/>
          </p:cNvGrpSpPr>
          <p:nvPr/>
        </p:nvGrpSpPr>
        <p:grpSpPr>
          <a:xfrm>
            <a:off x="9237811" y="5153852"/>
            <a:ext cx="870582" cy="870582"/>
            <a:chOff x="0" y="0"/>
            <a:chExt cx="6355080" cy="6355080"/>
          </a:xfrm>
        </p:grpSpPr>
        <p:sp>
          <p:nvSpPr>
            <p:cNvPr id="45" name="Freeform 12">
              <a:extLst>
                <a:ext uri="{FF2B5EF4-FFF2-40B4-BE49-F238E27FC236}">
                  <a16:creationId xmlns:a16="http://schemas.microsoft.com/office/drawing/2014/main" id="{7EA56956-F6E4-2BF6-5FC9-D2354CF04851}"/>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46" name="TextBox 45">
            <a:extLst>
              <a:ext uri="{FF2B5EF4-FFF2-40B4-BE49-F238E27FC236}">
                <a16:creationId xmlns:a16="http://schemas.microsoft.com/office/drawing/2014/main" id="{64C8ADF3-1B73-EA62-B6D3-999C1922CF44}"/>
              </a:ext>
            </a:extLst>
          </p:cNvPr>
          <p:cNvSpPr txBox="1"/>
          <p:nvPr/>
        </p:nvSpPr>
        <p:spPr>
          <a:xfrm>
            <a:off x="10130809" y="5144239"/>
            <a:ext cx="7119628" cy="738664"/>
          </a:xfrm>
          <a:prstGeom prst="rect">
            <a:avLst/>
          </a:prstGeom>
          <a:noFill/>
        </p:spPr>
        <p:txBody>
          <a:bodyPr wrap="square" rtlCol="0">
            <a:spAutoFit/>
          </a:bodyPr>
          <a:lstStyle/>
          <a:p>
            <a:r>
              <a:rPr lang="en-US" sz="4200" b="1" kern="0" dirty="0">
                <a:solidFill>
                  <a:schemeClr val="bg1"/>
                </a:solidFill>
                <a:effectLst/>
                <a:latin typeface="Times New Roman" panose="02020603050405020304" pitchFamily="18" charset="0"/>
                <a:ea typeface="Calibri" panose="020F0502020204030204" pitchFamily="34" charset="0"/>
              </a:rPr>
              <a:t>Project Closure</a:t>
            </a:r>
            <a:endParaRPr lang="en-US" sz="4200" dirty="0">
              <a:solidFill>
                <a:schemeClr val="bg1"/>
              </a:solidFill>
            </a:endParaRPr>
          </a:p>
        </p:txBody>
      </p:sp>
      <p:sp>
        <p:nvSpPr>
          <p:cNvPr id="47" name="TextBox 13">
            <a:extLst>
              <a:ext uri="{FF2B5EF4-FFF2-40B4-BE49-F238E27FC236}">
                <a16:creationId xmlns:a16="http://schemas.microsoft.com/office/drawing/2014/main" id="{A4FC976D-7414-3A3A-C263-C6ED82ABC66F}"/>
              </a:ext>
            </a:extLst>
          </p:cNvPr>
          <p:cNvSpPr txBox="1"/>
          <p:nvPr/>
        </p:nvSpPr>
        <p:spPr>
          <a:xfrm>
            <a:off x="9224777" y="6673287"/>
            <a:ext cx="870582" cy="739498"/>
          </a:xfrm>
          <a:prstGeom prst="rect">
            <a:avLst/>
          </a:prstGeom>
        </p:spPr>
        <p:txBody>
          <a:bodyPr wrap="square" lIns="0" tIns="0" rIns="0" bIns="0" rtlCol="0" anchor="t">
            <a:spAutoFit/>
          </a:bodyPr>
          <a:lstStyle/>
          <a:p>
            <a:pPr algn="ctr">
              <a:lnSpc>
                <a:spcPts val="6159"/>
              </a:lnSpc>
            </a:pPr>
            <a:r>
              <a:rPr lang="en-US" sz="4399" dirty="0">
                <a:solidFill>
                  <a:srgbClr val="FFFFFF"/>
                </a:solidFill>
                <a:latin typeface="IBM Plex Sans Bold"/>
              </a:rPr>
              <a:t>10</a:t>
            </a:r>
          </a:p>
        </p:txBody>
      </p:sp>
      <p:grpSp>
        <p:nvGrpSpPr>
          <p:cNvPr id="48" name="Group 11">
            <a:extLst>
              <a:ext uri="{FF2B5EF4-FFF2-40B4-BE49-F238E27FC236}">
                <a16:creationId xmlns:a16="http://schemas.microsoft.com/office/drawing/2014/main" id="{10954D1B-A37C-A7B9-950E-607EC045B639}"/>
              </a:ext>
            </a:extLst>
          </p:cNvPr>
          <p:cNvGrpSpPr>
            <a:grpSpLocks noChangeAspect="1"/>
          </p:cNvGrpSpPr>
          <p:nvPr/>
        </p:nvGrpSpPr>
        <p:grpSpPr>
          <a:xfrm>
            <a:off x="9247189" y="6657000"/>
            <a:ext cx="870582" cy="870582"/>
            <a:chOff x="0" y="0"/>
            <a:chExt cx="6355080" cy="6355080"/>
          </a:xfrm>
        </p:grpSpPr>
        <p:sp>
          <p:nvSpPr>
            <p:cNvPr id="49" name="Freeform 12">
              <a:extLst>
                <a:ext uri="{FF2B5EF4-FFF2-40B4-BE49-F238E27FC236}">
                  <a16:creationId xmlns:a16="http://schemas.microsoft.com/office/drawing/2014/main" id="{6DDBD12C-DEE6-867A-74FD-CA9317CF073C}"/>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50" name="TextBox 49">
            <a:extLst>
              <a:ext uri="{FF2B5EF4-FFF2-40B4-BE49-F238E27FC236}">
                <a16:creationId xmlns:a16="http://schemas.microsoft.com/office/drawing/2014/main" id="{99173816-7CA6-028C-7B73-7EB1E91501C0}"/>
              </a:ext>
            </a:extLst>
          </p:cNvPr>
          <p:cNvSpPr txBox="1"/>
          <p:nvPr/>
        </p:nvSpPr>
        <p:spPr>
          <a:xfrm>
            <a:off x="10140187" y="6647387"/>
            <a:ext cx="7119628" cy="738664"/>
          </a:xfrm>
          <a:prstGeom prst="rect">
            <a:avLst/>
          </a:prstGeom>
          <a:noFill/>
        </p:spPr>
        <p:txBody>
          <a:bodyPr wrap="square" rtlCol="0">
            <a:spAutoFit/>
          </a:bodyPr>
          <a:lstStyle/>
          <a:p>
            <a:r>
              <a:rPr lang="en-US" sz="4200" b="1" kern="0" dirty="0">
                <a:solidFill>
                  <a:schemeClr val="bg1"/>
                </a:solidFill>
                <a:effectLst/>
                <a:latin typeface="Times New Roman" panose="02020603050405020304" pitchFamily="18" charset="0"/>
                <a:ea typeface="Calibri" panose="020F0502020204030204" pitchFamily="34" charset="0"/>
              </a:rPr>
              <a:t>Project Organization</a:t>
            </a:r>
            <a:endParaRPr lang="en-US" sz="4200" dirty="0">
              <a:solidFill>
                <a:schemeClr val="bg1"/>
              </a:solidFill>
            </a:endParaRPr>
          </a:p>
        </p:txBody>
      </p:sp>
      <p:sp>
        <p:nvSpPr>
          <p:cNvPr id="51" name="TextBox 13">
            <a:extLst>
              <a:ext uri="{FF2B5EF4-FFF2-40B4-BE49-F238E27FC236}">
                <a16:creationId xmlns:a16="http://schemas.microsoft.com/office/drawing/2014/main" id="{7591EC20-171B-38A7-CF56-03D62A59884A}"/>
              </a:ext>
            </a:extLst>
          </p:cNvPr>
          <p:cNvSpPr txBox="1"/>
          <p:nvPr/>
        </p:nvSpPr>
        <p:spPr>
          <a:xfrm>
            <a:off x="9296097" y="8336832"/>
            <a:ext cx="870582" cy="739498"/>
          </a:xfrm>
          <a:prstGeom prst="rect">
            <a:avLst/>
          </a:prstGeom>
        </p:spPr>
        <p:txBody>
          <a:bodyPr wrap="square" lIns="0" tIns="0" rIns="0" bIns="0" rtlCol="0" anchor="t">
            <a:spAutoFit/>
          </a:bodyPr>
          <a:lstStyle/>
          <a:p>
            <a:pPr algn="ctr">
              <a:lnSpc>
                <a:spcPts val="6159"/>
              </a:lnSpc>
            </a:pPr>
            <a:r>
              <a:rPr lang="en-US" sz="4399" dirty="0">
                <a:solidFill>
                  <a:srgbClr val="FFFFFF"/>
                </a:solidFill>
                <a:latin typeface="IBM Plex Sans Bold"/>
              </a:rPr>
              <a:t>11</a:t>
            </a:r>
          </a:p>
        </p:txBody>
      </p:sp>
      <p:grpSp>
        <p:nvGrpSpPr>
          <p:cNvPr id="52" name="Group 11">
            <a:extLst>
              <a:ext uri="{FF2B5EF4-FFF2-40B4-BE49-F238E27FC236}">
                <a16:creationId xmlns:a16="http://schemas.microsoft.com/office/drawing/2014/main" id="{7F9175E2-9115-B028-947D-0BFD5DCCEB9C}"/>
              </a:ext>
            </a:extLst>
          </p:cNvPr>
          <p:cNvGrpSpPr>
            <a:grpSpLocks noChangeAspect="1"/>
          </p:cNvGrpSpPr>
          <p:nvPr/>
        </p:nvGrpSpPr>
        <p:grpSpPr>
          <a:xfrm>
            <a:off x="9318509" y="8320545"/>
            <a:ext cx="870582" cy="870582"/>
            <a:chOff x="0" y="0"/>
            <a:chExt cx="6355080" cy="6355080"/>
          </a:xfrm>
        </p:grpSpPr>
        <p:sp>
          <p:nvSpPr>
            <p:cNvPr id="53" name="Freeform 12">
              <a:extLst>
                <a:ext uri="{FF2B5EF4-FFF2-40B4-BE49-F238E27FC236}">
                  <a16:creationId xmlns:a16="http://schemas.microsoft.com/office/drawing/2014/main" id="{34F0B870-020E-6241-7AA9-4D6BAF78553E}"/>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54" name="TextBox 53">
            <a:extLst>
              <a:ext uri="{FF2B5EF4-FFF2-40B4-BE49-F238E27FC236}">
                <a16:creationId xmlns:a16="http://schemas.microsoft.com/office/drawing/2014/main" id="{FB18CF20-94A7-C1B1-0054-883F065A29E9}"/>
              </a:ext>
            </a:extLst>
          </p:cNvPr>
          <p:cNvSpPr txBox="1"/>
          <p:nvPr/>
        </p:nvSpPr>
        <p:spPr>
          <a:xfrm>
            <a:off x="10211507" y="8310932"/>
            <a:ext cx="7119628" cy="738664"/>
          </a:xfrm>
          <a:prstGeom prst="rect">
            <a:avLst/>
          </a:prstGeom>
          <a:noFill/>
        </p:spPr>
        <p:txBody>
          <a:bodyPr wrap="square" rtlCol="0">
            <a:spAutoFit/>
          </a:bodyPr>
          <a:lstStyle/>
          <a:p>
            <a:r>
              <a:rPr lang="en-US" sz="4200" b="1" kern="0" dirty="0">
                <a:solidFill>
                  <a:schemeClr val="bg1"/>
                </a:solidFill>
                <a:effectLst/>
                <a:latin typeface="Times New Roman" panose="02020603050405020304" pitchFamily="18" charset="0"/>
                <a:ea typeface="Calibri" panose="020F0502020204030204" pitchFamily="34" charset="0"/>
              </a:rPr>
              <a:t>Change Management</a:t>
            </a:r>
            <a:endParaRPr lang="en-US" sz="4200" dirty="0">
              <a:solidFill>
                <a:schemeClr val="bg1"/>
              </a:solidFill>
            </a:endParaRPr>
          </a:p>
        </p:txBody>
      </p:sp>
      <p:sp>
        <p:nvSpPr>
          <p:cNvPr id="32" name="Slide Number Placeholder 31">
            <a:extLst>
              <a:ext uri="{FF2B5EF4-FFF2-40B4-BE49-F238E27FC236}">
                <a16:creationId xmlns:a16="http://schemas.microsoft.com/office/drawing/2014/main" id="{F1BEAEB9-6A47-2277-0FDD-D9DFD299E028}"/>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55" name="Footer Placeholder 54">
            <a:extLst>
              <a:ext uri="{FF2B5EF4-FFF2-40B4-BE49-F238E27FC236}">
                <a16:creationId xmlns:a16="http://schemas.microsoft.com/office/drawing/2014/main" id="{6EA77D6D-8E34-1CB3-CE46-23809E945B32}"/>
              </a:ext>
            </a:extLst>
          </p:cNvPr>
          <p:cNvSpPr>
            <a:spLocks noGrp="1"/>
          </p:cNvSpPr>
          <p:nvPr>
            <p:ph type="ftr" sz="quarter" idx="11"/>
          </p:nvPr>
        </p:nvSpPr>
        <p:spPr/>
        <p:txBody>
          <a:bodyPr/>
          <a:lstStyle/>
          <a:p>
            <a:endParaRPr lang="en-US"/>
          </a:p>
        </p:txBody>
      </p:sp>
      <p:sp>
        <p:nvSpPr>
          <p:cNvPr id="56" name="TextBox 55">
            <a:extLst>
              <a:ext uri="{FF2B5EF4-FFF2-40B4-BE49-F238E27FC236}">
                <a16:creationId xmlns:a16="http://schemas.microsoft.com/office/drawing/2014/main" id="{B14DAE91-C340-A5C2-C47C-4DB208E9D3F6}"/>
              </a:ext>
            </a:extLst>
          </p:cNvPr>
          <p:cNvSpPr txBox="1"/>
          <p:nvPr/>
        </p:nvSpPr>
        <p:spPr>
          <a:xfrm>
            <a:off x="16764000" y="9563100"/>
            <a:ext cx="1069731" cy="523220"/>
          </a:xfrm>
          <a:prstGeom prst="rect">
            <a:avLst/>
          </a:prstGeom>
          <a:noFill/>
        </p:spPr>
        <p:txBody>
          <a:bodyPr wrap="square" rtlCol="0">
            <a:spAutoFit/>
          </a:bodyPr>
          <a:lstStyle/>
          <a:p>
            <a:r>
              <a:rPr lang="en-US" sz="2800" b="1" dirty="0">
                <a:solidFill>
                  <a:schemeClr val="bg1"/>
                </a:solidFill>
              </a:rPr>
              <a:t>11</a:t>
            </a:r>
          </a:p>
        </p:txBody>
      </p:sp>
    </p:spTree>
    <p:extLst>
      <p:ext uri="{BB962C8B-B14F-4D97-AF65-F5344CB8AC3E}">
        <p14:creationId xmlns:p14="http://schemas.microsoft.com/office/powerpoint/2010/main" val="3929436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B93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tretch>
            <a:fillRect/>
          </a:stretch>
        </p:blipFill>
        <p:spPr>
          <a:xfrm>
            <a:off x="270095" y="303433"/>
            <a:ext cx="9103256" cy="2829745"/>
          </a:xfrm>
          <a:prstGeom prst="rect">
            <a:avLst/>
          </a:prstGeom>
        </p:spPr>
      </p:pic>
      <p:sp>
        <p:nvSpPr>
          <p:cNvPr id="3" name="AutoShape 3"/>
          <p:cNvSpPr/>
          <p:nvPr/>
        </p:nvSpPr>
        <p:spPr>
          <a:xfrm>
            <a:off x="2986326" y="9115150"/>
            <a:ext cx="6701962" cy="0"/>
          </a:xfrm>
          <a:prstGeom prst="line">
            <a:avLst/>
          </a:prstGeom>
          <a:ln w="85725" cap="flat">
            <a:solidFill>
              <a:srgbClr val="FFFFFF"/>
            </a:solidFill>
            <a:prstDash val="solid"/>
            <a:headEnd type="none" w="sm" len="sm"/>
            <a:tailEnd type="none" w="sm" len="sm"/>
          </a:ln>
        </p:spPr>
        <p:txBody>
          <a:bodyPr/>
          <a:lstStyle/>
          <a:p>
            <a:endParaRPr lang="en-US"/>
          </a:p>
        </p:txBody>
      </p:sp>
      <p:grpSp>
        <p:nvGrpSpPr>
          <p:cNvPr id="4" name="Group 4"/>
          <p:cNvGrpSpPr/>
          <p:nvPr/>
        </p:nvGrpSpPr>
        <p:grpSpPr>
          <a:xfrm>
            <a:off x="9450162" y="3600450"/>
            <a:ext cx="9360296" cy="7120624"/>
            <a:chOff x="0" y="0"/>
            <a:chExt cx="3166322" cy="2408705"/>
          </a:xfrm>
        </p:grpSpPr>
        <p:sp>
          <p:nvSpPr>
            <p:cNvPr id="5" name="Freeform 5"/>
            <p:cNvSpPr/>
            <p:nvPr/>
          </p:nvSpPr>
          <p:spPr>
            <a:xfrm>
              <a:off x="0" y="0"/>
              <a:ext cx="3166322" cy="2408705"/>
            </a:xfrm>
            <a:custGeom>
              <a:avLst/>
              <a:gdLst/>
              <a:ahLst/>
              <a:cxnLst/>
              <a:rect l="l" t="t" r="r" b="b"/>
              <a:pathLst>
                <a:path w="3166322" h="2408705">
                  <a:moveTo>
                    <a:pt x="0" y="0"/>
                  </a:moveTo>
                  <a:lnTo>
                    <a:pt x="3166322" y="0"/>
                  </a:lnTo>
                  <a:lnTo>
                    <a:pt x="3166322" y="2408705"/>
                  </a:lnTo>
                  <a:lnTo>
                    <a:pt x="0" y="2408705"/>
                  </a:lnTo>
                  <a:close/>
                </a:path>
              </a:pathLst>
            </a:custGeom>
            <a:solidFill>
              <a:srgbClr val="000000"/>
            </a:solidFill>
          </p:spPr>
          <p:txBody>
            <a:bodyPr/>
            <a:lstStyle/>
            <a:p>
              <a:endParaRPr lang="en-US"/>
            </a:p>
          </p:txBody>
        </p:sp>
      </p:grpSp>
      <p:sp>
        <p:nvSpPr>
          <p:cNvPr id="6" name="TextBox 6"/>
          <p:cNvSpPr txBox="1"/>
          <p:nvPr/>
        </p:nvSpPr>
        <p:spPr>
          <a:xfrm>
            <a:off x="10498907" y="3887152"/>
            <a:ext cx="7663655" cy="1313498"/>
          </a:xfrm>
          <a:prstGeom prst="rect">
            <a:avLst/>
          </a:prstGeom>
        </p:spPr>
        <p:txBody>
          <a:bodyPr lIns="0" tIns="0" rIns="0" bIns="0" rtlCol="0" anchor="t">
            <a:spAutoFit/>
          </a:bodyPr>
          <a:lstStyle/>
          <a:p>
            <a:pPr algn="just">
              <a:lnSpc>
                <a:spcPts val="11184"/>
              </a:lnSpc>
            </a:pPr>
            <a:r>
              <a:rPr lang="en-US" sz="6502" dirty="0">
                <a:solidFill>
                  <a:srgbClr val="FFFFFF"/>
                </a:solidFill>
                <a:latin typeface="Aileron Ultra-Bold"/>
              </a:rPr>
              <a:t>SWOT ANALYSIS</a:t>
            </a:r>
          </a:p>
        </p:txBody>
      </p:sp>
      <p:sp>
        <p:nvSpPr>
          <p:cNvPr id="7" name="AutoShape 7"/>
          <p:cNvSpPr/>
          <p:nvPr/>
        </p:nvSpPr>
        <p:spPr>
          <a:xfrm>
            <a:off x="10498907" y="5529994"/>
            <a:ext cx="8060344" cy="0"/>
          </a:xfrm>
          <a:prstGeom prst="line">
            <a:avLst/>
          </a:prstGeom>
          <a:ln w="85725" cap="flat">
            <a:solidFill>
              <a:srgbClr val="FFB938"/>
            </a:solidFill>
            <a:prstDash val="solid"/>
            <a:headEnd type="none" w="sm" len="sm"/>
            <a:tailEnd type="none" w="sm" len="sm"/>
          </a:ln>
        </p:spPr>
        <p:txBody>
          <a:bodyPr/>
          <a:lstStyle/>
          <a:p>
            <a:endParaRPr lang="en-US"/>
          </a:p>
        </p:txBody>
      </p:sp>
      <p:grpSp>
        <p:nvGrpSpPr>
          <p:cNvPr id="10" name="Group 10"/>
          <p:cNvGrpSpPr/>
          <p:nvPr/>
        </p:nvGrpSpPr>
        <p:grpSpPr>
          <a:xfrm>
            <a:off x="1028700" y="8729002"/>
            <a:ext cx="775267" cy="772297"/>
            <a:chOff x="0" y="0"/>
            <a:chExt cx="1033689" cy="1029730"/>
          </a:xfrm>
        </p:grpSpPr>
        <p:grpSp>
          <p:nvGrpSpPr>
            <p:cNvPr id="11" name="Group 11"/>
            <p:cNvGrpSpPr/>
            <p:nvPr/>
          </p:nvGrpSpPr>
          <p:grpSpPr>
            <a:xfrm>
              <a:off x="0" y="223655"/>
              <a:ext cx="814259" cy="806075"/>
              <a:chOff x="0" y="0"/>
              <a:chExt cx="561930" cy="556282"/>
            </a:xfrm>
          </p:grpSpPr>
          <p:sp>
            <p:nvSpPr>
              <p:cNvPr id="12" name="Freeform 12"/>
              <p:cNvSpPr/>
              <p:nvPr/>
            </p:nvSpPr>
            <p:spPr>
              <a:xfrm>
                <a:off x="0" y="0"/>
                <a:ext cx="561930" cy="556282"/>
              </a:xfrm>
              <a:custGeom>
                <a:avLst/>
                <a:gdLst/>
                <a:ahLst/>
                <a:cxnLst/>
                <a:rect l="l" t="t" r="r" b="b"/>
                <a:pathLst>
                  <a:path w="561930" h="556282">
                    <a:moveTo>
                      <a:pt x="0" y="0"/>
                    </a:moveTo>
                    <a:lnTo>
                      <a:pt x="0" y="556282"/>
                    </a:lnTo>
                    <a:lnTo>
                      <a:pt x="561930" y="556282"/>
                    </a:lnTo>
                    <a:lnTo>
                      <a:pt x="561930" y="0"/>
                    </a:lnTo>
                    <a:lnTo>
                      <a:pt x="0" y="0"/>
                    </a:lnTo>
                    <a:close/>
                    <a:moveTo>
                      <a:pt x="500970" y="495322"/>
                    </a:moveTo>
                    <a:lnTo>
                      <a:pt x="59690" y="495322"/>
                    </a:lnTo>
                    <a:lnTo>
                      <a:pt x="59690" y="59690"/>
                    </a:lnTo>
                    <a:lnTo>
                      <a:pt x="500970" y="59690"/>
                    </a:lnTo>
                    <a:lnTo>
                      <a:pt x="500970" y="495322"/>
                    </a:lnTo>
                    <a:close/>
                  </a:path>
                </a:pathLst>
              </a:custGeom>
              <a:solidFill>
                <a:srgbClr val="000000"/>
              </a:solidFill>
            </p:spPr>
            <p:txBody>
              <a:bodyPr/>
              <a:lstStyle/>
              <a:p>
                <a:endParaRPr lang="en-US"/>
              </a:p>
            </p:txBody>
          </p:sp>
        </p:grpSp>
        <p:grpSp>
          <p:nvGrpSpPr>
            <p:cNvPr id="13" name="Group 13"/>
            <p:cNvGrpSpPr/>
            <p:nvPr/>
          </p:nvGrpSpPr>
          <p:grpSpPr>
            <a:xfrm>
              <a:off x="219431" y="0"/>
              <a:ext cx="814259" cy="806075"/>
              <a:chOff x="0" y="0"/>
              <a:chExt cx="561930" cy="556282"/>
            </a:xfrm>
          </p:grpSpPr>
          <p:sp>
            <p:nvSpPr>
              <p:cNvPr id="14" name="Freeform 14"/>
              <p:cNvSpPr/>
              <p:nvPr/>
            </p:nvSpPr>
            <p:spPr>
              <a:xfrm>
                <a:off x="0" y="0"/>
                <a:ext cx="561930" cy="556282"/>
              </a:xfrm>
              <a:custGeom>
                <a:avLst/>
                <a:gdLst/>
                <a:ahLst/>
                <a:cxnLst/>
                <a:rect l="l" t="t" r="r" b="b"/>
                <a:pathLst>
                  <a:path w="561930" h="556282">
                    <a:moveTo>
                      <a:pt x="0" y="0"/>
                    </a:moveTo>
                    <a:lnTo>
                      <a:pt x="0" y="556282"/>
                    </a:lnTo>
                    <a:lnTo>
                      <a:pt x="561930" y="556282"/>
                    </a:lnTo>
                    <a:lnTo>
                      <a:pt x="561930" y="0"/>
                    </a:lnTo>
                    <a:lnTo>
                      <a:pt x="0" y="0"/>
                    </a:lnTo>
                    <a:close/>
                    <a:moveTo>
                      <a:pt x="500970" y="495322"/>
                    </a:moveTo>
                    <a:lnTo>
                      <a:pt x="59690" y="495322"/>
                    </a:lnTo>
                    <a:lnTo>
                      <a:pt x="59690" y="59690"/>
                    </a:lnTo>
                    <a:lnTo>
                      <a:pt x="500970" y="59690"/>
                    </a:lnTo>
                    <a:lnTo>
                      <a:pt x="500970" y="495322"/>
                    </a:lnTo>
                    <a:close/>
                  </a:path>
                </a:pathLst>
              </a:custGeom>
              <a:solidFill>
                <a:srgbClr val="000000"/>
              </a:solidFill>
            </p:spPr>
            <p:txBody>
              <a:bodyPr/>
              <a:lstStyle/>
              <a:p>
                <a:endParaRPr lang="en-US"/>
              </a:p>
            </p:txBody>
          </p:sp>
        </p:grpSp>
      </p:grpSp>
      <p:sp>
        <p:nvSpPr>
          <p:cNvPr id="15" name="AutoShape 15"/>
          <p:cNvSpPr/>
          <p:nvPr/>
        </p:nvSpPr>
        <p:spPr>
          <a:xfrm rot="5400000">
            <a:off x="8779547" y="569488"/>
            <a:ext cx="3524445" cy="0"/>
          </a:xfrm>
          <a:prstGeom prst="line">
            <a:avLst/>
          </a:prstGeom>
          <a:ln w="85725" cap="flat">
            <a:solidFill>
              <a:srgbClr val="FFFFFF"/>
            </a:solidFill>
            <a:prstDash val="solid"/>
            <a:headEnd type="none" w="sm" len="sm"/>
            <a:tailEnd type="none" w="sm" len="sm"/>
          </a:ln>
        </p:spPr>
        <p:txBody>
          <a:bodyPr/>
          <a:lstStyle/>
          <a:p>
            <a:endParaRPr lang="en-US"/>
          </a:p>
        </p:txBody>
      </p:sp>
      <p:sp>
        <p:nvSpPr>
          <p:cNvPr id="16" name="Rectangle 2">
            <a:extLst>
              <a:ext uri="{FF2B5EF4-FFF2-40B4-BE49-F238E27FC236}">
                <a16:creationId xmlns:a16="http://schemas.microsoft.com/office/drawing/2014/main" id="{BD65A517-48CC-2566-39BC-3750BE872235}"/>
              </a:ext>
            </a:extLst>
          </p:cNvPr>
          <p:cNvSpPr>
            <a:spLocks noChangeArrowheads="1"/>
          </p:cNvSpPr>
          <p:nvPr/>
        </p:nvSpPr>
        <p:spPr bwMode="auto">
          <a:xfrm>
            <a:off x="1337997" y="2685263"/>
            <a:ext cx="257007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6E192324-86D4-0CDC-B919-8E53978DACD1}"/>
              </a:ext>
            </a:extLst>
          </p:cNvPr>
          <p:cNvGraphicFramePr>
            <a:graphicFrameLocks/>
          </p:cNvGraphicFramePr>
          <p:nvPr>
            <p:extLst>
              <p:ext uri="{D42A27DB-BD31-4B8C-83A1-F6EECF244321}">
                <p14:modId xmlns:p14="http://schemas.microsoft.com/office/powerpoint/2010/main" val="3623664106"/>
              </p:ext>
            </p:extLst>
          </p:nvPr>
        </p:nvGraphicFramePr>
        <p:xfrm>
          <a:off x="762001" y="2552701"/>
          <a:ext cx="7924800" cy="6095177"/>
        </p:xfrm>
        <a:graphic>
          <a:graphicData uri="http://schemas.openxmlformats.org/presentationml/2006/ole">
            <mc:AlternateContent xmlns:mc="http://schemas.openxmlformats.org/markup-compatibility/2006">
              <mc:Choice xmlns:v="urn:schemas-microsoft-com:vml" Requires="v">
                <p:oleObj name="Picture" r:id="rId4" imgW="0" imgH="0" progId="StaticMetafile">
                  <p:embed/>
                </p:oleObj>
              </mc:Choice>
              <mc:Fallback>
                <p:oleObj name="Picture" r:id="rId4" imgW="0" imgH="0" progId="StaticMetafile">
                  <p:embed/>
                  <p:pic>
                    <p:nvPicPr>
                      <p:cNvPr id="0" name="rectole000000001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1" y="2552701"/>
                        <a:ext cx="7924800" cy="6095177"/>
                      </a:xfrm>
                      <a:prstGeom prst="rect">
                        <a:avLst/>
                      </a:prstGeom>
                      <a:solidFill>
                        <a:srgbClr val="FFFFFF"/>
                      </a:solidFill>
                      <a:ln>
                        <a:noFill/>
                      </a:ln>
                    </p:spPr>
                  </p:pic>
                </p:oleObj>
              </mc:Fallback>
            </mc:AlternateContent>
          </a:graphicData>
        </a:graphic>
      </p:graphicFrame>
      <p:sp>
        <p:nvSpPr>
          <p:cNvPr id="18" name="TextBox 17">
            <a:extLst>
              <a:ext uri="{FF2B5EF4-FFF2-40B4-BE49-F238E27FC236}">
                <a16:creationId xmlns:a16="http://schemas.microsoft.com/office/drawing/2014/main" id="{3BC208C7-C2A1-1873-57FD-99793218EF65}"/>
              </a:ext>
            </a:extLst>
          </p:cNvPr>
          <p:cNvSpPr txBox="1"/>
          <p:nvPr/>
        </p:nvSpPr>
        <p:spPr>
          <a:xfrm>
            <a:off x="10498907" y="5942814"/>
            <a:ext cx="5960293" cy="4972515"/>
          </a:xfrm>
          <a:prstGeom prst="rect">
            <a:avLst/>
          </a:prstGeom>
          <a:noFill/>
        </p:spPr>
        <p:txBody>
          <a:bodyPr wrap="square" rtlCol="0">
            <a:spAutoFit/>
          </a:bodyPr>
          <a:lstStyle/>
          <a:p>
            <a:pPr marL="0" marR="0" algn="just">
              <a:lnSpc>
                <a:spcPct val="107000"/>
              </a:lnSpc>
              <a:spcBef>
                <a:spcPts val="0"/>
              </a:spcBef>
              <a:spcAft>
                <a:spcPts val="2250"/>
              </a:spcAft>
            </a:pPr>
            <a:r>
              <a:rPr lang="en-US" sz="3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What does “SWOT” mean?</a:t>
            </a:r>
            <a:endParaRPr lang="en-US" sz="3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2250"/>
              </a:spcAft>
            </a:pPr>
            <a:r>
              <a:rPr lang="en-US" sz="3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3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stands for Strengths</a:t>
            </a:r>
            <a:endParaRPr lang="en-US" sz="3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2250"/>
              </a:spcAft>
            </a:pPr>
            <a:r>
              <a:rPr lang="en-US" sz="3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a:t>
            </a:r>
            <a:r>
              <a:rPr lang="en-US" sz="3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stands for Weaknesses</a:t>
            </a:r>
            <a:endParaRPr lang="en-US" sz="3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2250"/>
              </a:spcAft>
            </a:pPr>
            <a:r>
              <a:rPr lang="en-US" sz="3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3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stands for Opportunities</a:t>
            </a:r>
            <a:endParaRPr lang="en-US" sz="3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2250"/>
              </a:spcAft>
            </a:pPr>
            <a:r>
              <a:rPr lang="en-US" sz="3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3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stands for Threat</a:t>
            </a:r>
            <a:endParaRPr lang="en-US" sz="3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834011C9-FA3E-BA23-89A5-02B727AFC7A0}"/>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9" name="Footer Placeholder 8">
            <a:extLst>
              <a:ext uri="{FF2B5EF4-FFF2-40B4-BE49-F238E27FC236}">
                <a16:creationId xmlns:a16="http://schemas.microsoft.com/office/drawing/2014/main" id="{9E0CB703-5E86-EE61-5293-531C172FCFE5}"/>
              </a:ext>
            </a:extLst>
          </p:cNvPr>
          <p:cNvSpPr>
            <a:spLocks noGrp="1"/>
          </p:cNvSpPr>
          <p:nvPr>
            <p:ph type="ftr" sz="quarter" idx="11"/>
          </p:nvPr>
        </p:nvSpPr>
        <p:spPr/>
        <p:txBody>
          <a:bodyPr/>
          <a:lstStyle/>
          <a:p>
            <a:endParaRPr lang="en-US"/>
          </a:p>
        </p:txBody>
      </p:sp>
      <p:sp>
        <p:nvSpPr>
          <p:cNvPr id="19" name="TextBox 18">
            <a:extLst>
              <a:ext uri="{FF2B5EF4-FFF2-40B4-BE49-F238E27FC236}">
                <a16:creationId xmlns:a16="http://schemas.microsoft.com/office/drawing/2014/main" id="{52613C6D-D299-308E-2C15-D2595B096C3F}"/>
              </a:ext>
            </a:extLst>
          </p:cNvPr>
          <p:cNvSpPr txBox="1"/>
          <p:nvPr/>
        </p:nvSpPr>
        <p:spPr>
          <a:xfrm>
            <a:off x="16764000" y="9563100"/>
            <a:ext cx="1069731" cy="523220"/>
          </a:xfrm>
          <a:prstGeom prst="rect">
            <a:avLst/>
          </a:prstGeom>
          <a:noFill/>
        </p:spPr>
        <p:txBody>
          <a:bodyPr wrap="square" rtlCol="0">
            <a:spAutoFit/>
          </a:bodyPr>
          <a:lstStyle/>
          <a:p>
            <a:r>
              <a:rPr lang="en-US" sz="2800" b="1" dirty="0">
                <a:solidFill>
                  <a:schemeClr val="bg1"/>
                </a:solidFill>
              </a:rPr>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B938"/>
        </a:solidFill>
        <a:effectLst/>
      </p:bgPr>
    </p:bg>
    <p:spTree>
      <p:nvGrpSpPr>
        <p:cNvPr id="1" name="">
          <a:extLst>
            <a:ext uri="{FF2B5EF4-FFF2-40B4-BE49-F238E27FC236}">
              <a16:creationId xmlns:a16="http://schemas.microsoft.com/office/drawing/2014/main" id="{07E21681-4F06-ACA0-2867-20A5260F9CF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5E2455E-07FA-42ED-9C09-D8A8669C0E1E}"/>
              </a:ext>
            </a:extLst>
          </p:cNvPr>
          <p:cNvGrpSpPr/>
          <p:nvPr/>
        </p:nvGrpSpPr>
        <p:grpSpPr>
          <a:xfrm>
            <a:off x="8734424" y="-118487"/>
            <a:ext cx="9704479" cy="10523973"/>
            <a:chOff x="0" y="0"/>
            <a:chExt cx="3282750" cy="3559961"/>
          </a:xfrm>
        </p:grpSpPr>
        <p:sp>
          <p:nvSpPr>
            <p:cNvPr id="3" name="Freeform 3">
              <a:extLst>
                <a:ext uri="{FF2B5EF4-FFF2-40B4-BE49-F238E27FC236}">
                  <a16:creationId xmlns:a16="http://schemas.microsoft.com/office/drawing/2014/main" id="{57FF6672-E094-E715-726F-85D067462285}"/>
                </a:ext>
              </a:extLst>
            </p:cNvPr>
            <p:cNvSpPr/>
            <p:nvPr/>
          </p:nvSpPr>
          <p:spPr>
            <a:xfrm>
              <a:off x="0" y="0"/>
              <a:ext cx="3282750" cy="3559961"/>
            </a:xfrm>
            <a:custGeom>
              <a:avLst/>
              <a:gdLst/>
              <a:ahLst/>
              <a:cxnLst/>
              <a:rect l="l" t="t" r="r" b="b"/>
              <a:pathLst>
                <a:path w="3282750" h="3559961">
                  <a:moveTo>
                    <a:pt x="0" y="0"/>
                  </a:moveTo>
                  <a:lnTo>
                    <a:pt x="3282750" y="0"/>
                  </a:lnTo>
                  <a:lnTo>
                    <a:pt x="3282750" y="3559961"/>
                  </a:lnTo>
                  <a:lnTo>
                    <a:pt x="0" y="3559961"/>
                  </a:lnTo>
                  <a:close/>
                </a:path>
              </a:pathLst>
            </a:custGeom>
            <a:solidFill>
              <a:srgbClr val="000000"/>
            </a:solidFill>
          </p:spPr>
          <p:txBody>
            <a:bodyPr/>
            <a:lstStyle/>
            <a:p>
              <a:endParaRPr lang="en-US"/>
            </a:p>
          </p:txBody>
        </p:sp>
      </p:grpSp>
      <p:sp>
        <p:nvSpPr>
          <p:cNvPr id="5" name="AutoShape 5">
            <a:extLst>
              <a:ext uri="{FF2B5EF4-FFF2-40B4-BE49-F238E27FC236}">
                <a16:creationId xmlns:a16="http://schemas.microsoft.com/office/drawing/2014/main" id="{7038AE6D-44DB-2A56-B069-21D2EB36FA55}"/>
              </a:ext>
            </a:extLst>
          </p:cNvPr>
          <p:cNvSpPr/>
          <p:nvPr/>
        </p:nvSpPr>
        <p:spPr>
          <a:xfrm>
            <a:off x="-604665" y="6743700"/>
            <a:ext cx="8217020" cy="0"/>
          </a:xfrm>
          <a:prstGeom prst="line">
            <a:avLst/>
          </a:prstGeom>
          <a:ln w="76200" cap="flat">
            <a:solidFill>
              <a:srgbClr val="FFFFFF"/>
            </a:solidFill>
            <a:prstDash val="solid"/>
            <a:headEnd type="none" w="sm" len="sm"/>
            <a:tailEnd type="none" w="sm" len="sm"/>
          </a:ln>
        </p:spPr>
        <p:txBody>
          <a:bodyPr/>
          <a:lstStyle/>
          <a:p>
            <a:endParaRPr lang="en-US"/>
          </a:p>
        </p:txBody>
      </p:sp>
      <p:sp>
        <p:nvSpPr>
          <p:cNvPr id="6" name="TextBox 6">
            <a:extLst>
              <a:ext uri="{FF2B5EF4-FFF2-40B4-BE49-F238E27FC236}">
                <a16:creationId xmlns:a16="http://schemas.microsoft.com/office/drawing/2014/main" id="{2585DBD3-67E5-D6F3-F4BC-9138D86AAAF5}"/>
              </a:ext>
            </a:extLst>
          </p:cNvPr>
          <p:cNvSpPr txBox="1"/>
          <p:nvPr/>
        </p:nvSpPr>
        <p:spPr>
          <a:xfrm>
            <a:off x="1028700" y="769732"/>
            <a:ext cx="7238247" cy="2086405"/>
          </a:xfrm>
          <a:prstGeom prst="rect">
            <a:avLst/>
          </a:prstGeom>
        </p:spPr>
        <p:txBody>
          <a:bodyPr lIns="0" tIns="0" rIns="0" bIns="0" rtlCol="0" anchor="t">
            <a:spAutoFit/>
          </a:bodyPr>
          <a:lstStyle/>
          <a:p>
            <a:pPr>
              <a:lnSpc>
                <a:spcPts val="8488"/>
              </a:lnSpc>
            </a:pPr>
            <a:r>
              <a:rPr lang="en-US" sz="6063" dirty="0">
                <a:solidFill>
                  <a:srgbClr val="000000"/>
                </a:solidFill>
                <a:latin typeface="Aileron Ultra-Bold"/>
              </a:rPr>
              <a:t>HEALTHCARE IN </a:t>
            </a:r>
          </a:p>
          <a:p>
            <a:pPr>
              <a:lnSpc>
                <a:spcPts val="8488"/>
              </a:lnSpc>
            </a:pPr>
            <a:r>
              <a:rPr lang="en-US" sz="6063" dirty="0">
                <a:solidFill>
                  <a:srgbClr val="FFFFFF"/>
                </a:solidFill>
                <a:latin typeface="Aileron Ultra-Bold"/>
              </a:rPr>
              <a:t>E-COMMERCE</a:t>
            </a:r>
          </a:p>
        </p:txBody>
      </p:sp>
      <p:sp>
        <p:nvSpPr>
          <p:cNvPr id="7" name="TextBox 7">
            <a:extLst>
              <a:ext uri="{FF2B5EF4-FFF2-40B4-BE49-F238E27FC236}">
                <a16:creationId xmlns:a16="http://schemas.microsoft.com/office/drawing/2014/main" id="{82136A4D-07B0-24E9-A59E-2395268A8E0E}"/>
              </a:ext>
            </a:extLst>
          </p:cNvPr>
          <p:cNvSpPr txBox="1"/>
          <p:nvPr/>
        </p:nvSpPr>
        <p:spPr>
          <a:xfrm>
            <a:off x="1138779" y="2855841"/>
            <a:ext cx="6718823" cy="3832268"/>
          </a:xfrm>
          <a:prstGeom prst="rect">
            <a:avLst/>
          </a:prstGeom>
        </p:spPr>
        <p:txBody>
          <a:bodyPr lIns="0" tIns="0" rIns="0" bIns="0" rtlCol="0" anchor="t">
            <a:spAutoFit/>
          </a:bodyPr>
          <a:lstStyle/>
          <a:p>
            <a:pPr>
              <a:lnSpc>
                <a:spcPts val="5060"/>
              </a:lnSpc>
            </a:pPr>
            <a:r>
              <a:rPr lang="en-US" sz="2200" dirty="0">
                <a:solidFill>
                  <a:srgbClr val="000000"/>
                </a:solidFill>
                <a:latin typeface="IBM Plex Sans"/>
              </a:rPr>
              <a:t>For </a:t>
            </a:r>
            <a:r>
              <a:rPr lang="en-US" sz="2200" dirty="0" err="1">
                <a:solidFill>
                  <a:srgbClr val="000000"/>
                </a:solidFill>
                <a:latin typeface="IBM Plex Sans"/>
              </a:rPr>
              <a:t>MedicareHub</a:t>
            </a:r>
            <a:r>
              <a:rPr lang="en-US" sz="2200" dirty="0">
                <a:solidFill>
                  <a:srgbClr val="000000"/>
                </a:solidFill>
                <a:latin typeface="IBM Plex Sans"/>
              </a:rPr>
              <a:t>, the integration of e-commerce in healthcare presents significant opportunities and risks. On the positive side, it enhances user accessibility, allowing for the seamless purchase of medications and healthcare products, along with scheduling online doctor consultations. </a:t>
            </a:r>
          </a:p>
        </p:txBody>
      </p:sp>
      <p:sp>
        <p:nvSpPr>
          <p:cNvPr id="8" name="TextBox 8">
            <a:extLst>
              <a:ext uri="{FF2B5EF4-FFF2-40B4-BE49-F238E27FC236}">
                <a16:creationId xmlns:a16="http://schemas.microsoft.com/office/drawing/2014/main" id="{FC2E2663-7A73-F073-8FED-628BC22F1A72}"/>
              </a:ext>
            </a:extLst>
          </p:cNvPr>
          <p:cNvSpPr txBox="1"/>
          <p:nvPr/>
        </p:nvSpPr>
        <p:spPr>
          <a:xfrm>
            <a:off x="1080320" y="6836492"/>
            <a:ext cx="7870285" cy="3178242"/>
          </a:xfrm>
          <a:prstGeom prst="rect">
            <a:avLst/>
          </a:prstGeom>
        </p:spPr>
        <p:txBody>
          <a:bodyPr wrap="square" lIns="0" tIns="0" rIns="0" bIns="0" rtlCol="0" anchor="t">
            <a:spAutoFit/>
          </a:bodyPr>
          <a:lstStyle/>
          <a:p>
            <a:pPr>
              <a:lnSpc>
                <a:spcPts val="5060"/>
              </a:lnSpc>
            </a:pPr>
            <a:r>
              <a:rPr lang="en-US" sz="2400" dirty="0">
                <a:solidFill>
                  <a:schemeClr val="bg1"/>
                </a:solidFill>
                <a:latin typeface="IBM Plex Sans"/>
              </a:rPr>
              <a:t>Objective</a:t>
            </a:r>
            <a:r>
              <a:rPr lang="en-US" sz="2200" dirty="0">
                <a:solidFill>
                  <a:srgbClr val="000000"/>
                </a:solidFill>
                <a:latin typeface="IBM Plex Sans"/>
              </a:rPr>
              <a:t>: Transforming healthcare through online innovation.</a:t>
            </a:r>
          </a:p>
          <a:p>
            <a:pPr>
              <a:lnSpc>
                <a:spcPts val="5060"/>
              </a:lnSpc>
            </a:pPr>
            <a:r>
              <a:rPr lang="en-US" sz="2400" b="1" dirty="0">
                <a:solidFill>
                  <a:schemeClr val="bg1"/>
                </a:solidFill>
                <a:latin typeface="IBM Plex Sans"/>
              </a:rPr>
              <a:t>Focus</a:t>
            </a:r>
            <a:r>
              <a:rPr lang="en-US" sz="2200" dirty="0">
                <a:solidFill>
                  <a:srgbClr val="000000"/>
                </a:solidFill>
                <a:latin typeface="IBM Plex Sans"/>
              </a:rPr>
              <a:t>: Enhancing accessibility, convenience, and efficiency.</a:t>
            </a:r>
          </a:p>
          <a:p>
            <a:pPr>
              <a:lnSpc>
                <a:spcPts val="5060"/>
              </a:lnSpc>
            </a:pPr>
            <a:r>
              <a:rPr lang="en-US" sz="2400" b="1" dirty="0">
                <a:solidFill>
                  <a:schemeClr val="bg1"/>
                </a:solidFill>
                <a:latin typeface="IBM Plex Sans"/>
              </a:rPr>
              <a:t>Key Message</a:t>
            </a:r>
            <a:r>
              <a:rPr lang="en-US" sz="2200" dirty="0">
                <a:solidFill>
                  <a:srgbClr val="000000"/>
                </a:solidFill>
                <a:latin typeface="IBM Plex Sans"/>
              </a:rPr>
              <a:t>: Seamlessly integrate e-commerce into healthcare for a brighter and healthier tomorrow.</a:t>
            </a:r>
          </a:p>
        </p:txBody>
      </p:sp>
      <p:pic>
        <p:nvPicPr>
          <p:cNvPr id="10" name="Picture 9">
            <a:extLst>
              <a:ext uri="{FF2B5EF4-FFF2-40B4-BE49-F238E27FC236}">
                <a16:creationId xmlns:a16="http://schemas.microsoft.com/office/drawing/2014/main" id="{F912418E-C3B2-3818-2D31-03F94B0734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9016" y="570636"/>
            <a:ext cx="8441784" cy="4344264"/>
          </a:xfrm>
          <a:prstGeom prst="rect">
            <a:avLst/>
          </a:prstGeom>
        </p:spPr>
      </p:pic>
      <p:pic>
        <p:nvPicPr>
          <p:cNvPr id="12" name="Picture 11">
            <a:extLst>
              <a:ext uri="{FF2B5EF4-FFF2-40B4-BE49-F238E27FC236}">
                <a16:creationId xmlns:a16="http://schemas.microsoft.com/office/drawing/2014/main" id="{5BB60386-75DD-9401-B5D0-E6F9B778B4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3154" y="5039896"/>
            <a:ext cx="8782188" cy="4676468"/>
          </a:xfrm>
          <a:prstGeom prst="rect">
            <a:avLst/>
          </a:prstGeom>
        </p:spPr>
      </p:pic>
      <p:sp>
        <p:nvSpPr>
          <p:cNvPr id="4" name="Slide Number Placeholder 3">
            <a:extLst>
              <a:ext uri="{FF2B5EF4-FFF2-40B4-BE49-F238E27FC236}">
                <a16:creationId xmlns:a16="http://schemas.microsoft.com/office/drawing/2014/main" id="{52E0847A-2C70-95EB-0410-04AA69BA9771}"/>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9" name="Footer Placeholder 8">
            <a:extLst>
              <a:ext uri="{FF2B5EF4-FFF2-40B4-BE49-F238E27FC236}">
                <a16:creationId xmlns:a16="http://schemas.microsoft.com/office/drawing/2014/main" id="{16AE96EB-4C19-D0A7-1853-2DCCB141442F}"/>
              </a:ext>
            </a:extLst>
          </p:cNvPr>
          <p:cNvSpPr>
            <a:spLocks noGrp="1"/>
          </p:cNvSpPr>
          <p:nvPr>
            <p:ph type="ftr" sz="quarter" idx="11"/>
          </p:nvPr>
        </p:nvSpPr>
        <p:spPr/>
        <p:txBody>
          <a:bodyPr/>
          <a:lstStyle/>
          <a:p>
            <a:endParaRPr lang="en-US"/>
          </a:p>
        </p:txBody>
      </p:sp>
      <p:sp>
        <p:nvSpPr>
          <p:cNvPr id="11" name="TextBox 10">
            <a:extLst>
              <a:ext uri="{FF2B5EF4-FFF2-40B4-BE49-F238E27FC236}">
                <a16:creationId xmlns:a16="http://schemas.microsoft.com/office/drawing/2014/main" id="{87FA7562-3254-386A-ADC0-0E106751421A}"/>
              </a:ext>
            </a:extLst>
          </p:cNvPr>
          <p:cNvSpPr txBox="1"/>
          <p:nvPr/>
        </p:nvSpPr>
        <p:spPr>
          <a:xfrm>
            <a:off x="16761069" y="9753124"/>
            <a:ext cx="1069731" cy="523220"/>
          </a:xfrm>
          <a:prstGeom prst="rect">
            <a:avLst/>
          </a:prstGeom>
          <a:noFill/>
        </p:spPr>
        <p:txBody>
          <a:bodyPr wrap="square" rtlCol="0">
            <a:spAutoFit/>
          </a:bodyPr>
          <a:lstStyle/>
          <a:p>
            <a:r>
              <a:rPr lang="en-US" sz="2800" b="1" dirty="0">
                <a:solidFill>
                  <a:schemeClr val="bg1"/>
                </a:solidFill>
              </a:rPr>
              <a:t>13</a:t>
            </a:r>
          </a:p>
        </p:txBody>
      </p:sp>
    </p:spTree>
    <p:extLst>
      <p:ext uri="{BB962C8B-B14F-4D97-AF65-F5344CB8AC3E}">
        <p14:creationId xmlns:p14="http://schemas.microsoft.com/office/powerpoint/2010/main" val="292216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65821-1EA9-8CCC-79A3-27D8C82ACE4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8E083A6-F998-54E8-B25E-E082139DD986}"/>
              </a:ext>
            </a:extLst>
          </p:cNvPr>
          <p:cNvSpPr/>
          <p:nvPr/>
        </p:nvSpPr>
        <p:spPr>
          <a:xfrm>
            <a:off x="-228600" y="-195614"/>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en-US"/>
          </a:p>
        </p:txBody>
      </p:sp>
      <p:sp>
        <p:nvSpPr>
          <p:cNvPr id="5" name="AutoShape 5">
            <a:extLst>
              <a:ext uri="{FF2B5EF4-FFF2-40B4-BE49-F238E27FC236}">
                <a16:creationId xmlns:a16="http://schemas.microsoft.com/office/drawing/2014/main" id="{37C9F8C6-A29E-4529-1CB9-0B473F749A96}"/>
              </a:ext>
            </a:extLst>
          </p:cNvPr>
          <p:cNvSpPr/>
          <p:nvPr/>
        </p:nvSpPr>
        <p:spPr>
          <a:xfrm>
            <a:off x="-937644" y="2171700"/>
            <a:ext cx="20163287" cy="0"/>
          </a:xfrm>
          <a:prstGeom prst="line">
            <a:avLst/>
          </a:prstGeom>
          <a:ln w="76200" cap="flat">
            <a:solidFill>
              <a:srgbClr val="FFB938"/>
            </a:solidFill>
            <a:prstDash val="solid"/>
            <a:headEnd type="none" w="sm" len="sm"/>
            <a:tailEnd type="none" w="sm" len="sm"/>
          </a:ln>
        </p:spPr>
        <p:txBody>
          <a:bodyPr/>
          <a:lstStyle/>
          <a:p>
            <a:endParaRPr lang="en-US"/>
          </a:p>
        </p:txBody>
      </p:sp>
      <p:sp>
        <p:nvSpPr>
          <p:cNvPr id="9" name="Freeform 9">
            <a:extLst>
              <a:ext uri="{FF2B5EF4-FFF2-40B4-BE49-F238E27FC236}">
                <a16:creationId xmlns:a16="http://schemas.microsoft.com/office/drawing/2014/main" id="{9240F029-F786-8EDB-891B-650F0158EC23}"/>
              </a:ext>
            </a:extLst>
          </p:cNvPr>
          <p:cNvSpPr/>
          <p:nvPr/>
        </p:nvSpPr>
        <p:spPr>
          <a:xfrm>
            <a:off x="1553081" y="4477603"/>
            <a:ext cx="940566" cy="940566"/>
          </a:xfrm>
          <a:custGeom>
            <a:avLst/>
            <a:gdLst/>
            <a:ahLst/>
            <a:cxnLst/>
            <a:rect l="l" t="t" r="r" b="b"/>
            <a:pathLst>
              <a:path w="940566" h="940566">
                <a:moveTo>
                  <a:pt x="0" y="0"/>
                </a:moveTo>
                <a:lnTo>
                  <a:pt x="940567" y="0"/>
                </a:lnTo>
                <a:lnTo>
                  <a:pt x="940567" y="940566"/>
                </a:lnTo>
                <a:lnTo>
                  <a:pt x="0" y="9405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2" name="Freeform 12">
            <a:extLst>
              <a:ext uri="{FF2B5EF4-FFF2-40B4-BE49-F238E27FC236}">
                <a16:creationId xmlns:a16="http://schemas.microsoft.com/office/drawing/2014/main" id="{FA8C2A24-CD28-E355-7054-8618E9729B74}"/>
              </a:ext>
            </a:extLst>
          </p:cNvPr>
          <p:cNvSpPr/>
          <p:nvPr/>
        </p:nvSpPr>
        <p:spPr>
          <a:xfrm>
            <a:off x="1690475" y="7027977"/>
            <a:ext cx="665779" cy="919902"/>
          </a:xfrm>
          <a:custGeom>
            <a:avLst/>
            <a:gdLst/>
            <a:ahLst/>
            <a:cxnLst/>
            <a:rect l="l" t="t" r="r" b="b"/>
            <a:pathLst>
              <a:path w="665779" h="919902">
                <a:moveTo>
                  <a:pt x="0" y="0"/>
                </a:moveTo>
                <a:lnTo>
                  <a:pt x="665779" y="0"/>
                </a:lnTo>
                <a:lnTo>
                  <a:pt x="665779" y="919902"/>
                </a:lnTo>
                <a:lnTo>
                  <a:pt x="0" y="9199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Freeform 17">
            <a:extLst>
              <a:ext uri="{FF2B5EF4-FFF2-40B4-BE49-F238E27FC236}">
                <a16:creationId xmlns:a16="http://schemas.microsoft.com/office/drawing/2014/main" id="{5700A762-CF45-73DC-0D8A-2550D635C97A}"/>
              </a:ext>
            </a:extLst>
          </p:cNvPr>
          <p:cNvSpPr/>
          <p:nvPr/>
        </p:nvSpPr>
        <p:spPr>
          <a:xfrm>
            <a:off x="10131805" y="4477603"/>
            <a:ext cx="940566" cy="940566"/>
          </a:xfrm>
          <a:custGeom>
            <a:avLst/>
            <a:gdLst/>
            <a:ahLst/>
            <a:cxnLst/>
            <a:rect l="l" t="t" r="r" b="b"/>
            <a:pathLst>
              <a:path w="940566" h="940566">
                <a:moveTo>
                  <a:pt x="0" y="0"/>
                </a:moveTo>
                <a:lnTo>
                  <a:pt x="940566" y="0"/>
                </a:lnTo>
                <a:lnTo>
                  <a:pt x="940566" y="940566"/>
                </a:lnTo>
                <a:lnTo>
                  <a:pt x="0" y="94056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8" name="Freeform 18">
            <a:extLst>
              <a:ext uri="{FF2B5EF4-FFF2-40B4-BE49-F238E27FC236}">
                <a16:creationId xmlns:a16="http://schemas.microsoft.com/office/drawing/2014/main" id="{3F819D7B-5832-AD69-C47F-8E46F2206F93}"/>
              </a:ext>
            </a:extLst>
          </p:cNvPr>
          <p:cNvSpPr/>
          <p:nvPr/>
        </p:nvSpPr>
        <p:spPr>
          <a:xfrm>
            <a:off x="10326972" y="7017645"/>
            <a:ext cx="550231" cy="940566"/>
          </a:xfrm>
          <a:custGeom>
            <a:avLst/>
            <a:gdLst/>
            <a:ahLst/>
            <a:cxnLst/>
            <a:rect l="l" t="t" r="r" b="b"/>
            <a:pathLst>
              <a:path w="550231" h="940566">
                <a:moveTo>
                  <a:pt x="0" y="0"/>
                </a:moveTo>
                <a:lnTo>
                  <a:pt x="550232" y="0"/>
                </a:lnTo>
                <a:lnTo>
                  <a:pt x="550232" y="940566"/>
                </a:lnTo>
                <a:lnTo>
                  <a:pt x="0" y="94056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23" name="Rectangle 22">
            <a:extLst>
              <a:ext uri="{FF2B5EF4-FFF2-40B4-BE49-F238E27FC236}">
                <a16:creationId xmlns:a16="http://schemas.microsoft.com/office/drawing/2014/main" id="{69589378-4422-115D-C78E-B3457679BFA3}"/>
              </a:ext>
            </a:extLst>
          </p:cNvPr>
          <p:cNvSpPr/>
          <p:nvPr/>
        </p:nvSpPr>
        <p:spPr>
          <a:xfrm>
            <a:off x="14748" y="72824"/>
            <a:ext cx="7910725" cy="201772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lnSpc>
                <a:spcPts val="14784"/>
              </a:lnSpc>
            </a:pPr>
            <a:r>
              <a:rPr lang="en-US" sz="9600" dirty="0">
                <a:solidFill>
                  <a:srgbClr val="FFFFFF"/>
                </a:solidFill>
                <a:latin typeface="Aileron Ultra-Bold"/>
              </a:rPr>
              <a:t>Project Risk</a:t>
            </a:r>
          </a:p>
        </p:txBody>
      </p:sp>
      <p:pic>
        <p:nvPicPr>
          <p:cNvPr id="25" name="Picture 24">
            <a:extLst>
              <a:ext uri="{FF2B5EF4-FFF2-40B4-BE49-F238E27FC236}">
                <a16:creationId xmlns:a16="http://schemas.microsoft.com/office/drawing/2014/main" id="{71693AB1-7BE0-D53C-59EE-16289C538E3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8600" y="2358990"/>
            <a:ext cx="18288000" cy="7732396"/>
          </a:xfrm>
          <a:prstGeom prst="rect">
            <a:avLst/>
          </a:prstGeom>
        </p:spPr>
      </p:pic>
      <p:sp>
        <p:nvSpPr>
          <p:cNvPr id="3" name="Slide Number Placeholder 2">
            <a:extLst>
              <a:ext uri="{FF2B5EF4-FFF2-40B4-BE49-F238E27FC236}">
                <a16:creationId xmlns:a16="http://schemas.microsoft.com/office/drawing/2014/main" id="{722F9B92-517A-71B3-3681-78A0CE06E9C4}"/>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4" name="Footer Placeholder 3">
            <a:extLst>
              <a:ext uri="{FF2B5EF4-FFF2-40B4-BE49-F238E27FC236}">
                <a16:creationId xmlns:a16="http://schemas.microsoft.com/office/drawing/2014/main" id="{C7622BAD-DF15-5232-EF57-84D3E436E915}"/>
              </a:ext>
            </a:extLst>
          </p:cNvPr>
          <p:cNvSpPr>
            <a:spLocks noGrp="1"/>
          </p:cNvSpPr>
          <p:nvPr>
            <p:ph type="ftr" sz="quarter" idx="11"/>
          </p:nvPr>
        </p:nvSpPr>
        <p:spPr/>
        <p:txBody>
          <a:bodyPr/>
          <a:lstStyle/>
          <a:p>
            <a:endParaRPr lang="en-US"/>
          </a:p>
        </p:txBody>
      </p:sp>
      <p:sp>
        <p:nvSpPr>
          <p:cNvPr id="6" name="TextBox 5">
            <a:extLst>
              <a:ext uri="{FF2B5EF4-FFF2-40B4-BE49-F238E27FC236}">
                <a16:creationId xmlns:a16="http://schemas.microsoft.com/office/drawing/2014/main" id="{5DC7C8CB-8A57-D06F-F595-5562A2F6D1C9}"/>
              </a:ext>
            </a:extLst>
          </p:cNvPr>
          <p:cNvSpPr txBox="1"/>
          <p:nvPr/>
        </p:nvSpPr>
        <p:spPr>
          <a:xfrm>
            <a:off x="16687800" y="9640521"/>
            <a:ext cx="1069731" cy="523220"/>
          </a:xfrm>
          <a:prstGeom prst="rect">
            <a:avLst/>
          </a:prstGeom>
          <a:noFill/>
        </p:spPr>
        <p:txBody>
          <a:bodyPr wrap="square" rtlCol="0">
            <a:spAutoFit/>
          </a:bodyPr>
          <a:lstStyle/>
          <a:p>
            <a:r>
              <a:rPr lang="en-US" sz="2800" b="1" dirty="0"/>
              <a:t>14</a:t>
            </a:r>
          </a:p>
        </p:txBody>
      </p:sp>
    </p:spTree>
    <p:extLst>
      <p:ext uri="{BB962C8B-B14F-4D97-AF65-F5344CB8AC3E}">
        <p14:creationId xmlns:p14="http://schemas.microsoft.com/office/powerpoint/2010/main" val="533162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grpSp>
        <p:nvGrpSpPr>
          <p:cNvPr id="3" name="Group 3"/>
          <p:cNvGrpSpPr/>
          <p:nvPr/>
        </p:nvGrpSpPr>
        <p:grpSpPr>
          <a:xfrm>
            <a:off x="-151443" y="723899"/>
            <a:ext cx="19088152" cy="9144000"/>
            <a:chOff x="-25776" y="-165076"/>
            <a:chExt cx="6456980" cy="2783840"/>
          </a:xfrm>
        </p:grpSpPr>
        <p:sp>
          <p:nvSpPr>
            <p:cNvPr id="4" name="Freeform 4"/>
            <p:cNvSpPr/>
            <p:nvPr/>
          </p:nvSpPr>
          <p:spPr>
            <a:xfrm>
              <a:off x="-25776" y="-165076"/>
              <a:ext cx="6456980" cy="2783840"/>
            </a:xfrm>
            <a:custGeom>
              <a:avLst/>
              <a:gdLst/>
              <a:ahLst/>
              <a:cxnLst/>
              <a:rect l="l" t="t" r="r" b="b"/>
              <a:pathLst>
                <a:path w="6456980" h="2783840">
                  <a:moveTo>
                    <a:pt x="0" y="0"/>
                  </a:moveTo>
                  <a:lnTo>
                    <a:pt x="6456980" y="0"/>
                  </a:lnTo>
                  <a:lnTo>
                    <a:pt x="6456980" y="2783840"/>
                  </a:lnTo>
                  <a:lnTo>
                    <a:pt x="0" y="2783840"/>
                  </a:lnTo>
                  <a:close/>
                </a:path>
              </a:pathLst>
            </a:custGeom>
            <a:solidFill>
              <a:srgbClr val="000000">
                <a:alpha val="89804"/>
              </a:srgbClr>
            </a:solidFill>
          </p:spPr>
          <p:txBody>
            <a:bodyPr/>
            <a:lstStyle/>
            <a:p>
              <a:endParaRPr lang="en-US" dirty="0"/>
            </a:p>
          </p:txBody>
        </p:sp>
      </p:grpSp>
      <p:sp>
        <p:nvSpPr>
          <p:cNvPr id="5" name="AutoShape 5"/>
          <p:cNvSpPr/>
          <p:nvPr/>
        </p:nvSpPr>
        <p:spPr>
          <a:xfrm>
            <a:off x="-937643" y="2247900"/>
            <a:ext cx="20163287" cy="0"/>
          </a:xfrm>
          <a:prstGeom prst="line">
            <a:avLst/>
          </a:prstGeom>
          <a:ln w="76200" cap="flat">
            <a:solidFill>
              <a:srgbClr val="FFB938"/>
            </a:solidFill>
            <a:prstDash val="solid"/>
            <a:headEnd type="none" w="sm" len="sm"/>
            <a:tailEnd type="none" w="sm" len="sm"/>
          </a:ln>
        </p:spPr>
        <p:txBody>
          <a:bodyPr/>
          <a:lstStyle/>
          <a:p>
            <a:endParaRPr lang="en-US"/>
          </a:p>
        </p:txBody>
      </p:sp>
      <p:sp>
        <p:nvSpPr>
          <p:cNvPr id="6" name="TextBox 6"/>
          <p:cNvSpPr txBox="1"/>
          <p:nvPr/>
        </p:nvSpPr>
        <p:spPr>
          <a:xfrm>
            <a:off x="2887179" y="571500"/>
            <a:ext cx="12513642" cy="1734962"/>
          </a:xfrm>
          <a:prstGeom prst="rect">
            <a:avLst/>
          </a:prstGeom>
        </p:spPr>
        <p:txBody>
          <a:bodyPr lIns="0" tIns="0" rIns="0" bIns="0" rtlCol="0" anchor="t">
            <a:spAutoFit/>
          </a:bodyPr>
          <a:lstStyle/>
          <a:p>
            <a:pPr algn="ctr">
              <a:lnSpc>
                <a:spcPts val="14784"/>
              </a:lnSpc>
            </a:pPr>
            <a:r>
              <a:rPr lang="en-US" sz="10560" dirty="0">
                <a:solidFill>
                  <a:srgbClr val="FFFFFF"/>
                </a:solidFill>
                <a:latin typeface="Aileron Ultra-Bold"/>
              </a:rPr>
              <a:t>Project Risk</a:t>
            </a:r>
          </a:p>
        </p:txBody>
      </p:sp>
      <p:grpSp>
        <p:nvGrpSpPr>
          <p:cNvPr id="7" name="Group 7"/>
          <p:cNvGrpSpPr/>
          <p:nvPr/>
        </p:nvGrpSpPr>
        <p:grpSpPr>
          <a:xfrm>
            <a:off x="158530" y="3145096"/>
            <a:ext cx="1322579" cy="1322579"/>
            <a:chOff x="-661608" y="0"/>
            <a:chExt cx="1913890" cy="1913890"/>
          </a:xfrm>
        </p:grpSpPr>
        <p:sp>
          <p:nvSpPr>
            <p:cNvPr id="8" name="Freeform 8"/>
            <p:cNvSpPr/>
            <p:nvPr/>
          </p:nvSpPr>
          <p:spPr>
            <a:xfrm>
              <a:off x="-661608"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938"/>
            </a:solidFill>
          </p:spPr>
          <p:txBody>
            <a:bodyPr/>
            <a:lstStyle/>
            <a:p>
              <a:endParaRPr lang="en-US"/>
            </a:p>
          </p:txBody>
        </p:sp>
      </p:grpSp>
      <p:grpSp>
        <p:nvGrpSpPr>
          <p:cNvPr id="10" name="Group 10"/>
          <p:cNvGrpSpPr/>
          <p:nvPr/>
        </p:nvGrpSpPr>
        <p:grpSpPr>
          <a:xfrm>
            <a:off x="149636" y="6366687"/>
            <a:ext cx="1322579" cy="1322579"/>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938"/>
            </a:solidFill>
          </p:spPr>
          <p:txBody>
            <a:bodyPr/>
            <a:lstStyle/>
            <a:p>
              <a:endParaRPr lang="en-US"/>
            </a:p>
          </p:txBody>
        </p:sp>
      </p:grpSp>
      <p:sp>
        <p:nvSpPr>
          <p:cNvPr id="12" name="Freeform 12"/>
          <p:cNvSpPr/>
          <p:nvPr/>
        </p:nvSpPr>
        <p:spPr>
          <a:xfrm>
            <a:off x="1690475" y="7027977"/>
            <a:ext cx="665779" cy="919902"/>
          </a:xfrm>
          <a:custGeom>
            <a:avLst/>
            <a:gdLst/>
            <a:ahLst/>
            <a:cxnLst/>
            <a:rect l="l" t="t" r="r" b="b"/>
            <a:pathLst>
              <a:path w="665779" h="919902">
                <a:moveTo>
                  <a:pt x="0" y="0"/>
                </a:moveTo>
                <a:lnTo>
                  <a:pt x="665779" y="0"/>
                </a:lnTo>
                <a:lnTo>
                  <a:pt x="665779" y="919902"/>
                </a:lnTo>
                <a:lnTo>
                  <a:pt x="0" y="91990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5" name="Group 15"/>
          <p:cNvGrpSpPr/>
          <p:nvPr/>
        </p:nvGrpSpPr>
        <p:grpSpPr>
          <a:xfrm>
            <a:off x="8739967" y="6442445"/>
            <a:ext cx="1322579" cy="1322579"/>
            <a:chOff x="-39287" y="-1"/>
            <a:chExt cx="1913890" cy="1913890"/>
          </a:xfrm>
        </p:grpSpPr>
        <p:sp>
          <p:nvSpPr>
            <p:cNvPr id="16" name="Freeform 16"/>
            <p:cNvSpPr/>
            <p:nvPr/>
          </p:nvSpPr>
          <p:spPr>
            <a:xfrm>
              <a:off x="-39287" y="-1"/>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938"/>
            </a:solidFill>
          </p:spPr>
          <p:txBody>
            <a:bodyPr/>
            <a:lstStyle/>
            <a:p>
              <a:endParaRPr lang="en-US"/>
            </a:p>
          </p:txBody>
        </p:sp>
      </p:grpSp>
      <p:sp>
        <p:nvSpPr>
          <p:cNvPr id="17" name="Freeform 17"/>
          <p:cNvSpPr/>
          <p:nvPr/>
        </p:nvSpPr>
        <p:spPr>
          <a:xfrm>
            <a:off x="9144000" y="2705100"/>
            <a:ext cx="940566" cy="940566"/>
          </a:xfrm>
          <a:custGeom>
            <a:avLst/>
            <a:gdLst/>
            <a:ahLst/>
            <a:cxnLst/>
            <a:rect l="l" t="t" r="r" b="b"/>
            <a:pathLst>
              <a:path w="940566" h="940566">
                <a:moveTo>
                  <a:pt x="0" y="0"/>
                </a:moveTo>
                <a:lnTo>
                  <a:pt x="940566" y="0"/>
                </a:lnTo>
                <a:lnTo>
                  <a:pt x="940566" y="940566"/>
                </a:lnTo>
                <a:lnTo>
                  <a:pt x="0" y="9405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8" name="Freeform 18"/>
          <p:cNvSpPr/>
          <p:nvPr/>
        </p:nvSpPr>
        <p:spPr>
          <a:xfrm>
            <a:off x="-2203632" y="6698963"/>
            <a:ext cx="550231" cy="940566"/>
          </a:xfrm>
          <a:custGeom>
            <a:avLst/>
            <a:gdLst/>
            <a:ahLst/>
            <a:cxnLst/>
            <a:rect l="l" t="t" r="r" b="b"/>
            <a:pathLst>
              <a:path w="550231" h="940566">
                <a:moveTo>
                  <a:pt x="0" y="0"/>
                </a:moveTo>
                <a:lnTo>
                  <a:pt x="550232" y="0"/>
                </a:lnTo>
                <a:lnTo>
                  <a:pt x="550232" y="940566"/>
                </a:lnTo>
                <a:lnTo>
                  <a:pt x="0" y="94056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9" name="TextBox 19"/>
          <p:cNvSpPr txBox="1"/>
          <p:nvPr/>
        </p:nvSpPr>
        <p:spPr>
          <a:xfrm>
            <a:off x="1577112" y="2873740"/>
            <a:ext cx="7083290" cy="2379819"/>
          </a:xfrm>
          <a:prstGeom prst="rect">
            <a:avLst/>
          </a:prstGeom>
        </p:spPr>
        <p:txBody>
          <a:bodyPr wrap="square" lIns="0" tIns="0" rIns="0" bIns="0" rtlCol="0" anchor="t">
            <a:spAutoFit/>
          </a:bodyPr>
          <a:lstStyle/>
          <a:p>
            <a:pPr>
              <a:lnSpc>
                <a:spcPts val="3800"/>
              </a:lnSpc>
            </a:pPr>
            <a:r>
              <a:rPr lang="en-US" sz="3200" b="1" dirty="0">
                <a:solidFill>
                  <a:srgbClr val="FFFFFF"/>
                </a:solidFill>
                <a:latin typeface="IBM Plex Sans"/>
              </a:rPr>
              <a:t>Integration Challenges with Third-Party APIs</a:t>
            </a:r>
          </a:p>
          <a:p>
            <a:pPr>
              <a:lnSpc>
                <a:spcPts val="3800"/>
              </a:lnSpc>
            </a:pPr>
            <a:r>
              <a:rPr lang="en-US" sz="2800" dirty="0">
                <a:solidFill>
                  <a:srgbClr val="FFFFFF"/>
                </a:solidFill>
                <a:latin typeface="IBM Plex Sans"/>
              </a:rPr>
              <a:t>•	Risk: Potential issues during the integration of third-party APIs.</a:t>
            </a:r>
          </a:p>
          <a:p>
            <a:pPr>
              <a:lnSpc>
                <a:spcPts val="3800"/>
              </a:lnSpc>
            </a:pPr>
            <a:endParaRPr lang="en-US" sz="2000" dirty="0">
              <a:solidFill>
                <a:srgbClr val="FFFFFF"/>
              </a:solidFill>
              <a:latin typeface="IBM Plex Sans"/>
            </a:endParaRPr>
          </a:p>
        </p:txBody>
      </p:sp>
      <p:sp>
        <p:nvSpPr>
          <p:cNvPr id="20" name="TextBox 20"/>
          <p:cNvSpPr txBox="1"/>
          <p:nvPr/>
        </p:nvSpPr>
        <p:spPr>
          <a:xfrm>
            <a:off x="1628857" y="6162568"/>
            <a:ext cx="6143543" cy="1918602"/>
          </a:xfrm>
          <a:prstGeom prst="rect">
            <a:avLst/>
          </a:prstGeom>
        </p:spPr>
        <p:txBody>
          <a:bodyPr wrap="square" lIns="0" tIns="0" rIns="0" bIns="0" rtlCol="0" anchor="t">
            <a:spAutoFit/>
          </a:bodyPr>
          <a:lstStyle/>
          <a:p>
            <a:pPr>
              <a:lnSpc>
                <a:spcPts val="3800"/>
              </a:lnSpc>
            </a:pPr>
            <a:r>
              <a:rPr lang="en-US" sz="3600" b="1" dirty="0">
                <a:solidFill>
                  <a:srgbClr val="FFFFFF"/>
                </a:solidFill>
                <a:latin typeface="IBM Plex Sans"/>
              </a:rPr>
              <a:t>Team Risks: Resource Challenges</a:t>
            </a:r>
          </a:p>
          <a:p>
            <a:pPr>
              <a:lnSpc>
                <a:spcPts val="3800"/>
              </a:lnSpc>
            </a:pPr>
            <a:r>
              <a:rPr lang="en-US" sz="2800" dirty="0">
                <a:solidFill>
                  <a:srgbClr val="FFFFFF"/>
                </a:solidFill>
                <a:latin typeface="IBM Plex Sans"/>
              </a:rPr>
              <a:t>•	Risk: Key developers or designers leaving the project.</a:t>
            </a:r>
          </a:p>
        </p:txBody>
      </p:sp>
      <p:sp>
        <p:nvSpPr>
          <p:cNvPr id="21" name="TextBox 21"/>
          <p:cNvSpPr txBox="1"/>
          <p:nvPr/>
        </p:nvSpPr>
        <p:spPr>
          <a:xfrm>
            <a:off x="10313444" y="3020196"/>
            <a:ext cx="6831835" cy="1918602"/>
          </a:xfrm>
          <a:prstGeom prst="rect">
            <a:avLst/>
          </a:prstGeom>
        </p:spPr>
        <p:txBody>
          <a:bodyPr wrap="square" lIns="0" tIns="0" rIns="0" bIns="0" rtlCol="0" anchor="t">
            <a:spAutoFit/>
          </a:bodyPr>
          <a:lstStyle/>
          <a:p>
            <a:pPr>
              <a:lnSpc>
                <a:spcPts val="3800"/>
              </a:lnSpc>
            </a:pPr>
            <a:r>
              <a:rPr lang="en-US" sz="3600" b="1" dirty="0">
                <a:solidFill>
                  <a:srgbClr val="FFFFFF"/>
                </a:solidFill>
                <a:latin typeface="IBM Plex Sans"/>
              </a:rPr>
              <a:t>Scope and Requirement Risks: Scope Creep</a:t>
            </a:r>
          </a:p>
          <a:p>
            <a:pPr>
              <a:lnSpc>
                <a:spcPts val="3800"/>
              </a:lnSpc>
            </a:pPr>
            <a:r>
              <a:rPr lang="en-US" sz="2800" dirty="0">
                <a:solidFill>
                  <a:srgbClr val="FFFFFF"/>
                </a:solidFill>
                <a:latin typeface="IBM Plex Sans"/>
              </a:rPr>
              <a:t>•	Risk: Scope creep due to evolving client requirements.</a:t>
            </a:r>
          </a:p>
        </p:txBody>
      </p:sp>
      <p:sp>
        <p:nvSpPr>
          <p:cNvPr id="22" name="TextBox 22"/>
          <p:cNvSpPr txBox="1"/>
          <p:nvPr/>
        </p:nvSpPr>
        <p:spPr>
          <a:xfrm>
            <a:off x="10828243" y="6268881"/>
            <a:ext cx="6621556" cy="1431289"/>
          </a:xfrm>
          <a:prstGeom prst="rect">
            <a:avLst/>
          </a:prstGeom>
        </p:spPr>
        <p:txBody>
          <a:bodyPr wrap="square" lIns="0" tIns="0" rIns="0" bIns="0" rtlCol="0" anchor="t">
            <a:spAutoFit/>
          </a:bodyPr>
          <a:lstStyle/>
          <a:p>
            <a:pPr>
              <a:lnSpc>
                <a:spcPts val="3800"/>
              </a:lnSpc>
            </a:pPr>
            <a:r>
              <a:rPr lang="en-US" sz="3600" b="1" dirty="0">
                <a:solidFill>
                  <a:srgbClr val="FFFFFF"/>
                </a:solidFill>
                <a:latin typeface="IBM Plex Sans"/>
              </a:rPr>
              <a:t>External Risks: Market Shifts</a:t>
            </a:r>
          </a:p>
          <a:p>
            <a:pPr>
              <a:lnSpc>
                <a:spcPts val="3800"/>
              </a:lnSpc>
            </a:pPr>
            <a:r>
              <a:rPr lang="en-US" sz="2800" dirty="0">
                <a:solidFill>
                  <a:srgbClr val="FFFFFF"/>
                </a:solidFill>
                <a:latin typeface="IBM Plex Sans"/>
              </a:rPr>
              <a:t>•	Risk: Shifts in market trends impacting system relevance.</a:t>
            </a:r>
          </a:p>
        </p:txBody>
      </p:sp>
      <p:pic>
        <p:nvPicPr>
          <p:cNvPr id="23" name="Picture 22">
            <a:extLst>
              <a:ext uri="{FF2B5EF4-FFF2-40B4-BE49-F238E27FC236}">
                <a16:creationId xmlns:a16="http://schemas.microsoft.com/office/drawing/2014/main" id="{5F49530C-BABC-18B8-E63E-64FD57BE13B1}"/>
              </a:ext>
            </a:extLst>
          </p:cNvPr>
          <p:cNvPicPr>
            <a:picLocks noChangeAspect="1"/>
          </p:cNvPicPr>
          <p:nvPr/>
        </p:nvPicPr>
        <p:blipFill>
          <a:blip r:embed="rId9"/>
          <a:stretch>
            <a:fillRect/>
          </a:stretch>
        </p:blipFill>
        <p:spPr>
          <a:xfrm>
            <a:off x="436660" y="6616793"/>
            <a:ext cx="774259" cy="774259"/>
          </a:xfrm>
          <a:prstGeom prst="rect">
            <a:avLst/>
          </a:prstGeom>
        </p:spPr>
      </p:pic>
      <p:pic>
        <p:nvPicPr>
          <p:cNvPr id="24" name="Picture 23">
            <a:extLst>
              <a:ext uri="{FF2B5EF4-FFF2-40B4-BE49-F238E27FC236}">
                <a16:creationId xmlns:a16="http://schemas.microsoft.com/office/drawing/2014/main" id="{05AB68EB-62B1-1AED-AA2F-3DE3C7F18C01}"/>
              </a:ext>
            </a:extLst>
          </p:cNvPr>
          <p:cNvPicPr>
            <a:picLocks noChangeAspect="1"/>
          </p:cNvPicPr>
          <p:nvPr/>
        </p:nvPicPr>
        <p:blipFill>
          <a:blip r:embed="rId9"/>
          <a:stretch>
            <a:fillRect/>
          </a:stretch>
        </p:blipFill>
        <p:spPr>
          <a:xfrm>
            <a:off x="9048768" y="6726133"/>
            <a:ext cx="774259" cy="774259"/>
          </a:xfrm>
          <a:prstGeom prst="rect">
            <a:avLst/>
          </a:prstGeom>
        </p:spPr>
      </p:pic>
      <p:pic>
        <p:nvPicPr>
          <p:cNvPr id="25" name="Picture 24">
            <a:extLst>
              <a:ext uri="{FF2B5EF4-FFF2-40B4-BE49-F238E27FC236}">
                <a16:creationId xmlns:a16="http://schemas.microsoft.com/office/drawing/2014/main" id="{9FBFE6D2-7941-7491-C190-AF7E1FFA7624}"/>
              </a:ext>
            </a:extLst>
          </p:cNvPr>
          <p:cNvPicPr>
            <a:picLocks noChangeAspect="1"/>
          </p:cNvPicPr>
          <p:nvPr/>
        </p:nvPicPr>
        <p:blipFill>
          <a:blip r:embed="rId9"/>
          <a:stretch>
            <a:fillRect/>
          </a:stretch>
        </p:blipFill>
        <p:spPr>
          <a:xfrm>
            <a:off x="395185" y="3449542"/>
            <a:ext cx="774259" cy="774259"/>
          </a:xfrm>
          <a:prstGeom prst="rect">
            <a:avLst/>
          </a:prstGeom>
        </p:spPr>
      </p:pic>
      <p:grpSp>
        <p:nvGrpSpPr>
          <p:cNvPr id="27" name="Group 7">
            <a:extLst>
              <a:ext uri="{FF2B5EF4-FFF2-40B4-BE49-F238E27FC236}">
                <a16:creationId xmlns:a16="http://schemas.microsoft.com/office/drawing/2014/main" id="{CBAB8B26-ACCC-D105-704E-F39430C588CF}"/>
              </a:ext>
            </a:extLst>
          </p:cNvPr>
          <p:cNvGrpSpPr/>
          <p:nvPr/>
        </p:nvGrpSpPr>
        <p:grpSpPr>
          <a:xfrm>
            <a:off x="8736332" y="3383014"/>
            <a:ext cx="1322579" cy="1322579"/>
            <a:chOff x="-661608" y="0"/>
            <a:chExt cx="1913890" cy="1913890"/>
          </a:xfrm>
        </p:grpSpPr>
        <p:sp>
          <p:nvSpPr>
            <p:cNvPr id="28" name="Freeform 8">
              <a:extLst>
                <a:ext uri="{FF2B5EF4-FFF2-40B4-BE49-F238E27FC236}">
                  <a16:creationId xmlns:a16="http://schemas.microsoft.com/office/drawing/2014/main" id="{3E083017-4DB7-09D7-7EA5-C372F289FE6A}"/>
                </a:ext>
              </a:extLst>
            </p:cNvPr>
            <p:cNvSpPr/>
            <p:nvPr/>
          </p:nvSpPr>
          <p:spPr>
            <a:xfrm>
              <a:off x="-661608"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938"/>
            </a:solidFill>
          </p:spPr>
          <p:txBody>
            <a:bodyPr/>
            <a:lstStyle/>
            <a:p>
              <a:endParaRPr lang="en-US"/>
            </a:p>
          </p:txBody>
        </p:sp>
      </p:grpSp>
      <p:pic>
        <p:nvPicPr>
          <p:cNvPr id="26" name="Picture 25">
            <a:extLst>
              <a:ext uri="{FF2B5EF4-FFF2-40B4-BE49-F238E27FC236}">
                <a16:creationId xmlns:a16="http://schemas.microsoft.com/office/drawing/2014/main" id="{2E4EE1A8-9297-EE50-2C29-6EA0420E1AF1}"/>
              </a:ext>
            </a:extLst>
          </p:cNvPr>
          <p:cNvPicPr>
            <a:picLocks noChangeAspect="1"/>
          </p:cNvPicPr>
          <p:nvPr/>
        </p:nvPicPr>
        <p:blipFill>
          <a:blip r:embed="rId9"/>
          <a:stretch>
            <a:fillRect/>
          </a:stretch>
        </p:blipFill>
        <p:spPr>
          <a:xfrm>
            <a:off x="9005504" y="3676521"/>
            <a:ext cx="774259" cy="774259"/>
          </a:xfrm>
          <a:prstGeom prst="rect">
            <a:avLst/>
          </a:prstGeom>
        </p:spPr>
      </p:pic>
      <p:sp>
        <p:nvSpPr>
          <p:cNvPr id="9" name="Slide Number Placeholder 8">
            <a:extLst>
              <a:ext uri="{FF2B5EF4-FFF2-40B4-BE49-F238E27FC236}">
                <a16:creationId xmlns:a16="http://schemas.microsoft.com/office/drawing/2014/main" id="{50E2D9DD-9295-9B6E-BD9E-44DEC4F671DF}"/>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13" name="Footer Placeholder 12">
            <a:extLst>
              <a:ext uri="{FF2B5EF4-FFF2-40B4-BE49-F238E27FC236}">
                <a16:creationId xmlns:a16="http://schemas.microsoft.com/office/drawing/2014/main" id="{3CB1C340-3368-DA3F-73DE-CB128685A128}"/>
              </a:ext>
            </a:extLst>
          </p:cNvPr>
          <p:cNvSpPr>
            <a:spLocks noGrp="1"/>
          </p:cNvSpPr>
          <p:nvPr>
            <p:ph type="ftr" sz="quarter" idx="1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B938"/>
        </a:solidFill>
        <a:effectLst/>
      </p:bgPr>
    </p:bg>
    <p:spTree>
      <p:nvGrpSpPr>
        <p:cNvPr id="1" name="">
          <a:extLst>
            <a:ext uri="{FF2B5EF4-FFF2-40B4-BE49-F238E27FC236}">
              <a16:creationId xmlns:a16="http://schemas.microsoft.com/office/drawing/2014/main" id="{3D06446F-56D7-C769-C193-EF37BC17F7D8}"/>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476E318-B425-BCC1-C303-11D68307D790}"/>
              </a:ext>
            </a:extLst>
          </p:cNvPr>
          <p:cNvGrpSpPr/>
          <p:nvPr/>
        </p:nvGrpSpPr>
        <p:grpSpPr>
          <a:xfrm>
            <a:off x="9797162" y="-408638"/>
            <a:ext cx="8769001" cy="11104276"/>
            <a:chOff x="0" y="0"/>
            <a:chExt cx="3093156" cy="3756261"/>
          </a:xfrm>
        </p:grpSpPr>
        <p:sp>
          <p:nvSpPr>
            <p:cNvPr id="3" name="Freeform 3">
              <a:extLst>
                <a:ext uri="{FF2B5EF4-FFF2-40B4-BE49-F238E27FC236}">
                  <a16:creationId xmlns:a16="http://schemas.microsoft.com/office/drawing/2014/main" id="{D0635905-6081-0E60-DAD7-B72AAB845D01}"/>
                </a:ext>
              </a:extLst>
            </p:cNvPr>
            <p:cNvSpPr/>
            <p:nvPr/>
          </p:nvSpPr>
          <p:spPr>
            <a:xfrm>
              <a:off x="0" y="0"/>
              <a:ext cx="3093156" cy="3756261"/>
            </a:xfrm>
            <a:custGeom>
              <a:avLst/>
              <a:gdLst/>
              <a:ahLst/>
              <a:cxnLst/>
              <a:rect l="l" t="t" r="r" b="b"/>
              <a:pathLst>
                <a:path w="3093156" h="3756261">
                  <a:moveTo>
                    <a:pt x="0" y="0"/>
                  </a:moveTo>
                  <a:lnTo>
                    <a:pt x="3093156" y="0"/>
                  </a:lnTo>
                  <a:lnTo>
                    <a:pt x="3093156" y="3756261"/>
                  </a:lnTo>
                  <a:lnTo>
                    <a:pt x="0" y="3756261"/>
                  </a:lnTo>
                  <a:close/>
                </a:path>
              </a:pathLst>
            </a:custGeom>
            <a:solidFill>
              <a:srgbClr val="000000"/>
            </a:solidFill>
          </p:spPr>
          <p:txBody>
            <a:bodyPr/>
            <a:lstStyle/>
            <a:p>
              <a:endParaRPr lang="en-US"/>
            </a:p>
          </p:txBody>
        </p:sp>
      </p:grpSp>
      <p:grpSp>
        <p:nvGrpSpPr>
          <p:cNvPr id="7" name="Group 7">
            <a:extLst>
              <a:ext uri="{FF2B5EF4-FFF2-40B4-BE49-F238E27FC236}">
                <a16:creationId xmlns:a16="http://schemas.microsoft.com/office/drawing/2014/main" id="{D15AF477-6E5C-61BA-735B-DBAC81B6265E}"/>
              </a:ext>
            </a:extLst>
          </p:cNvPr>
          <p:cNvGrpSpPr>
            <a:grpSpLocks noChangeAspect="1"/>
          </p:cNvGrpSpPr>
          <p:nvPr/>
        </p:nvGrpSpPr>
        <p:grpSpPr>
          <a:xfrm>
            <a:off x="9953982" y="2621429"/>
            <a:ext cx="1066244" cy="1066244"/>
            <a:chOff x="0" y="0"/>
            <a:chExt cx="6355080" cy="6355080"/>
          </a:xfrm>
        </p:grpSpPr>
        <p:sp>
          <p:nvSpPr>
            <p:cNvPr id="8" name="Freeform 8">
              <a:extLst>
                <a:ext uri="{FF2B5EF4-FFF2-40B4-BE49-F238E27FC236}">
                  <a16:creationId xmlns:a16="http://schemas.microsoft.com/office/drawing/2014/main" id="{CE738F09-8CEB-373D-82B4-4C2768CAE983}"/>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9" name="TextBox 9">
            <a:extLst>
              <a:ext uri="{FF2B5EF4-FFF2-40B4-BE49-F238E27FC236}">
                <a16:creationId xmlns:a16="http://schemas.microsoft.com/office/drawing/2014/main" id="{08669A65-887B-2EC1-8BE6-170FCFD8135B}"/>
              </a:ext>
            </a:extLst>
          </p:cNvPr>
          <p:cNvSpPr txBox="1"/>
          <p:nvPr/>
        </p:nvSpPr>
        <p:spPr>
          <a:xfrm>
            <a:off x="1028700" y="490740"/>
            <a:ext cx="7238247" cy="996363"/>
          </a:xfrm>
          <a:prstGeom prst="rect">
            <a:avLst/>
          </a:prstGeom>
        </p:spPr>
        <p:txBody>
          <a:bodyPr lIns="0" tIns="0" rIns="0" bIns="0" rtlCol="0" anchor="t">
            <a:spAutoFit/>
          </a:bodyPr>
          <a:lstStyle/>
          <a:p>
            <a:pPr>
              <a:lnSpc>
                <a:spcPts val="8488"/>
              </a:lnSpc>
            </a:pPr>
            <a:r>
              <a:rPr lang="en-US" sz="6063" dirty="0">
                <a:solidFill>
                  <a:srgbClr val="000000"/>
                </a:solidFill>
                <a:latin typeface="Aileron Ultra-Bold"/>
              </a:rPr>
              <a:t>Mitigation of Risks</a:t>
            </a:r>
          </a:p>
        </p:txBody>
      </p:sp>
      <p:sp>
        <p:nvSpPr>
          <p:cNvPr id="10" name="TextBox 10">
            <a:extLst>
              <a:ext uri="{FF2B5EF4-FFF2-40B4-BE49-F238E27FC236}">
                <a16:creationId xmlns:a16="http://schemas.microsoft.com/office/drawing/2014/main" id="{70BA9754-6574-F357-69A7-B6CAF5E0230D}"/>
              </a:ext>
            </a:extLst>
          </p:cNvPr>
          <p:cNvSpPr txBox="1"/>
          <p:nvPr/>
        </p:nvSpPr>
        <p:spPr>
          <a:xfrm>
            <a:off x="601098" y="1778798"/>
            <a:ext cx="1066244" cy="745416"/>
          </a:xfrm>
          <a:prstGeom prst="rect">
            <a:avLst/>
          </a:prstGeom>
        </p:spPr>
        <p:txBody>
          <a:bodyPr lIns="0" tIns="0" rIns="0" bIns="0" rtlCol="0" anchor="t">
            <a:spAutoFit/>
          </a:bodyPr>
          <a:lstStyle/>
          <a:p>
            <a:pPr algn="ctr">
              <a:lnSpc>
                <a:spcPts val="6159"/>
              </a:lnSpc>
            </a:pPr>
            <a:r>
              <a:rPr lang="en-US" sz="4399" dirty="0">
                <a:solidFill>
                  <a:srgbClr val="FFFFFF"/>
                </a:solidFill>
                <a:latin typeface="IBM Plex Sans Bold"/>
              </a:rPr>
              <a:t>1</a:t>
            </a:r>
          </a:p>
        </p:txBody>
      </p:sp>
      <p:sp>
        <p:nvSpPr>
          <p:cNvPr id="11" name="TextBox 11">
            <a:extLst>
              <a:ext uri="{FF2B5EF4-FFF2-40B4-BE49-F238E27FC236}">
                <a16:creationId xmlns:a16="http://schemas.microsoft.com/office/drawing/2014/main" id="{3512E023-88C9-F057-1549-117509A932E5}"/>
              </a:ext>
            </a:extLst>
          </p:cNvPr>
          <p:cNvSpPr txBox="1"/>
          <p:nvPr/>
        </p:nvSpPr>
        <p:spPr>
          <a:xfrm>
            <a:off x="1981200" y="1816062"/>
            <a:ext cx="6477000" cy="621837"/>
          </a:xfrm>
          <a:prstGeom prst="rect">
            <a:avLst/>
          </a:prstGeom>
        </p:spPr>
        <p:txBody>
          <a:bodyPr wrap="square" lIns="0" tIns="0" rIns="0" bIns="0" rtlCol="0" anchor="t">
            <a:spAutoFit/>
          </a:bodyPr>
          <a:lstStyle/>
          <a:p>
            <a:pPr>
              <a:lnSpc>
                <a:spcPts val="5319"/>
              </a:lnSpc>
            </a:pPr>
            <a:r>
              <a:rPr lang="en-US" sz="3799" dirty="0">
                <a:solidFill>
                  <a:srgbClr val="FFFFFF"/>
                </a:solidFill>
                <a:latin typeface="Aileron Ultra-Bold"/>
              </a:rPr>
              <a:t>Proactive API Management:</a:t>
            </a:r>
          </a:p>
        </p:txBody>
      </p:sp>
      <p:sp>
        <p:nvSpPr>
          <p:cNvPr id="12" name="AutoShape 12">
            <a:extLst>
              <a:ext uri="{FF2B5EF4-FFF2-40B4-BE49-F238E27FC236}">
                <a16:creationId xmlns:a16="http://schemas.microsoft.com/office/drawing/2014/main" id="{B3834F64-28FE-D818-7186-4C8E3C8A8D0B}"/>
              </a:ext>
            </a:extLst>
          </p:cNvPr>
          <p:cNvSpPr/>
          <p:nvPr/>
        </p:nvSpPr>
        <p:spPr>
          <a:xfrm>
            <a:off x="-989528" y="1562100"/>
            <a:ext cx="10718198" cy="0"/>
          </a:xfrm>
          <a:prstGeom prst="line">
            <a:avLst/>
          </a:prstGeom>
          <a:ln w="76200" cap="flat">
            <a:solidFill>
              <a:srgbClr val="FFFFFF"/>
            </a:solidFill>
            <a:prstDash val="solid"/>
            <a:headEnd type="none" w="sm" len="sm"/>
            <a:tailEnd type="none" w="sm" len="sm"/>
          </a:ln>
        </p:spPr>
        <p:txBody>
          <a:bodyPr/>
          <a:lstStyle/>
          <a:p>
            <a:endParaRPr lang="en-US"/>
          </a:p>
        </p:txBody>
      </p:sp>
      <p:sp>
        <p:nvSpPr>
          <p:cNvPr id="13" name="TextBox 13">
            <a:extLst>
              <a:ext uri="{FF2B5EF4-FFF2-40B4-BE49-F238E27FC236}">
                <a16:creationId xmlns:a16="http://schemas.microsoft.com/office/drawing/2014/main" id="{094D1D2A-FB0E-C6D4-922D-7DE171ACD3CC}"/>
              </a:ext>
            </a:extLst>
          </p:cNvPr>
          <p:cNvSpPr txBox="1"/>
          <p:nvPr/>
        </p:nvSpPr>
        <p:spPr>
          <a:xfrm>
            <a:off x="1166679" y="2563977"/>
            <a:ext cx="8282121" cy="1552733"/>
          </a:xfrm>
          <a:prstGeom prst="rect">
            <a:avLst/>
          </a:prstGeom>
        </p:spPr>
        <p:txBody>
          <a:bodyPr wrap="square" lIns="0" tIns="0" rIns="0" bIns="0" rtlCol="0" anchor="t">
            <a:spAutoFit/>
          </a:bodyPr>
          <a:lstStyle/>
          <a:p>
            <a:pPr marL="342900" indent="-342900">
              <a:lnSpc>
                <a:spcPts val="4179"/>
              </a:lnSpc>
              <a:buFont typeface="Arial" panose="020B0604020202020204" pitchFamily="34" charset="0"/>
              <a:buChar char="•"/>
            </a:pPr>
            <a:r>
              <a:rPr lang="en-US" sz="2199" dirty="0">
                <a:solidFill>
                  <a:srgbClr val="000000"/>
                </a:solidFill>
                <a:latin typeface="IBM Plex Sans"/>
              </a:rPr>
              <a:t>Establish regular communication with API providers.</a:t>
            </a:r>
          </a:p>
          <a:p>
            <a:pPr marL="342900" indent="-342900">
              <a:lnSpc>
                <a:spcPts val="4179"/>
              </a:lnSpc>
              <a:buFont typeface="Arial" panose="020B0604020202020204" pitchFamily="34" charset="0"/>
              <a:buChar char="•"/>
            </a:pPr>
            <a:r>
              <a:rPr lang="en-US" sz="2199" dirty="0">
                <a:solidFill>
                  <a:srgbClr val="000000"/>
                </a:solidFill>
                <a:latin typeface="IBM Plex Sans"/>
              </a:rPr>
              <a:t>Develop fallback mechanisms for API issues.</a:t>
            </a:r>
          </a:p>
          <a:p>
            <a:pPr marL="342900" indent="-342900">
              <a:lnSpc>
                <a:spcPts val="4179"/>
              </a:lnSpc>
              <a:buFont typeface="Arial" panose="020B0604020202020204" pitchFamily="34" charset="0"/>
              <a:buChar char="•"/>
            </a:pPr>
            <a:r>
              <a:rPr lang="en-US" sz="2199" dirty="0">
                <a:solidFill>
                  <a:srgbClr val="000000"/>
                </a:solidFill>
                <a:latin typeface="IBM Plex Sans"/>
              </a:rPr>
              <a:t>Conduct early and extensive testing of API integrations.</a:t>
            </a:r>
          </a:p>
        </p:txBody>
      </p:sp>
      <p:grpSp>
        <p:nvGrpSpPr>
          <p:cNvPr id="14" name="Group 14">
            <a:extLst>
              <a:ext uri="{FF2B5EF4-FFF2-40B4-BE49-F238E27FC236}">
                <a16:creationId xmlns:a16="http://schemas.microsoft.com/office/drawing/2014/main" id="{93655FD6-2AD5-8D4A-D080-1D9D4E170513}"/>
              </a:ext>
            </a:extLst>
          </p:cNvPr>
          <p:cNvGrpSpPr>
            <a:grpSpLocks noChangeAspect="1"/>
          </p:cNvGrpSpPr>
          <p:nvPr/>
        </p:nvGrpSpPr>
        <p:grpSpPr>
          <a:xfrm>
            <a:off x="538628" y="6134010"/>
            <a:ext cx="1066244" cy="1014124"/>
            <a:chOff x="0" y="0"/>
            <a:chExt cx="6355080" cy="6355080"/>
          </a:xfrm>
        </p:grpSpPr>
        <p:sp>
          <p:nvSpPr>
            <p:cNvPr id="15" name="Freeform 15">
              <a:extLst>
                <a:ext uri="{FF2B5EF4-FFF2-40B4-BE49-F238E27FC236}">
                  <a16:creationId xmlns:a16="http://schemas.microsoft.com/office/drawing/2014/main" id="{02837D5D-5030-25FE-E19B-7BE9682BFDD3}"/>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16" name="TextBox 16">
            <a:extLst>
              <a:ext uri="{FF2B5EF4-FFF2-40B4-BE49-F238E27FC236}">
                <a16:creationId xmlns:a16="http://schemas.microsoft.com/office/drawing/2014/main" id="{22B6D842-CC47-A0B7-BB8C-D6061B7EEB51}"/>
              </a:ext>
            </a:extLst>
          </p:cNvPr>
          <p:cNvSpPr txBox="1"/>
          <p:nvPr/>
        </p:nvSpPr>
        <p:spPr>
          <a:xfrm>
            <a:off x="583557" y="6276831"/>
            <a:ext cx="1066244" cy="745416"/>
          </a:xfrm>
          <a:prstGeom prst="rect">
            <a:avLst/>
          </a:prstGeom>
        </p:spPr>
        <p:txBody>
          <a:bodyPr lIns="0" tIns="0" rIns="0" bIns="0" rtlCol="0" anchor="t">
            <a:spAutoFit/>
          </a:bodyPr>
          <a:lstStyle/>
          <a:p>
            <a:pPr algn="ctr">
              <a:lnSpc>
                <a:spcPts val="6159"/>
              </a:lnSpc>
            </a:pPr>
            <a:r>
              <a:rPr lang="en-US" sz="4399" dirty="0">
                <a:solidFill>
                  <a:srgbClr val="FFFFFF"/>
                </a:solidFill>
                <a:latin typeface="IBM Plex Sans Bold"/>
              </a:rPr>
              <a:t>3</a:t>
            </a:r>
          </a:p>
        </p:txBody>
      </p:sp>
      <p:sp>
        <p:nvSpPr>
          <p:cNvPr id="17" name="TextBox 17">
            <a:extLst>
              <a:ext uri="{FF2B5EF4-FFF2-40B4-BE49-F238E27FC236}">
                <a16:creationId xmlns:a16="http://schemas.microsoft.com/office/drawing/2014/main" id="{1F32A872-C7F5-EDE4-075F-72AE37CB4192}"/>
              </a:ext>
            </a:extLst>
          </p:cNvPr>
          <p:cNvSpPr txBox="1"/>
          <p:nvPr/>
        </p:nvSpPr>
        <p:spPr>
          <a:xfrm>
            <a:off x="1836857" y="4299411"/>
            <a:ext cx="6768181" cy="621837"/>
          </a:xfrm>
          <a:prstGeom prst="rect">
            <a:avLst/>
          </a:prstGeom>
        </p:spPr>
        <p:txBody>
          <a:bodyPr wrap="square" lIns="0" tIns="0" rIns="0" bIns="0" rtlCol="0" anchor="t">
            <a:spAutoFit/>
          </a:bodyPr>
          <a:lstStyle/>
          <a:p>
            <a:pPr>
              <a:lnSpc>
                <a:spcPts val="5319"/>
              </a:lnSpc>
            </a:pPr>
            <a:r>
              <a:rPr lang="en-US" sz="3799" dirty="0">
                <a:solidFill>
                  <a:srgbClr val="FFFFFF"/>
                </a:solidFill>
                <a:latin typeface="Aileron Ultra-Bold"/>
              </a:rPr>
              <a:t>Change Control Mechanism:</a:t>
            </a:r>
          </a:p>
        </p:txBody>
      </p:sp>
      <p:sp>
        <p:nvSpPr>
          <p:cNvPr id="18" name="TextBox 18">
            <a:extLst>
              <a:ext uri="{FF2B5EF4-FFF2-40B4-BE49-F238E27FC236}">
                <a16:creationId xmlns:a16="http://schemas.microsoft.com/office/drawing/2014/main" id="{68AEC706-FF69-3F00-C471-DB889021B2D1}"/>
              </a:ext>
            </a:extLst>
          </p:cNvPr>
          <p:cNvSpPr txBox="1"/>
          <p:nvPr/>
        </p:nvSpPr>
        <p:spPr>
          <a:xfrm>
            <a:off x="381000" y="7200900"/>
            <a:ext cx="9533019" cy="1014124"/>
          </a:xfrm>
          <a:prstGeom prst="rect">
            <a:avLst/>
          </a:prstGeom>
        </p:spPr>
        <p:txBody>
          <a:bodyPr wrap="square" lIns="0" tIns="0" rIns="0" bIns="0" rtlCol="0" anchor="t">
            <a:spAutoFit/>
          </a:bodyPr>
          <a:lstStyle/>
          <a:p>
            <a:pPr>
              <a:lnSpc>
                <a:spcPts val="4179"/>
              </a:lnSpc>
            </a:pPr>
            <a:r>
              <a:rPr lang="en-US" sz="2199" dirty="0">
                <a:solidFill>
                  <a:srgbClr val="000000"/>
                </a:solidFill>
                <a:latin typeface="IBM Plex Sans"/>
              </a:rPr>
              <a:t>•	Design the system to be modular and adaptable.</a:t>
            </a:r>
          </a:p>
          <a:p>
            <a:pPr>
              <a:lnSpc>
                <a:spcPts val="4179"/>
              </a:lnSpc>
            </a:pPr>
            <a:r>
              <a:rPr lang="en-US" sz="2199" dirty="0">
                <a:solidFill>
                  <a:srgbClr val="000000"/>
                </a:solidFill>
                <a:latin typeface="IBM Plex Sans"/>
              </a:rPr>
              <a:t>•	Regularly assess and update features based on industry demands.</a:t>
            </a:r>
          </a:p>
        </p:txBody>
      </p:sp>
      <p:sp>
        <p:nvSpPr>
          <p:cNvPr id="19" name="TextBox 17">
            <a:extLst>
              <a:ext uri="{FF2B5EF4-FFF2-40B4-BE49-F238E27FC236}">
                <a16:creationId xmlns:a16="http://schemas.microsoft.com/office/drawing/2014/main" id="{BB5329C9-910E-27A7-7B7E-6ED6126497F2}"/>
              </a:ext>
            </a:extLst>
          </p:cNvPr>
          <p:cNvSpPr txBox="1"/>
          <p:nvPr/>
        </p:nvSpPr>
        <p:spPr>
          <a:xfrm>
            <a:off x="1836857" y="6377063"/>
            <a:ext cx="6584403" cy="621837"/>
          </a:xfrm>
          <a:prstGeom prst="rect">
            <a:avLst/>
          </a:prstGeom>
        </p:spPr>
        <p:txBody>
          <a:bodyPr wrap="square" lIns="0" tIns="0" rIns="0" bIns="0" rtlCol="0" anchor="t">
            <a:spAutoFit/>
          </a:bodyPr>
          <a:lstStyle/>
          <a:p>
            <a:pPr>
              <a:lnSpc>
                <a:spcPts val="5319"/>
              </a:lnSpc>
            </a:pPr>
            <a:r>
              <a:rPr lang="en-US" sz="3799" dirty="0">
                <a:solidFill>
                  <a:srgbClr val="FFFFFF"/>
                </a:solidFill>
                <a:latin typeface="Aileron Ultra-Bold"/>
              </a:rPr>
              <a:t>Adaptive System Design:</a:t>
            </a:r>
          </a:p>
        </p:txBody>
      </p:sp>
      <p:sp>
        <p:nvSpPr>
          <p:cNvPr id="20" name="TextBox 17">
            <a:extLst>
              <a:ext uri="{FF2B5EF4-FFF2-40B4-BE49-F238E27FC236}">
                <a16:creationId xmlns:a16="http://schemas.microsoft.com/office/drawing/2014/main" id="{06CCA062-E1D6-DF15-992F-010A41EA2ABE}"/>
              </a:ext>
            </a:extLst>
          </p:cNvPr>
          <p:cNvSpPr txBox="1"/>
          <p:nvPr/>
        </p:nvSpPr>
        <p:spPr>
          <a:xfrm>
            <a:off x="11015934" y="5386471"/>
            <a:ext cx="7550229" cy="1301510"/>
          </a:xfrm>
          <a:prstGeom prst="rect">
            <a:avLst/>
          </a:prstGeom>
        </p:spPr>
        <p:txBody>
          <a:bodyPr wrap="square" lIns="0" tIns="0" rIns="0" bIns="0" rtlCol="0" anchor="t">
            <a:spAutoFit/>
          </a:bodyPr>
          <a:lstStyle/>
          <a:p>
            <a:pPr>
              <a:lnSpc>
                <a:spcPts val="5319"/>
              </a:lnSpc>
            </a:pPr>
            <a:r>
              <a:rPr lang="en-US" sz="3799" dirty="0">
                <a:solidFill>
                  <a:srgbClr val="FFFFFF"/>
                </a:solidFill>
                <a:latin typeface="Aileron Ultra-Bold"/>
              </a:rPr>
              <a:t>Comprehensive Testing Approach:</a:t>
            </a:r>
          </a:p>
        </p:txBody>
      </p:sp>
      <p:sp>
        <p:nvSpPr>
          <p:cNvPr id="21" name="TextBox 17">
            <a:extLst>
              <a:ext uri="{FF2B5EF4-FFF2-40B4-BE49-F238E27FC236}">
                <a16:creationId xmlns:a16="http://schemas.microsoft.com/office/drawing/2014/main" id="{E7ACE0DB-3BE6-ED8F-BBB5-2780441B928D}"/>
              </a:ext>
            </a:extLst>
          </p:cNvPr>
          <p:cNvSpPr txBox="1"/>
          <p:nvPr/>
        </p:nvSpPr>
        <p:spPr>
          <a:xfrm>
            <a:off x="11123467" y="2951186"/>
            <a:ext cx="7174365" cy="621837"/>
          </a:xfrm>
          <a:prstGeom prst="rect">
            <a:avLst/>
          </a:prstGeom>
        </p:spPr>
        <p:txBody>
          <a:bodyPr wrap="square" lIns="0" tIns="0" rIns="0" bIns="0" rtlCol="0" anchor="t">
            <a:spAutoFit/>
          </a:bodyPr>
          <a:lstStyle/>
          <a:p>
            <a:pPr>
              <a:lnSpc>
                <a:spcPts val="5319"/>
              </a:lnSpc>
            </a:pPr>
            <a:r>
              <a:rPr lang="en-US" sz="3799" dirty="0">
                <a:solidFill>
                  <a:srgbClr val="FFFFFF"/>
                </a:solidFill>
                <a:latin typeface="Aileron Ultra-Bold"/>
              </a:rPr>
              <a:t>Agile Development Practices:</a:t>
            </a:r>
          </a:p>
        </p:txBody>
      </p:sp>
      <p:sp>
        <p:nvSpPr>
          <p:cNvPr id="22" name="TextBox 21">
            <a:extLst>
              <a:ext uri="{FF2B5EF4-FFF2-40B4-BE49-F238E27FC236}">
                <a16:creationId xmlns:a16="http://schemas.microsoft.com/office/drawing/2014/main" id="{5972EBF9-FFC5-18A2-A4D1-2520DDF6DDFB}"/>
              </a:ext>
            </a:extLst>
          </p:cNvPr>
          <p:cNvSpPr txBox="1"/>
          <p:nvPr/>
        </p:nvSpPr>
        <p:spPr>
          <a:xfrm>
            <a:off x="1023245" y="4950644"/>
            <a:ext cx="8781291" cy="1153970"/>
          </a:xfrm>
          <a:prstGeom prst="rect">
            <a:avLst/>
          </a:prstGeom>
          <a:noFill/>
        </p:spPr>
        <p:txBody>
          <a:bodyPr wrap="square" rtlCol="0">
            <a:spAutoFit/>
          </a:bodyPr>
          <a:lstStyle/>
          <a:p>
            <a:pPr marL="342900" marR="0" lvl="0" indent="-342900">
              <a:lnSpc>
                <a:spcPct val="150000"/>
              </a:lnSpc>
              <a:spcBef>
                <a:spcPts val="0"/>
              </a:spcBef>
              <a:spcAft>
                <a:spcPts val="8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Implement a change control board for scope changes.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Regularly communicate with stakeholders to manage expectations.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TextBox 22">
            <a:extLst>
              <a:ext uri="{FF2B5EF4-FFF2-40B4-BE49-F238E27FC236}">
                <a16:creationId xmlns:a16="http://schemas.microsoft.com/office/drawing/2014/main" id="{7D9361ED-B5EE-1550-5109-F9B6BDA52E3D}"/>
              </a:ext>
            </a:extLst>
          </p:cNvPr>
          <p:cNvSpPr txBox="1"/>
          <p:nvPr/>
        </p:nvSpPr>
        <p:spPr>
          <a:xfrm>
            <a:off x="9992897" y="3883912"/>
            <a:ext cx="8149132" cy="830997"/>
          </a:xfrm>
          <a:prstGeom prst="rect">
            <a:avLst/>
          </a:prstGeom>
          <a:noFill/>
        </p:spPr>
        <p:txBody>
          <a:bodyPr wrap="square" rtlCol="0">
            <a:spAutoFit/>
          </a:bodyPr>
          <a:lstStyle/>
          <a:p>
            <a:r>
              <a:rPr lang="en-US" sz="2400" dirty="0">
                <a:solidFill>
                  <a:schemeClr val="bg1"/>
                </a:solidFill>
              </a:rPr>
              <a:t>•	Embrace Agile for continuous adaptation.</a:t>
            </a:r>
          </a:p>
          <a:p>
            <a:r>
              <a:rPr lang="en-US" sz="2400" dirty="0">
                <a:solidFill>
                  <a:schemeClr val="bg1"/>
                </a:solidFill>
              </a:rPr>
              <a:t>•	Conduct regular sprint reviews for process improvement.</a:t>
            </a:r>
          </a:p>
        </p:txBody>
      </p:sp>
      <p:sp>
        <p:nvSpPr>
          <p:cNvPr id="24" name="TextBox 23">
            <a:extLst>
              <a:ext uri="{FF2B5EF4-FFF2-40B4-BE49-F238E27FC236}">
                <a16:creationId xmlns:a16="http://schemas.microsoft.com/office/drawing/2014/main" id="{EDEECA51-A7FE-3D6E-B386-6C2B4887DB67}"/>
              </a:ext>
            </a:extLst>
          </p:cNvPr>
          <p:cNvSpPr txBox="1"/>
          <p:nvPr/>
        </p:nvSpPr>
        <p:spPr>
          <a:xfrm>
            <a:off x="9992896" y="7072173"/>
            <a:ext cx="8304935" cy="830997"/>
          </a:xfrm>
          <a:prstGeom prst="rect">
            <a:avLst/>
          </a:prstGeom>
          <a:noFill/>
        </p:spPr>
        <p:txBody>
          <a:bodyPr wrap="square" rtlCol="0">
            <a:spAutoFit/>
          </a:bodyPr>
          <a:lstStyle/>
          <a:p>
            <a:r>
              <a:rPr lang="en-US" sz="2400" dirty="0">
                <a:solidFill>
                  <a:schemeClr val="bg1"/>
                </a:solidFill>
              </a:rPr>
              <a:t>•	Develop and adhere to a detailed testing plan.</a:t>
            </a:r>
          </a:p>
          <a:p>
            <a:r>
              <a:rPr lang="en-US" sz="2400" dirty="0">
                <a:solidFill>
                  <a:schemeClr val="bg1"/>
                </a:solidFill>
              </a:rPr>
              <a:t>•	Include end-users in user acceptance testing for feedback.</a:t>
            </a:r>
          </a:p>
        </p:txBody>
      </p:sp>
      <p:grpSp>
        <p:nvGrpSpPr>
          <p:cNvPr id="25" name="Google Shape;2705;p45">
            <a:extLst>
              <a:ext uri="{FF2B5EF4-FFF2-40B4-BE49-F238E27FC236}">
                <a16:creationId xmlns:a16="http://schemas.microsoft.com/office/drawing/2014/main" id="{DAEA2CD1-C2F0-4E7B-30B8-018EDF5F6286}"/>
              </a:ext>
            </a:extLst>
          </p:cNvPr>
          <p:cNvGrpSpPr/>
          <p:nvPr/>
        </p:nvGrpSpPr>
        <p:grpSpPr>
          <a:xfrm>
            <a:off x="11887200" y="-33358"/>
            <a:ext cx="5372100" cy="2890858"/>
            <a:chOff x="6727934" y="1261064"/>
            <a:chExt cx="1795259" cy="1679875"/>
          </a:xfrm>
        </p:grpSpPr>
        <p:grpSp>
          <p:nvGrpSpPr>
            <p:cNvPr id="26" name="Google Shape;2706;p45">
              <a:extLst>
                <a:ext uri="{FF2B5EF4-FFF2-40B4-BE49-F238E27FC236}">
                  <a16:creationId xmlns:a16="http://schemas.microsoft.com/office/drawing/2014/main" id="{4724A49F-CBB1-8584-87C0-B2F9226BAD72}"/>
                </a:ext>
              </a:extLst>
            </p:cNvPr>
            <p:cNvGrpSpPr/>
            <p:nvPr/>
          </p:nvGrpSpPr>
          <p:grpSpPr>
            <a:xfrm>
              <a:off x="8384122" y="2614871"/>
              <a:ext cx="139071" cy="139071"/>
              <a:chOff x="5448853" y="3419595"/>
              <a:chExt cx="78736" cy="78736"/>
            </a:xfrm>
          </p:grpSpPr>
          <p:sp>
            <p:nvSpPr>
              <p:cNvPr id="126" name="Google Shape;2707;p45">
                <a:extLst>
                  <a:ext uri="{FF2B5EF4-FFF2-40B4-BE49-F238E27FC236}">
                    <a16:creationId xmlns:a16="http://schemas.microsoft.com/office/drawing/2014/main" id="{FA318163-0197-2576-B19B-F070E45D16C2}"/>
                  </a:ext>
                </a:extLst>
              </p:cNvPr>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708;p45">
                <a:extLst>
                  <a:ext uri="{FF2B5EF4-FFF2-40B4-BE49-F238E27FC236}">
                    <a16:creationId xmlns:a16="http://schemas.microsoft.com/office/drawing/2014/main" id="{1AC28766-1BBA-18AA-9708-F1ED7371B92D}"/>
                  </a:ext>
                </a:extLst>
              </p:cNvPr>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709;p45">
                <a:extLst>
                  <a:ext uri="{FF2B5EF4-FFF2-40B4-BE49-F238E27FC236}">
                    <a16:creationId xmlns:a16="http://schemas.microsoft.com/office/drawing/2014/main" id="{D246A117-2349-3CD6-CC24-3A25A2926131}"/>
                  </a:ext>
                </a:extLst>
              </p:cNvPr>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710;p45">
                <a:extLst>
                  <a:ext uri="{FF2B5EF4-FFF2-40B4-BE49-F238E27FC236}">
                    <a16:creationId xmlns:a16="http://schemas.microsoft.com/office/drawing/2014/main" id="{2E8AF817-D563-9E61-726F-6B6D0B2AC76B}"/>
                  </a:ext>
                </a:extLst>
              </p:cNvPr>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711;p45">
                <a:extLst>
                  <a:ext uri="{FF2B5EF4-FFF2-40B4-BE49-F238E27FC236}">
                    <a16:creationId xmlns:a16="http://schemas.microsoft.com/office/drawing/2014/main" id="{890E0556-2D05-1D71-DFAB-9247E41DBB1E}"/>
                  </a:ext>
                </a:extLst>
              </p:cNvPr>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712;p45">
                <a:extLst>
                  <a:ext uri="{FF2B5EF4-FFF2-40B4-BE49-F238E27FC236}">
                    <a16:creationId xmlns:a16="http://schemas.microsoft.com/office/drawing/2014/main" id="{438B94AC-CF07-A557-4AE9-004DDD169E9E}"/>
                  </a:ext>
                </a:extLst>
              </p:cNvPr>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713;p45">
                <a:extLst>
                  <a:ext uri="{FF2B5EF4-FFF2-40B4-BE49-F238E27FC236}">
                    <a16:creationId xmlns:a16="http://schemas.microsoft.com/office/drawing/2014/main" id="{7810FEBB-DA50-626B-DCF2-9EEE307BFB90}"/>
                  </a:ext>
                </a:extLst>
              </p:cNvPr>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714;p45">
                <a:extLst>
                  <a:ext uri="{FF2B5EF4-FFF2-40B4-BE49-F238E27FC236}">
                    <a16:creationId xmlns:a16="http://schemas.microsoft.com/office/drawing/2014/main" id="{50B12986-62E5-3813-E766-96D1F819602E}"/>
                  </a:ext>
                </a:extLst>
              </p:cNvPr>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15;p45">
              <a:extLst>
                <a:ext uri="{FF2B5EF4-FFF2-40B4-BE49-F238E27FC236}">
                  <a16:creationId xmlns:a16="http://schemas.microsoft.com/office/drawing/2014/main" id="{CA3454AF-5CBA-5F60-1484-EF6D1A7B7C1D}"/>
                </a:ext>
              </a:extLst>
            </p:cNvPr>
            <p:cNvSpPr/>
            <p:nvPr/>
          </p:nvSpPr>
          <p:spPr>
            <a:xfrm>
              <a:off x="7379802" y="2174552"/>
              <a:ext cx="423166" cy="165915"/>
            </a:xfrm>
            <a:custGeom>
              <a:avLst/>
              <a:gdLst/>
              <a:ahLst/>
              <a:cxnLst/>
              <a:rect l="l" t="t" r="r" b="b"/>
              <a:pathLst>
                <a:path w="7172" h="2812" extrusionOk="0">
                  <a:moveTo>
                    <a:pt x="56" y="1"/>
                  </a:moveTo>
                  <a:cubicBezTo>
                    <a:pt x="28" y="1"/>
                    <a:pt x="1" y="29"/>
                    <a:pt x="1" y="66"/>
                  </a:cubicBezTo>
                  <a:cubicBezTo>
                    <a:pt x="1" y="94"/>
                    <a:pt x="28" y="121"/>
                    <a:pt x="56" y="121"/>
                  </a:cubicBezTo>
                  <a:lnTo>
                    <a:pt x="520" y="121"/>
                  </a:lnTo>
                  <a:cubicBezTo>
                    <a:pt x="557" y="121"/>
                    <a:pt x="576" y="94"/>
                    <a:pt x="576" y="66"/>
                  </a:cubicBezTo>
                  <a:cubicBezTo>
                    <a:pt x="576" y="29"/>
                    <a:pt x="557" y="1"/>
                    <a:pt x="520" y="1"/>
                  </a:cubicBezTo>
                  <a:close/>
                  <a:moveTo>
                    <a:pt x="984" y="1"/>
                  </a:moveTo>
                  <a:cubicBezTo>
                    <a:pt x="956" y="1"/>
                    <a:pt x="928" y="29"/>
                    <a:pt x="928" y="66"/>
                  </a:cubicBezTo>
                  <a:cubicBezTo>
                    <a:pt x="928" y="94"/>
                    <a:pt x="956" y="121"/>
                    <a:pt x="984" y="121"/>
                  </a:cubicBezTo>
                  <a:lnTo>
                    <a:pt x="1448" y="121"/>
                  </a:lnTo>
                  <a:cubicBezTo>
                    <a:pt x="1485" y="121"/>
                    <a:pt x="1503" y="94"/>
                    <a:pt x="1503" y="66"/>
                  </a:cubicBezTo>
                  <a:cubicBezTo>
                    <a:pt x="1503" y="29"/>
                    <a:pt x="1485" y="1"/>
                    <a:pt x="1448" y="1"/>
                  </a:cubicBezTo>
                  <a:close/>
                  <a:moveTo>
                    <a:pt x="1912" y="1"/>
                  </a:moveTo>
                  <a:cubicBezTo>
                    <a:pt x="1875" y="1"/>
                    <a:pt x="1856" y="29"/>
                    <a:pt x="1856" y="66"/>
                  </a:cubicBezTo>
                  <a:cubicBezTo>
                    <a:pt x="1856" y="94"/>
                    <a:pt x="1875" y="121"/>
                    <a:pt x="1912" y="121"/>
                  </a:cubicBezTo>
                  <a:lnTo>
                    <a:pt x="2264" y="121"/>
                  </a:lnTo>
                  <a:cubicBezTo>
                    <a:pt x="2273" y="149"/>
                    <a:pt x="2301" y="168"/>
                    <a:pt x="2329" y="168"/>
                  </a:cubicBezTo>
                  <a:cubicBezTo>
                    <a:pt x="2357" y="168"/>
                    <a:pt x="2385" y="149"/>
                    <a:pt x="2385" y="112"/>
                  </a:cubicBezTo>
                  <a:lnTo>
                    <a:pt x="2385" y="66"/>
                  </a:lnTo>
                  <a:cubicBezTo>
                    <a:pt x="2385" y="29"/>
                    <a:pt x="2357" y="1"/>
                    <a:pt x="2329" y="1"/>
                  </a:cubicBezTo>
                  <a:close/>
                  <a:moveTo>
                    <a:pt x="2329" y="520"/>
                  </a:moveTo>
                  <a:cubicBezTo>
                    <a:pt x="2292" y="520"/>
                    <a:pt x="2264" y="548"/>
                    <a:pt x="2264" y="576"/>
                  </a:cubicBezTo>
                  <a:lnTo>
                    <a:pt x="2264" y="1040"/>
                  </a:lnTo>
                  <a:cubicBezTo>
                    <a:pt x="2264" y="1068"/>
                    <a:pt x="2292" y="1095"/>
                    <a:pt x="2329" y="1095"/>
                  </a:cubicBezTo>
                  <a:cubicBezTo>
                    <a:pt x="2357" y="1095"/>
                    <a:pt x="2385" y="1077"/>
                    <a:pt x="2385" y="1040"/>
                  </a:cubicBezTo>
                  <a:lnTo>
                    <a:pt x="2385" y="576"/>
                  </a:lnTo>
                  <a:cubicBezTo>
                    <a:pt x="2385" y="548"/>
                    <a:pt x="2357" y="520"/>
                    <a:pt x="2329" y="520"/>
                  </a:cubicBezTo>
                  <a:close/>
                  <a:moveTo>
                    <a:pt x="2329" y="1448"/>
                  </a:moveTo>
                  <a:cubicBezTo>
                    <a:pt x="2292" y="1448"/>
                    <a:pt x="2264" y="1476"/>
                    <a:pt x="2264" y="1504"/>
                  </a:cubicBezTo>
                  <a:lnTo>
                    <a:pt x="2264" y="1680"/>
                  </a:lnTo>
                  <a:cubicBezTo>
                    <a:pt x="2264" y="1717"/>
                    <a:pt x="2292" y="1745"/>
                    <a:pt x="2329" y="1745"/>
                  </a:cubicBezTo>
                  <a:lnTo>
                    <a:pt x="2607" y="1745"/>
                  </a:lnTo>
                  <a:cubicBezTo>
                    <a:pt x="2644" y="1745"/>
                    <a:pt x="2672" y="1717"/>
                    <a:pt x="2672" y="1680"/>
                  </a:cubicBezTo>
                  <a:cubicBezTo>
                    <a:pt x="2672" y="1652"/>
                    <a:pt x="2644" y="1624"/>
                    <a:pt x="2607" y="1624"/>
                  </a:cubicBezTo>
                  <a:lnTo>
                    <a:pt x="2385" y="1624"/>
                  </a:lnTo>
                  <a:lnTo>
                    <a:pt x="2385" y="1504"/>
                  </a:lnTo>
                  <a:cubicBezTo>
                    <a:pt x="2385" y="1476"/>
                    <a:pt x="2357" y="1448"/>
                    <a:pt x="2329" y="1448"/>
                  </a:cubicBezTo>
                  <a:close/>
                  <a:moveTo>
                    <a:pt x="3071" y="1624"/>
                  </a:moveTo>
                  <a:cubicBezTo>
                    <a:pt x="3043" y="1624"/>
                    <a:pt x="3016" y="1652"/>
                    <a:pt x="3016" y="1680"/>
                  </a:cubicBezTo>
                  <a:cubicBezTo>
                    <a:pt x="3016" y="1717"/>
                    <a:pt x="3043" y="1745"/>
                    <a:pt x="3071" y="1745"/>
                  </a:cubicBezTo>
                  <a:lnTo>
                    <a:pt x="3535" y="1745"/>
                  </a:lnTo>
                  <a:cubicBezTo>
                    <a:pt x="3572" y="1745"/>
                    <a:pt x="3600" y="1717"/>
                    <a:pt x="3600" y="1680"/>
                  </a:cubicBezTo>
                  <a:cubicBezTo>
                    <a:pt x="3600" y="1652"/>
                    <a:pt x="3572" y="1624"/>
                    <a:pt x="3535" y="1624"/>
                  </a:cubicBezTo>
                  <a:close/>
                  <a:moveTo>
                    <a:pt x="3999" y="1624"/>
                  </a:moveTo>
                  <a:cubicBezTo>
                    <a:pt x="3971" y="1624"/>
                    <a:pt x="3943" y="1652"/>
                    <a:pt x="3943" y="1680"/>
                  </a:cubicBezTo>
                  <a:cubicBezTo>
                    <a:pt x="3943" y="1717"/>
                    <a:pt x="3971" y="1745"/>
                    <a:pt x="3999" y="1745"/>
                  </a:cubicBezTo>
                  <a:lnTo>
                    <a:pt x="4463" y="1745"/>
                  </a:lnTo>
                  <a:cubicBezTo>
                    <a:pt x="4500" y="1745"/>
                    <a:pt x="4528" y="1717"/>
                    <a:pt x="4528" y="1680"/>
                  </a:cubicBezTo>
                  <a:cubicBezTo>
                    <a:pt x="4528" y="1652"/>
                    <a:pt x="4500" y="1624"/>
                    <a:pt x="4463" y="1624"/>
                  </a:cubicBezTo>
                  <a:close/>
                  <a:moveTo>
                    <a:pt x="4927" y="1624"/>
                  </a:moveTo>
                  <a:cubicBezTo>
                    <a:pt x="4899" y="1624"/>
                    <a:pt x="4871" y="1652"/>
                    <a:pt x="4871" y="1680"/>
                  </a:cubicBezTo>
                  <a:cubicBezTo>
                    <a:pt x="4871" y="1717"/>
                    <a:pt x="4899" y="1745"/>
                    <a:pt x="4927" y="1745"/>
                  </a:cubicBezTo>
                  <a:lnTo>
                    <a:pt x="5390" y="1745"/>
                  </a:lnTo>
                  <a:cubicBezTo>
                    <a:pt x="5427" y="1745"/>
                    <a:pt x="5455" y="1717"/>
                    <a:pt x="5455" y="1680"/>
                  </a:cubicBezTo>
                  <a:cubicBezTo>
                    <a:pt x="5455" y="1652"/>
                    <a:pt x="5427" y="1624"/>
                    <a:pt x="5390" y="1624"/>
                  </a:cubicBezTo>
                  <a:close/>
                  <a:moveTo>
                    <a:pt x="5854" y="1624"/>
                  </a:moveTo>
                  <a:cubicBezTo>
                    <a:pt x="5826" y="1624"/>
                    <a:pt x="5799" y="1652"/>
                    <a:pt x="5799" y="1680"/>
                  </a:cubicBezTo>
                  <a:cubicBezTo>
                    <a:pt x="5799" y="1717"/>
                    <a:pt x="5826" y="1745"/>
                    <a:pt x="5854" y="1745"/>
                  </a:cubicBezTo>
                  <a:lnTo>
                    <a:pt x="6318" y="1745"/>
                  </a:lnTo>
                  <a:cubicBezTo>
                    <a:pt x="6355" y="1745"/>
                    <a:pt x="6383" y="1717"/>
                    <a:pt x="6383" y="1680"/>
                  </a:cubicBezTo>
                  <a:cubicBezTo>
                    <a:pt x="6383" y="1652"/>
                    <a:pt x="6355" y="1624"/>
                    <a:pt x="6318" y="1624"/>
                  </a:cubicBezTo>
                  <a:close/>
                  <a:moveTo>
                    <a:pt x="6782" y="1624"/>
                  </a:moveTo>
                  <a:cubicBezTo>
                    <a:pt x="6754" y="1624"/>
                    <a:pt x="6726" y="1652"/>
                    <a:pt x="6726" y="1689"/>
                  </a:cubicBezTo>
                  <a:cubicBezTo>
                    <a:pt x="6726" y="1717"/>
                    <a:pt x="6754" y="1745"/>
                    <a:pt x="6782" y="1745"/>
                  </a:cubicBezTo>
                  <a:lnTo>
                    <a:pt x="7051" y="1745"/>
                  </a:lnTo>
                  <a:lnTo>
                    <a:pt x="7051" y="1828"/>
                  </a:lnTo>
                  <a:cubicBezTo>
                    <a:pt x="7051" y="1856"/>
                    <a:pt x="7079" y="1884"/>
                    <a:pt x="7107" y="1884"/>
                  </a:cubicBezTo>
                  <a:cubicBezTo>
                    <a:pt x="7144" y="1884"/>
                    <a:pt x="7172" y="1856"/>
                    <a:pt x="7172" y="1828"/>
                  </a:cubicBezTo>
                  <a:lnTo>
                    <a:pt x="7172" y="1689"/>
                  </a:lnTo>
                  <a:cubicBezTo>
                    <a:pt x="7172" y="1652"/>
                    <a:pt x="7144" y="1624"/>
                    <a:pt x="7107" y="1624"/>
                  </a:cubicBezTo>
                  <a:close/>
                  <a:moveTo>
                    <a:pt x="7107" y="2227"/>
                  </a:moveTo>
                  <a:cubicBezTo>
                    <a:pt x="7079" y="2227"/>
                    <a:pt x="7051" y="2255"/>
                    <a:pt x="7051" y="2292"/>
                  </a:cubicBezTo>
                  <a:lnTo>
                    <a:pt x="7051" y="2756"/>
                  </a:lnTo>
                  <a:cubicBezTo>
                    <a:pt x="7051" y="2784"/>
                    <a:pt x="7079" y="2812"/>
                    <a:pt x="7107" y="2812"/>
                  </a:cubicBezTo>
                  <a:cubicBezTo>
                    <a:pt x="7144" y="2812"/>
                    <a:pt x="7172" y="2784"/>
                    <a:pt x="7172" y="2756"/>
                  </a:cubicBezTo>
                  <a:lnTo>
                    <a:pt x="7172" y="2292"/>
                  </a:lnTo>
                  <a:cubicBezTo>
                    <a:pt x="7172" y="2255"/>
                    <a:pt x="7144" y="2227"/>
                    <a:pt x="7107" y="2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16;p45">
              <a:extLst>
                <a:ext uri="{FF2B5EF4-FFF2-40B4-BE49-F238E27FC236}">
                  <a16:creationId xmlns:a16="http://schemas.microsoft.com/office/drawing/2014/main" id="{84F15B36-F4C5-1A3D-FB4E-D0ADF3014C61}"/>
                </a:ext>
              </a:extLst>
            </p:cNvPr>
            <p:cNvSpPr/>
            <p:nvPr/>
          </p:nvSpPr>
          <p:spPr>
            <a:xfrm>
              <a:off x="8240247" y="1261064"/>
              <a:ext cx="108447" cy="108388"/>
            </a:xfrm>
            <a:custGeom>
              <a:avLst/>
              <a:gdLst/>
              <a:ahLst/>
              <a:cxnLst/>
              <a:rect l="l" t="t" r="r" b="b"/>
              <a:pathLst>
                <a:path w="1838" h="1837" extrusionOk="0">
                  <a:moveTo>
                    <a:pt x="928" y="186"/>
                  </a:moveTo>
                  <a:lnTo>
                    <a:pt x="1179" y="649"/>
                  </a:lnTo>
                  <a:cubicBezTo>
                    <a:pt x="1179" y="659"/>
                    <a:pt x="1188" y="659"/>
                    <a:pt x="1197" y="668"/>
                  </a:cubicBezTo>
                  <a:lnTo>
                    <a:pt x="1661" y="928"/>
                  </a:lnTo>
                  <a:lnTo>
                    <a:pt x="1197" y="1178"/>
                  </a:lnTo>
                  <a:cubicBezTo>
                    <a:pt x="1188" y="1178"/>
                    <a:pt x="1179" y="1188"/>
                    <a:pt x="1179" y="1197"/>
                  </a:cubicBezTo>
                  <a:lnTo>
                    <a:pt x="919" y="1661"/>
                  </a:lnTo>
                  <a:lnTo>
                    <a:pt x="669" y="1197"/>
                  </a:lnTo>
                  <a:cubicBezTo>
                    <a:pt x="659" y="1188"/>
                    <a:pt x="650" y="1178"/>
                    <a:pt x="641" y="1178"/>
                  </a:cubicBezTo>
                  <a:lnTo>
                    <a:pt x="186" y="918"/>
                  </a:lnTo>
                  <a:lnTo>
                    <a:pt x="650" y="668"/>
                  </a:lnTo>
                  <a:cubicBezTo>
                    <a:pt x="659" y="659"/>
                    <a:pt x="659" y="649"/>
                    <a:pt x="669" y="640"/>
                  </a:cubicBezTo>
                  <a:lnTo>
                    <a:pt x="928" y="186"/>
                  </a:lnTo>
                  <a:close/>
                  <a:moveTo>
                    <a:pt x="928" y="0"/>
                  </a:moveTo>
                  <a:cubicBezTo>
                    <a:pt x="900" y="0"/>
                    <a:pt x="882" y="9"/>
                    <a:pt x="873" y="28"/>
                  </a:cubicBezTo>
                  <a:lnTo>
                    <a:pt x="576" y="575"/>
                  </a:lnTo>
                  <a:lnTo>
                    <a:pt x="28" y="863"/>
                  </a:lnTo>
                  <a:cubicBezTo>
                    <a:pt x="10" y="881"/>
                    <a:pt x="1" y="900"/>
                    <a:pt x="1" y="918"/>
                  </a:cubicBezTo>
                  <a:cubicBezTo>
                    <a:pt x="1" y="937"/>
                    <a:pt x="10" y="956"/>
                    <a:pt x="28" y="965"/>
                  </a:cubicBezTo>
                  <a:lnTo>
                    <a:pt x="576" y="1271"/>
                  </a:lnTo>
                  <a:lnTo>
                    <a:pt x="863" y="1809"/>
                  </a:lnTo>
                  <a:cubicBezTo>
                    <a:pt x="882" y="1828"/>
                    <a:pt x="900" y="1837"/>
                    <a:pt x="919" y="1837"/>
                  </a:cubicBezTo>
                  <a:cubicBezTo>
                    <a:pt x="938" y="1837"/>
                    <a:pt x="956" y="1828"/>
                    <a:pt x="975" y="1809"/>
                  </a:cubicBezTo>
                  <a:lnTo>
                    <a:pt x="1271" y="1271"/>
                  </a:lnTo>
                  <a:lnTo>
                    <a:pt x="1810" y="974"/>
                  </a:lnTo>
                  <a:cubicBezTo>
                    <a:pt x="1828" y="965"/>
                    <a:pt x="1837" y="946"/>
                    <a:pt x="1837" y="928"/>
                  </a:cubicBezTo>
                  <a:cubicBezTo>
                    <a:pt x="1837" y="900"/>
                    <a:pt x="1828" y="881"/>
                    <a:pt x="1810" y="872"/>
                  </a:cubicBezTo>
                  <a:lnTo>
                    <a:pt x="1271" y="575"/>
                  </a:lnTo>
                  <a:lnTo>
                    <a:pt x="975" y="28"/>
                  </a:lnTo>
                  <a:cubicBezTo>
                    <a:pt x="965" y="9"/>
                    <a:pt x="947" y="0"/>
                    <a:pt x="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17;p45">
              <a:extLst>
                <a:ext uri="{FF2B5EF4-FFF2-40B4-BE49-F238E27FC236}">
                  <a16:creationId xmlns:a16="http://schemas.microsoft.com/office/drawing/2014/main" id="{E67BA02A-20E3-B314-6F02-9E52B72ACD03}"/>
                </a:ext>
              </a:extLst>
            </p:cNvPr>
            <p:cNvSpPr/>
            <p:nvPr/>
          </p:nvSpPr>
          <p:spPr>
            <a:xfrm>
              <a:off x="8380379" y="2008694"/>
              <a:ext cx="26315" cy="25784"/>
            </a:xfrm>
            <a:custGeom>
              <a:avLst/>
              <a:gdLst/>
              <a:ahLst/>
              <a:cxnLst/>
              <a:rect l="l" t="t" r="r" b="b"/>
              <a:pathLst>
                <a:path w="446" h="437" extrusionOk="0">
                  <a:moveTo>
                    <a:pt x="0" y="437"/>
                  </a:moveTo>
                  <a:lnTo>
                    <a:pt x="44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18;p45">
              <a:extLst>
                <a:ext uri="{FF2B5EF4-FFF2-40B4-BE49-F238E27FC236}">
                  <a16:creationId xmlns:a16="http://schemas.microsoft.com/office/drawing/2014/main" id="{9C84BE7A-3DB0-4931-B6E7-3A7E4C7810AA}"/>
                </a:ext>
              </a:extLst>
            </p:cNvPr>
            <p:cNvSpPr/>
            <p:nvPr/>
          </p:nvSpPr>
          <p:spPr>
            <a:xfrm>
              <a:off x="8380379" y="1940840"/>
              <a:ext cx="26315" cy="26315"/>
            </a:xfrm>
            <a:custGeom>
              <a:avLst/>
              <a:gdLst/>
              <a:ahLst/>
              <a:cxnLst/>
              <a:rect l="l" t="t" r="r" b="b"/>
              <a:pathLst>
                <a:path w="446" h="446" extrusionOk="0">
                  <a:moveTo>
                    <a:pt x="0" y="1"/>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19;p45">
              <a:extLst>
                <a:ext uri="{FF2B5EF4-FFF2-40B4-BE49-F238E27FC236}">
                  <a16:creationId xmlns:a16="http://schemas.microsoft.com/office/drawing/2014/main" id="{27E1F4C6-82EC-86BB-50D8-715DA2ECCDB1}"/>
                </a:ext>
              </a:extLst>
            </p:cNvPr>
            <p:cNvSpPr/>
            <p:nvPr/>
          </p:nvSpPr>
          <p:spPr>
            <a:xfrm>
              <a:off x="8286210" y="1697806"/>
              <a:ext cx="47143" cy="47674"/>
            </a:xfrm>
            <a:custGeom>
              <a:avLst/>
              <a:gdLst/>
              <a:ahLst/>
              <a:cxnLst/>
              <a:rect l="l" t="t" r="r" b="b"/>
              <a:pathLst>
                <a:path w="799" h="808" extrusionOk="0">
                  <a:moveTo>
                    <a:pt x="400" y="112"/>
                  </a:moveTo>
                  <a:cubicBezTo>
                    <a:pt x="557" y="112"/>
                    <a:pt x="687" y="242"/>
                    <a:pt x="687" y="400"/>
                  </a:cubicBezTo>
                  <a:cubicBezTo>
                    <a:pt x="687" y="557"/>
                    <a:pt x="557" y="687"/>
                    <a:pt x="400" y="687"/>
                  </a:cubicBezTo>
                  <a:cubicBezTo>
                    <a:pt x="242" y="687"/>
                    <a:pt x="112" y="557"/>
                    <a:pt x="112" y="400"/>
                  </a:cubicBezTo>
                  <a:cubicBezTo>
                    <a:pt x="112" y="242"/>
                    <a:pt x="242" y="112"/>
                    <a:pt x="400" y="112"/>
                  </a:cubicBezTo>
                  <a:close/>
                  <a:moveTo>
                    <a:pt x="400" y="1"/>
                  </a:moveTo>
                  <a:cubicBezTo>
                    <a:pt x="177" y="1"/>
                    <a:pt x="1" y="177"/>
                    <a:pt x="1" y="400"/>
                  </a:cubicBezTo>
                  <a:cubicBezTo>
                    <a:pt x="1" y="622"/>
                    <a:pt x="177" y="808"/>
                    <a:pt x="400" y="808"/>
                  </a:cubicBezTo>
                  <a:cubicBezTo>
                    <a:pt x="622" y="808"/>
                    <a:pt x="799" y="622"/>
                    <a:pt x="799" y="400"/>
                  </a:cubicBezTo>
                  <a:cubicBezTo>
                    <a:pt x="799" y="177"/>
                    <a:pt x="622"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20;p45">
              <a:extLst>
                <a:ext uri="{FF2B5EF4-FFF2-40B4-BE49-F238E27FC236}">
                  <a16:creationId xmlns:a16="http://schemas.microsoft.com/office/drawing/2014/main" id="{81840378-CFC3-A6F5-33BD-F75BD32C4157}"/>
                </a:ext>
              </a:extLst>
            </p:cNvPr>
            <p:cNvSpPr/>
            <p:nvPr/>
          </p:nvSpPr>
          <p:spPr>
            <a:xfrm>
              <a:off x="6843404" y="1371577"/>
              <a:ext cx="517865" cy="515682"/>
            </a:xfrm>
            <a:custGeom>
              <a:avLst/>
              <a:gdLst/>
              <a:ahLst/>
              <a:cxnLst/>
              <a:rect l="l" t="t" r="r" b="b"/>
              <a:pathLst>
                <a:path w="8777" h="8740" extrusionOk="0">
                  <a:moveTo>
                    <a:pt x="4373" y="2429"/>
                  </a:moveTo>
                  <a:cubicBezTo>
                    <a:pt x="4599" y="2429"/>
                    <a:pt x="4826" y="2469"/>
                    <a:pt x="5047" y="2552"/>
                  </a:cubicBezTo>
                  <a:cubicBezTo>
                    <a:pt x="5733" y="2803"/>
                    <a:pt x="6327" y="3656"/>
                    <a:pt x="6309" y="4389"/>
                  </a:cubicBezTo>
                  <a:cubicBezTo>
                    <a:pt x="6290" y="5029"/>
                    <a:pt x="5984" y="5595"/>
                    <a:pt x="5464" y="5947"/>
                  </a:cubicBezTo>
                  <a:cubicBezTo>
                    <a:pt x="5138" y="6175"/>
                    <a:pt x="4763" y="6289"/>
                    <a:pt x="4380" y="6289"/>
                  </a:cubicBezTo>
                  <a:cubicBezTo>
                    <a:pt x="4154" y="6289"/>
                    <a:pt x="3926" y="6249"/>
                    <a:pt x="3702" y="6170"/>
                  </a:cubicBezTo>
                  <a:cubicBezTo>
                    <a:pt x="3015" y="5919"/>
                    <a:pt x="2431" y="5057"/>
                    <a:pt x="2450" y="4324"/>
                  </a:cubicBezTo>
                  <a:cubicBezTo>
                    <a:pt x="2459" y="3693"/>
                    <a:pt x="2765" y="3118"/>
                    <a:pt x="3284" y="2765"/>
                  </a:cubicBezTo>
                  <a:cubicBezTo>
                    <a:pt x="3616" y="2544"/>
                    <a:pt x="3992" y="2429"/>
                    <a:pt x="4373" y="2429"/>
                  </a:cubicBezTo>
                  <a:close/>
                  <a:moveTo>
                    <a:pt x="4370" y="2312"/>
                  </a:moveTo>
                  <a:cubicBezTo>
                    <a:pt x="3966" y="2312"/>
                    <a:pt x="3569" y="2434"/>
                    <a:pt x="3219" y="2673"/>
                  </a:cubicBezTo>
                  <a:cubicBezTo>
                    <a:pt x="2672" y="3044"/>
                    <a:pt x="2347" y="3647"/>
                    <a:pt x="2329" y="4324"/>
                  </a:cubicBezTo>
                  <a:cubicBezTo>
                    <a:pt x="2310" y="5112"/>
                    <a:pt x="2923" y="6003"/>
                    <a:pt x="3665" y="6272"/>
                  </a:cubicBezTo>
                  <a:cubicBezTo>
                    <a:pt x="3897" y="6365"/>
                    <a:pt x="4138" y="6402"/>
                    <a:pt x="4379" y="6402"/>
                  </a:cubicBezTo>
                  <a:cubicBezTo>
                    <a:pt x="4787" y="6402"/>
                    <a:pt x="5186" y="6281"/>
                    <a:pt x="5529" y="6049"/>
                  </a:cubicBezTo>
                  <a:cubicBezTo>
                    <a:pt x="6077" y="5669"/>
                    <a:pt x="6401" y="5066"/>
                    <a:pt x="6420" y="4389"/>
                  </a:cubicBezTo>
                  <a:cubicBezTo>
                    <a:pt x="6438" y="3600"/>
                    <a:pt x="5826" y="2710"/>
                    <a:pt x="5084" y="2441"/>
                  </a:cubicBezTo>
                  <a:cubicBezTo>
                    <a:pt x="4850" y="2355"/>
                    <a:pt x="4609" y="2312"/>
                    <a:pt x="4370" y="2312"/>
                  </a:cubicBezTo>
                  <a:close/>
                  <a:moveTo>
                    <a:pt x="5019" y="112"/>
                  </a:moveTo>
                  <a:lnTo>
                    <a:pt x="6197" y="474"/>
                  </a:lnTo>
                  <a:cubicBezTo>
                    <a:pt x="6216" y="474"/>
                    <a:pt x="6234" y="493"/>
                    <a:pt x="6244" y="511"/>
                  </a:cubicBezTo>
                  <a:cubicBezTo>
                    <a:pt x="6253" y="530"/>
                    <a:pt x="6253" y="548"/>
                    <a:pt x="6253" y="567"/>
                  </a:cubicBezTo>
                  <a:lnTo>
                    <a:pt x="6012" y="1346"/>
                  </a:lnTo>
                  <a:cubicBezTo>
                    <a:pt x="5993" y="1430"/>
                    <a:pt x="6021" y="1522"/>
                    <a:pt x="6105" y="1569"/>
                  </a:cubicBezTo>
                  <a:cubicBezTo>
                    <a:pt x="6346" y="1726"/>
                    <a:pt x="6578" y="1912"/>
                    <a:pt x="6772" y="2125"/>
                  </a:cubicBezTo>
                  <a:cubicBezTo>
                    <a:pt x="6813" y="2166"/>
                    <a:pt x="6864" y="2188"/>
                    <a:pt x="6917" y="2188"/>
                  </a:cubicBezTo>
                  <a:cubicBezTo>
                    <a:pt x="6949" y="2188"/>
                    <a:pt x="6982" y="2180"/>
                    <a:pt x="7014" y="2162"/>
                  </a:cubicBezTo>
                  <a:lnTo>
                    <a:pt x="7728" y="1782"/>
                  </a:lnTo>
                  <a:cubicBezTo>
                    <a:pt x="7741" y="1776"/>
                    <a:pt x="7754" y="1769"/>
                    <a:pt x="7771" y="1769"/>
                  </a:cubicBezTo>
                  <a:cubicBezTo>
                    <a:pt x="7777" y="1769"/>
                    <a:pt x="7785" y="1770"/>
                    <a:pt x="7793" y="1773"/>
                  </a:cubicBezTo>
                  <a:cubicBezTo>
                    <a:pt x="7811" y="1782"/>
                    <a:pt x="7830" y="1791"/>
                    <a:pt x="7839" y="1810"/>
                  </a:cubicBezTo>
                  <a:lnTo>
                    <a:pt x="8424" y="2895"/>
                  </a:lnTo>
                  <a:cubicBezTo>
                    <a:pt x="8433" y="2914"/>
                    <a:pt x="8433" y="2932"/>
                    <a:pt x="8424" y="2960"/>
                  </a:cubicBezTo>
                  <a:cubicBezTo>
                    <a:pt x="8424" y="2979"/>
                    <a:pt x="8405" y="2997"/>
                    <a:pt x="8387" y="3007"/>
                  </a:cubicBezTo>
                  <a:lnTo>
                    <a:pt x="7672" y="3387"/>
                  </a:lnTo>
                  <a:cubicBezTo>
                    <a:pt x="7598" y="3433"/>
                    <a:pt x="7552" y="3517"/>
                    <a:pt x="7580" y="3610"/>
                  </a:cubicBezTo>
                  <a:cubicBezTo>
                    <a:pt x="7644" y="3888"/>
                    <a:pt x="7672" y="4185"/>
                    <a:pt x="7663" y="4472"/>
                  </a:cubicBezTo>
                  <a:cubicBezTo>
                    <a:pt x="7663" y="4565"/>
                    <a:pt x="7719" y="4649"/>
                    <a:pt x="7802" y="4667"/>
                  </a:cubicBezTo>
                  <a:lnTo>
                    <a:pt x="8581" y="4908"/>
                  </a:lnTo>
                  <a:cubicBezTo>
                    <a:pt x="8619" y="4918"/>
                    <a:pt x="8646" y="4964"/>
                    <a:pt x="8637" y="5001"/>
                  </a:cubicBezTo>
                  <a:lnTo>
                    <a:pt x="8275" y="6189"/>
                  </a:lnTo>
                  <a:cubicBezTo>
                    <a:pt x="8268" y="6217"/>
                    <a:pt x="8238" y="6241"/>
                    <a:pt x="8208" y="6241"/>
                  </a:cubicBezTo>
                  <a:cubicBezTo>
                    <a:pt x="8199" y="6241"/>
                    <a:pt x="8191" y="6239"/>
                    <a:pt x="8183" y="6235"/>
                  </a:cubicBezTo>
                  <a:lnTo>
                    <a:pt x="7403" y="6003"/>
                  </a:lnTo>
                  <a:cubicBezTo>
                    <a:pt x="7384" y="5997"/>
                    <a:pt x="7365" y="5994"/>
                    <a:pt x="7346" y="5994"/>
                  </a:cubicBezTo>
                  <a:cubicBezTo>
                    <a:pt x="7280" y="5994"/>
                    <a:pt x="7217" y="6029"/>
                    <a:pt x="7181" y="6086"/>
                  </a:cubicBezTo>
                  <a:cubicBezTo>
                    <a:pt x="7023" y="6337"/>
                    <a:pt x="6837" y="6569"/>
                    <a:pt x="6624" y="6764"/>
                  </a:cubicBezTo>
                  <a:cubicBezTo>
                    <a:pt x="6559" y="6829"/>
                    <a:pt x="6550" y="6921"/>
                    <a:pt x="6587" y="7005"/>
                  </a:cubicBezTo>
                  <a:lnTo>
                    <a:pt x="6977" y="7719"/>
                  </a:lnTo>
                  <a:cubicBezTo>
                    <a:pt x="6995" y="7756"/>
                    <a:pt x="6977" y="7803"/>
                    <a:pt x="6939" y="7830"/>
                  </a:cubicBezTo>
                  <a:lnTo>
                    <a:pt x="5854" y="8406"/>
                  </a:lnTo>
                  <a:cubicBezTo>
                    <a:pt x="5842" y="8415"/>
                    <a:pt x="5828" y="8419"/>
                    <a:pt x="5815" y="8419"/>
                  </a:cubicBezTo>
                  <a:cubicBezTo>
                    <a:pt x="5788" y="8419"/>
                    <a:pt x="5761" y="8403"/>
                    <a:pt x="5743" y="8378"/>
                  </a:cubicBezTo>
                  <a:lnTo>
                    <a:pt x="5362" y="7663"/>
                  </a:lnTo>
                  <a:cubicBezTo>
                    <a:pt x="5324" y="7594"/>
                    <a:pt x="5260" y="7557"/>
                    <a:pt x="5186" y="7557"/>
                  </a:cubicBezTo>
                  <a:cubicBezTo>
                    <a:pt x="5171" y="7557"/>
                    <a:pt x="5155" y="7558"/>
                    <a:pt x="5140" y="7561"/>
                  </a:cubicBezTo>
                  <a:cubicBezTo>
                    <a:pt x="4896" y="7627"/>
                    <a:pt x="4637" y="7656"/>
                    <a:pt x="4384" y="7656"/>
                  </a:cubicBezTo>
                  <a:cubicBezTo>
                    <a:pt x="4348" y="7656"/>
                    <a:pt x="4312" y="7655"/>
                    <a:pt x="4277" y="7654"/>
                  </a:cubicBezTo>
                  <a:cubicBezTo>
                    <a:pt x="4271" y="7654"/>
                    <a:pt x="4265" y="7653"/>
                    <a:pt x="4259" y="7653"/>
                  </a:cubicBezTo>
                  <a:cubicBezTo>
                    <a:pt x="4174" y="7653"/>
                    <a:pt x="4100" y="7715"/>
                    <a:pt x="4082" y="7793"/>
                  </a:cubicBezTo>
                  <a:lnTo>
                    <a:pt x="3841" y="8573"/>
                  </a:lnTo>
                  <a:cubicBezTo>
                    <a:pt x="3841" y="8591"/>
                    <a:pt x="3822" y="8610"/>
                    <a:pt x="3804" y="8619"/>
                  </a:cubicBezTo>
                  <a:cubicBezTo>
                    <a:pt x="3795" y="8624"/>
                    <a:pt x="3785" y="8626"/>
                    <a:pt x="3776" y="8626"/>
                  </a:cubicBezTo>
                  <a:cubicBezTo>
                    <a:pt x="3767" y="8626"/>
                    <a:pt x="3758" y="8624"/>
                    <a:pt x="3748" y="8619"/>
                  </a:cubicBezTo>
                  <a:lnTo>
                    <a:pt x="2570" y="8266"/>
                  </a:lnTo>
                  <a:cubicBezTo>
                    <a:pt x="2524" y="8257"/>
                    <a:pt x="2496" y="8211"/>
                    <a:pt x="2514" y="8164"/>
                  </a:cubicBezTo>
                  <a:lnTo>
                    <a:pt x="2746" y="7394"/>
                  </a:lnTo>
                  <a:cubicBezTo>
                    <a:pt x="2774" y="7302"/>
                    <a:pt x="2737" y="7218"/>
                    <a:pt x="2663" y="7172"/>
                  </a:cubicBezTo>
                  <a:cubicBezTo>
                    <a:pt x="2412" y="7014"/>
                    <a:pt x="2180" y="6829"/>
                    <a:pt x="1986" y="6615"/>
                  </a:cubicBezTo>
                  <a:cubicBezTo>
                    <a:pt x="1949" y="6578"/>
                    <a:pt x="1893" y="6550"/>
                    <a:pt x="1837" y="6550"/>
                  </a:cubicBezTo>
                  <a:cubicBezTo>
                    <a:pt x="1809" y="6550"/>
                    <a:pt x="1782" y="6560"/>
                    <a:pt x="1744" y="6578"/>
                  </a:cubicBezTo>
                  <a:lnTo>
                    <a:pt x="1030" y="6958"/>
                  </a:lnTo>
                  <a:cubicBezTo>
                    <a:pt x="1018" y="6965"/>
                    <a:pt x="1004" y="6968"/>
                    <a:pt x="991" y="6968"/>
                  </a:cubicBezTo>
                  <a:cubicBezTo>
                    <a:pt x="964" y="6968"/>
                    <a:pt x="937" y="6955"/>
                    <a:pt x="919" y="6931"/>
                  </a:cubicBezTo>
                  <a:lnTo>
                    <a:pt x="334" y="5845"/>
                  </a:lnTo>
                  <a:cubicBezTo>
                    <a:pt x="325" y="5827"/>
                    <a:pt x="325" y="5799"/>
                    <a:pt x="334" y="5780"/>
                  </a:cubicBezTo>
                  <a:cubicBezTo>
                    <a:pt x="334" y="5762"/>
                    <a:pt x="353" y="5743"/>
                    <a:pt x="372" y="5734"/>
                  </a:cubicBezTo>
                  <a:lnTo>
                    <a:pt x="1086" y="5344"/>
                  </a:lnTo>
                  <a:cubicBezTo>
                    <a:pt x="1160" y="5307"/>
                    <a:pt x="1206" y="5214"/>
                    <a:pt x="1179" y="5131"/>
                  </a:cubicBezTo>
                  <a:cubicBezTo>
                    <a:pt x="1114" y="4843"/>
                    <a:pt x="1086" y="4556"/>
                    <a:pt x="1095" y="4259"/>
                  </a:cubicBezTo>
                  <a:cubicBezTo>
                    <a:pt x="1095" y="4175"/>
                    <a:pt x="1039" y="4092"/>
                    <a:pt x="956" y="4064"/>
                  </a:cubicBezTo>
                  <a:lnTo>
                    <a:pt x="177" y="3832"/>
                  </a:lnTo>
                  <a:cubicBezTo>
                    <a:pt x="158" y="3823"/>
                    <a:pt x="140" y="3814"/>
                    <a:pt x="130" y="3795"/>
                  </a:cubicBezTo>
                  <a:cubicBezTo>
                    <a:pt x="121" y="3777"/>
                    <a:pt x="121" y="3749"/>
                    <a:pt x="121" y="3730"/>
                  </a:cubicBezTo>
                  <a:lnTo>
                    <a:pt x="483" y="2552"/>
                  </a:lnTo>
                  <a:cubicBezTo>
                    <a:pt x="483" y="2534"/>
                    <a:pt x="501" y="2515"/>
                    <a:pt x="520" y="2506"/>
                  </a:cubicBezTo>
                  <a:cubicBezTo>
                    <a:pt x="539" y="2496"/>
                    <a:pt x="557" y="2496"/>
                    <a:pt x="576" y="2496"/>
                  </a:cubicBezTo>
                  <a:lnTo>
                    <a:pt x="1355" y="2738"/>
                  </a:lnTo>
                  <a:cubicBezTo>
                    <a:pt x="1369" y="2741"/>
                    <a:pt x="1384" y="2742"/>
                    <a:pt x="1398" y="2742"/>
                  </a:cubicBezTo>
                  <a:cubicBezTo>
                    <a:pt x="1469" y="2742"/>
                    <a:pt x="1539" y="2706"/>
                    <a:pt x="1577" y="2645"/>
                  </a:cubicBezTo>
                  <a:cubicBezTo>
                    <a:pt x="1735" y="2394"/>
                    <a:pt x="1921" y="2172"/>
                    <a:pt x="2134" y="1968"/>
                  </a:cubicBezTo>
                  <a:cubicBezTo>
                    <a:pt x="2199" y="1912"/>
                    <a:pt x="2208" y="1810"/>
                    <a:pt x="2171" y="1736"/>
                  </a:cubicBezTo>
                  <a:lnTo>
                    <a:pt x="1782" y="1021"/>
                  </a:lnTo>
                  <a:cubicBezTo>
                    <a:pt x="1782" y="1003"/>
                    <a:pt x="1772" y="975"/>
                    <a:pt x="1782" y="956"/>
                  </a:cubicBezTo>
                  <a:cubicBezTo>
                    <a:pt x="1791" y="938"/>
                    <a:pt x="1800" y="919"/>
                    <a:pt x="1819" y="910"/>
                  </a:cubicBezTo>
                  <a:lnTo>
                    <a:pt x="2904" y="326"/>
                  </a:lnTo>
                  <a:cubicBezTo>
                    <a:pt x="2913" y="321"/>
                    <a:pt x="2923" y="319"/>
                    <a:pt x="2933" y="319"/>
                  </a:cubicBezTo>
                  <a:cubicBezTo>
                    <a:pt x="2943" y="319"/>
                    <a:pt x="2955" y="321"/>
                    <a:pt x="2969" y="326"/>
                  </a:cubicBezTo>
                  <a:cubicBezTo>
                    <a:pt x="2988" y="326"/>
                    <a:pt x="3006" y="344"/>
                    <a:pt x="3015" y="363"/>
                  </a:cubicBezTo>
                  <a:lnTo>
                    <a:pt x="3396" y="1077"/>
                  </a:lnTo>
                  <a:cubicBezTo>
                    <a:pt x="3433" y="1136"/>
                    <a:pt x="3500" y="1178"/>
                    <a:pt x="3568" y="1178"/>
                  </a:cubicBezTo>
                  <a:cubicBezTo>
                    <a:pt x="3585" y="1178"/>
                    <a:pt x="3602" y="1175"/>
                    <a:pt x="3618" y="1170"/>
                  </a:cubicBezTo>
                  <a:cubicBezTo>
                    <a:pt x="3870" y="1113"/>
                    <a:pt x="4122" y="1085"/>
                    <a:pt x="4379" y="1085"/>
                  </a:cubicBezTo>
                  <a:cubicBezTo>
                    <a:pt x="4416" y="1085"/>
                    <a:pt x="4453" y="1085"/>
                    <a:pt x="4490" y="1086"/>
                  </a:cubicBezTo>
                  <a:cubicBezTo>
                    <a:pt x="4574" y="1086"/>
                    <a:pt x="4657" y="1031"/>
                    <a:pt x="4685" y="947"/>
                  </a:cubicBezTo>
                  <a:lnTo>
                    <a:pt x="4917" y="168"/>
                  </a:lnTo>
                  <a:cubicBezTo>
                    <a:pt x="4917" y="149"/>
                    <a:pt x="4936" y="131"/>
                    <a:pt x="4954" y="122"/>
                  </a:cubicBezTo>
                  <a:cubicBezTo>
                    <a:pt x="4973" y="112"/>
                    <a:pt x="4991" y="112"/>
                    <a:pt x="5019" y="112"/>
                  </a:cubicBezTo>
                  <a:close/>
                  <a:moveTo>
                    <a:pt x="4993" y="0"/>
                  </a:moveTo>
                  <a:cubicBezTo>
                    <a:pt x="4959" y="0"/>
                    <a:pt x="4927" y="8"/>
                    <a:pt x="4899" y="20"/>
                  </a:cubicBezTo>
                  <a:cubicBezTo>
                    <a:pt x="4852" y="47"/>
                    <a:pt x="4824" y="84"/>
                    <a:pt x="4806" y="140"/>
                  </a:cubicBezTo>
                  <a:lnTo>
                    <a:pt x="4574" y="919"/>
                  </a:lnTo>
                  <a:cubicBezTo>
                    <a:pt x="4565" y="947"/>
                    <a:pt x="4537" y="975"/>
                    <a:pt x="4490" y="975"/>
                  </a:cubicBezTo>
                  <a:cubicBezTo>
                    <a:pt x="4439" y="972"/>
                    <a:pt x="4387" y="970"/>
                    <a:pt x="4334" y="970"/>
                  </a:cubicBezTo>
                  <a:cubicBezTo>
                    <a:pt x="4087" y="970"/>
                    <a:pt x="3836" y="1005"/>
                    <a:pt x="3591" y="1059"/>
                  </a:cubicBezTo>
                  <a:cubicBezTo>
                    <a:pt x="3582" y="1061"/>
                    <a:pt x="3574" y="1062"/>
                    <a:pt x="3566" y="1062"/>
                  </a:cubicBezTo>
                  <a:cubicBezTo>
                    <a:pt x="3541" y="1062"/>
                    <a:pt x="3521" y="1050"/>
                    <a:pt x="3507" y="1021"/>
                  </a:cubicBezTo>
                  <a:lnTo>
                    <a:pt x="3117" y="307"/>
                  </a:lnTo>
                  <a:cubicBezTo>
                    <a:pt x="3099" y="261"/>
                    <a:pt x="3052" y="224"/>
                    <a:pt x="3006" y="214"/>
                  </a:cubicBezTo>
                  <a:cubicBezTo>
                    <a:pt x="2985" y="207"/>
                    <a:pt x="2965" y="204"/>
                    <a:pt x="2946" y="204"/>
                  </a:cubicBezTo>
                  <a:cubicBezTo>
                    <a:pt x="2915" y="204"/>
                    <a:pt x="2886" y="212"/>
                    <a:pt x="2858" y="224"/>
                  </a:cubicBezTo>
                  <a:lnTo>
                    <a:pt x="1772" y="808"/>
                  </a:lnTo>
                  <a:cubicBezTo>
                    <a:pt x="1726" y="836"/>
                    <a:pt x="1689" y="873"/>
                    <a:pt x="1670" y="929"/>
                  </a:cubicBezTo>
                  <a:cubicBezTo>
                    <a:pt x="1661" y="975"/>
                    <a:pt x="1661" y="1031"/>
                    <a:pt x="1689" y="1077"/>
                  </a:cubicBezTo>
                  <a:lnTo>
                    <a:pt x="2078" y="1791"/>
                  </a:lnTo>
                  <a:cubicBezTo>
                    <a:pt x="2088" y="1828"/>
                    <a:pt x="2088" y="1866"/>
                    <a:pt x="2060" y="1884"/>
                  </a:cubicBezTo>
                  <a:cubicBezTo>
                    <a:pt x="1837" y="2098"/>
                    <a:pt x="1642" y="2329"/>
                    <a:pt x="1485" y="2589"/>
                  </a:cubicBezTo>
                  <a:cubicBezTo>
                    <a:pt x="1469" y="2612"/>
                    <a:pt x="1442" y="2629"/>
                    <a:pt x="1412" y="2629"/>
                  </a:cubicBezTo>
                  <a:cubicBezTo>
                    <a:pt x="1405" y="2629"/>
                    <a:pt x="1399" y="2628"/>
                    <a:pt x="1392" y="2626"/>
                  </a:cubicBezTo>
                  <a:lnTo>
                    <a:pt x="613" y="2394"/>
                  </a:lnTo>
                  <a:cubicBezTo>
                    <a:pt x="595" y="2387"/>
                    <a:pt x="576" y="2384"/>
                    <a:pt x="557" y="2384"/>
                  </a:cubicBezTo>
                  <a:cubicBezTo>
                    <a:pt x="525" y="2384"/>
                    <a:pt x="493" y="2392"/>
                    <a:pt x="464" y="2404"/>
                  </a:cubicBezTo>
                  <a:cubicBezTo>
                    <a:pt x="418" y="2431"/>
                    <a:pt x="390" y="2469"/>
                    <a:pt x="372" y="2524"/>
                  </a:cubicBezTo>
                  <a:lnTo>
                    <a:pt x="19" y="3702"/>
                  </a:lnTo>
                  <a:cubicBezTo>
                    <a:pt x="0" y="3749"/>
                    <a:pt x="10" y="3804"/>
                    <a:pt x="28" y="3851"/>
                  </a:cubicBezTo>
                  <a:cubicBezTo>
                    <a:pt x="56" y="3897"/>
                    <a:pt x="103" y="3925"/>
                    <a:pt x="149" y="3944"/>
                  </a:cubicBezTo>
                  <a:lnTo>
                    <a:pt x="928" y="4175"/>
                  </a:lnTo>
                  <a:cubicBezTo>
                    <a:pt x="965" y="4194"/>
                    <a:pt x="984" y="4222"/>
                    <a:pt x="984" y="4259"/>
                  </a:cubicBezTo>
                  <a:cubicBezTo>
                    <a:pt x="975" y="4565"/>
                    <a:pt x="1002" y="4862"/>
                    <a:pt x="1077" y="5159"/>
                  </a:cubicBezTo>
                  <a:cubicBezTo>
                    <a:pt x="1086" y="5196"/>
                    <a:pt x="1067" y="5233"/>
                    <a:pt x="1030" y="5252"/>
                  </a:cubicBezTo>
                  <a:lnTo>
                    <a:pt x="316" y="5632"/>
                  </a:lnTo>
                  <a:cubicBezTo>
                    <a:pt x="269" y="5660"/>
                    <a:pt x="242" y="5697"/>
                    <a:pt x="223" y="5753"/>
                  </a:cubicBezTo>
                  <a:cubicBezTo>
                    <a:pt x="214" y="5799"/>
                    <a:pt x="214" y="5855"/>
                    <a:pt x="242" y="5901"/>
                  </a:cubicBezTo>
                  <a:lnTo>
                    <a:pt x="826" y="6986"/>
                  </a:lnTo>
                  <a:cubicBezTo>
                    <a:pt x="858" y="7049"/>
                    <a:pt x="923" y="7087"/>
                    <a:pt x="991" y="7087"/>
                  </a:cubicBezTo>
                  <a:cubicBezTo>
                    <a:pt x="1024" y="7087"/>
                    <a:pt x="1056" y="7078"/>
                    <a:pt x="1086" y="7061"/>
                  </a:cubicBezTo>
                  <a:lnTo>
                    <a:pt x="1800" y="6680"/>
                  </a:lnTo>
                  <a:cubicBezTo>
                    <a:pt x="1813" y="6674"/>
                    <a:pt x="1826" y="6671"/>
                    <a:pt x="1839" y="6671"/>
                  </a:cubicBezTo>
                  <a:cubicBezTo>
                    <a:pt x="1862" y="6671"/>
                    <a:pt x="1884" y="6681"/>
                    <a:pt x="1902" y="6699"/>
                  </a:cubicBezTo>
                  <a:cubicBezTo>
                    <a:pt x="2106" y="6912"/>
                    <a:pt x="2338" y="7107"/>
                    <a:pt x="2598" y="7265"/>
                  </a:cubicBezTo>
                  <a:cubicBezTo>
                    <a:pt x="2635" y="7283"/>
                    <a:pt x="2644" y="7320"/>
                    <a:pt x="2635" y="7357"/>
                  </a:cubicBezTo>
                  <a:lnTo>
                    <a:pt x="2403" y="8137"/>
                  </a:lnTo>
                  <a:cubicBezTo>
                    <a:pt x="2366" y="8239"/>
                    <a:pt x="2431" y="8350"/>
                    <a:pt x="2533" y="8378"/>
                  </a:cubicBezTo>
                  <a:lnTo>
                    <a:pt x="3711" y="8740"/>
                  </a:lnTo>
                  <a:lnTo>
                    <a:pt x="3767" y="8740"/>
                  </a:lnTo>
                  <a:cubicBezTo>
                    <a:pt x="3804" y="8740"/>
                    <a:pt x="3832" y="8740"/>
                    <a:pt x="3860" y="8721"/>
                  </a:cubicBezTo>
                  <a:cubicBezTo>
                    <a:pt x="3906" y="8693"/>
                    <a:pt x="3943" y="8656"/>
                    <a:pt x="3952" y="8600"/>
                  </a:cubicBezTo>
                  <a:lnTo>
                    <a:pt x="4194" y="7830"/>
                  </a:lnTo>
                  <a:cubicBezTo>
                    <a:pt x="4203" y="7793"/>
                    <a:pt x="4231" y="7775"/>
                    <a:pt x="4268" y="7775"/>
                  </a:cubicBezTo>
                  <a:cubicBezTo>
                    <a:pt x="4299" y="7776"/>
                    <a:pt x="4330" y="7776"/>
                    <a:pt x="4361" y="7776"/>
                  </a:cubicBezTo>
                  <a:cubicBezTo>
                    <a:pt x="4634" y="7776"/>
                    <a:pt x="4901" y="7740"/>
                    <a:pt x="5168" y="7682"/>
                  </a:cubicBezTo>
                  <a:cubicBezTo>
                    <a:pt x="5174" y="7680"/>
                    <a:pt x="5181" y="7680"/>
                    <a:pt x="5187" y="7680"/>
                  </a:cubicBezTo>
                  <a:cubicBezTo>
                    <a:pt x="5217" y="7680"/>
                    <a:pt x="5245" y="7696"/>
                    <a:pt x="5260" y="7719"/>
                  </a:cubicBezTo>
                  <a:lnTo>
                    <a:pt x="5641" y="8433"/>
                  </a:lnTo>
                  <a:cubicBezTo>
                    <a:pt x="5680" y="8499"/>
                    <a:pt x="5752" y="8537"/>
                    <a:pt x="5824" y="8537"/>
                  </a:cubicBezTo>
                  <a:cubicBezTo>
                    <a:pt x="5853" y="8537"/>
                    <a:pt x="5883" y="8530"/>
                    <a:pt x="5910" y="8517"/>
                  </a:cubicBezTo>
                  <a:lnTo>
                    <a:pt x="6995" y="7933"/>
                  </a:lnTo>
                  <a:cubicBezTo>
                    <a:pt x="7088" y="7877"/>
                    <a:pt x="7125" y="7756"/>
                    <a:pt x="7079" y="7663"/>
                  </a:cubicBezTo>
                  <a:lnTo>
                    <a:pt x="6689" y="6949"/>
                  </a:lnTo>
                  <a:cubicBezTo>
                    <a:pt x="6670" y="6921"/>
                    <a:pt x="6680" y="6875"/>
                    <a:pt x="6708" y="6856"/>
                  </a:cubicBezTo>
                  <a:cubicBezTo>
                    <a:pt x="6930" y="6643"/>
                    <a:pt x="7116" y="6411"/>
                    <a:pt x="7283" y="6151"/>
                  </a:cubicBezTo>
                  <a:cubicBezTo>
                    <a:pt x="7298" y="6128"/>
                    <a:pt x="7326" y="6112"/>
                    <a:pt x="7351" y="6112"/>
                  </a:cubicBezTo>
                  <a:cubicBezTo>
                    <a:pt x="7356" y="6112"/>
                    <a:pt x="7361" y="6113"/>
                    <a:pt x="7366" y="6114"/>
                  </a:cubicBezTo>
                  <a:lnTo>
                    <a:pt x="8145" y="6355"/>
                  </a:lnTo>
                  <a:cubicBezTo>
                    <a:pt x="8163" y="6360"/>
                    <a:pt x="8181" y="6363"/>
                    <a:pt x="8198" y="6363"/>
                  </a:cubicBezTo>
                  <a:cubicBezTo>
                    <a:pt x="8283" y="6363"/>
                    <a:pt x="8365" y="6309"/>
                    <a:pt x="8396" y="6216"/>
                  </a:cubicBezTo>
                  <a:lnTo>
                    <a:pt x="8748" y="5038"/>
                  </a:lnTo>
                  <a:cubicBezTo>
                    <a:pt x="8776" y="4936"/>
                    <a:pt x="8721" y="4825"/>
                    <a:pt x="8619" y="4797"/>
                  </a:cubicBezTo>
                  <a:lnTo>
                    <a:pt x="7839" y="4565"/>
                  </a:lnTo>
                  <a:cubicBezTo>
                    <a:pt x="7802" y="4556"/>
                    <a:pt x="7784" y="4519"/>
                    <a:pt x="7784" y="4482"/>
                  </a:cubicBezTo>
                  <a:cubicBezTo>
                    <a:pt x="7793" y="4175"/>
                    <a:pt x="7765" y="3879"/>
                    <a:pt x="7691" y="3582"/>
                  </a:cubicBezTo>
                  <a:cubicBezTo>
                    <a:pt x="7682" y="3545"/>
                    <a:pt x="7700" y="3508"/>
                    <a:pt x="7728" y="3489"/>
                  </a:cubicBezTo>
                  <a:lnTo>
                    <a:pt x="8442" y="3109"/>
                  </a:lnTo>
                  <a:cubicBezTo>
                    <a:pt x="8489" y="3081"/>
                    <a:pt x="8526" y="3044"/>
                    <a:pt x="8544" y="2988"/>
                  </a:cubicBezTo>
                  <a:cubicBezTo>
                    <a:pt x="8554" y="2942"/>
                    <a:pt x="8554" y="2886"/>
                    <a:pt x="8526" y="2840"/>
                  </a:cubicBezTo>
                  <a:lnTo>
                    <a:pt x="7941" y="1754"/>
                  </a:lnTo>
                  <a:cubicBezTo>
                    <a:pt x="7913" y="1708"/>
                    <a:pt x="7876" y="1680"/>
                    <a:pt x="7830" y="1662"/>
                  </a:cubicBezTo>
                  <a:cubicBezTo>
                    <a:pt x="7810" y="1658"/>
                    <a:pt x="7789" y="1656"/>
                    <a:pt x="7769" y="1656"/>
                  </a:cubicBezTo>
                  <a:cubicBezTo>
                    <a:pt x="7735" y="1656"/>
                    <a:pt x="7702" y="1662"/>
                    <a:pt x="7672" y="1680"/>
                  </a:cubicBezTo>
                  <a:lnTo>
                    <a:pt x="6958" y="2060"/>
                  </a:lnTo>
                  <a:cubicBezTo>
                    <a:pt x="6948" y="2067"/>
                    <a:pt x="6937" y="2070"/>
                    <a:pt x="6926" y="2070"/>
                  </a:cubicBezTo>
                  <a:cubicBezTo>
                    <a:pt x="6905" y="2070"/>
                    <a:pt x="6883" y="2060"/>
                    <a:pt x="6865" y="2042"/>
                  </a:cubicBezTo>
                  <a:cubicBezTo>
                    <a:pt x="6661" y="1828"/>
                    <a:pt x="6420" y="1634"/>
                    <a:pt x="6160" y="1476"/>
                  </a:cubicBezTo>
                  <a:cubicBezTo>
                    <a:pt x="6132" y="1457"/>
                    <a:pt x="6114" y="1420"/>
                    <a:pt x="6132" y="1383"/>
                  </a:cubicBezTo>
                  <a:lnTo>
                    <a:pt x="6364" y="604"/>
                  </a:lnTo>
                  <a:cubicBezTo>
                    <a:pt x="6374" y="558"/>
                    <a:pt x="6374" y="502"/>
                    <a:pt x="6346" y="456"/>
                  </a:cubicBezTo>
                  <a:cubicBezTo>
                    <a:pt x="6327" y="409"/>
                    <a:pt x="6281" y="372"/>
                    <a:pt x="6234" y="363"/>
                  </a:cubicBezTo>
                  <a:lnTo>
                    <a:pt x="5056" y="10"/>
                  </a:lnTo>
                  <a:cubicBezTo>
                    <a:pt x="5035" y="3"/>
                    <a:pt x="5014" y="0"/>
                    <a:pt x="49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21;p45">
              <a:extLst>
                <a:ext uri="{FF2B5EF4-FFF2-40B4-BE49-F238E27FC236}">
                  <a16:creationId xmlns:a16="http://schemas.microsoft.com/office/drawing/2014/main" id="{D3129930-A3F6-2303-E55F-5B013169C95A}"/>
                </a:ext>
              </a:extLst>
            </p:cNvPr>
            <p:cNvSpPr/>
            <p:nvPr/>
          </p:nvSpPr>
          <p:spPr>
            <a:xfrm>
              <a:off x="7134585" y="1285137"/>
              <a:ext cx="959027" cy="662893"/>
            </a:xfrm>
            <a:custGeom>
              <a:avLst/>
              <a:gdLst/>
              <a:ahLst/>
              <a:cxnLst/>
              <a:rect l="l" t="t" r="r" b="b"/>
              <a:pathLst>
                <a:path w="16254" h="11235" extrusionOk="0">
                  <a:moveTo>
                    <a:pt x="427" y="0"/>
                  </a:moveTo>
                  <a:cubicBezTo>
                    <a:pt x="195" y="0"/>
                    <a:pt x="1" y="195"/>
                    <a:pt x="1" y="427"/>
                  </a:cubicBezTo>
                  <a:lnTo>
                    <a:pt x="1" y="11086"/>
                  </a:lnTo>
                  <a:cubicBezTo>
                    <a:pt x="1" y="11169"/>
                    <a:pt x="66" y="11234"/>
                    <a:pt x="149" y="11234"/>
                  </a:cubicBezTo>
                  <a:lnTo>
                    <a:pt x="16105" y="11234"/>
                  </a:lnTo>
                  <a:cubicBezTo>
                    <a:pt x="16188" y="11234"/>
                    <a:pt x="16253" y="11169"/>
                    <a:pt x="16253" y="11086"/>
                  </a:cubicBezTo>
                  <a:lnTo>
                    <a:pt x="16253" y="427"/>
                  </a:lnTo>
                  <a:cubicBezTo>
                    <a:pt x="16253" y="195"/>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22;p45">
              <a:extLst>
                <a:ext uri="{FF2B5EF4-FFF2-40B4-BE49-F238E27FC236}">
                  <a16:creationId xmlns:a16="http://schemas.microsoft.com/office/drawing/2014/main" id="{336DA7F0-3D69-0957-743D-E575BA29316F}"/>
                </a:ext>
              </a:extLst>
            </p:cNvPr>
            <p:cNvSpPr/>
            <p:nvPr/>
          </p:nvSpPr>
          <p:spPr>
            <a:xfrm>
              <a:off x="7131340" y="1281833"/>
              <a:ext cx="965576" cy="670032"/>
            </a:xfrm>
            <a:custGeom>
              <a:avLst/>
              <a:gdLst/>
              <a:ahLst/>
              <a:cxnLst/>
              <a:rect l="l" t="t" r="r" b="b"/>
              <a:pathLst>
                <a:path w="16365" h="11356" extrusionOk="0">
                  <a:moveTo>
                    <a:pt x="15882" y="121"/>
                  </a:moveTo>
                  <a:cubicBezTo>
                    <a:pt x="16086" y="121"/>
                    <a:pt x="16243" y="279"/>
                    <a:pt x="16243" y="483"/>
                  </a:cubicBezTo>
                  <a:lnTo>
                    <a:pt x="16243" y="11142"/>
                  </a:lnTo>
                  <a:cubicBezTo>
                    <a:pt x="16243" y="11198"/>
                    <a:pt x="16206" y="11235"/>
                    <a:pt x="16160" y="11235"/>
                  </a:cubicBezTo>
                  <a:lnTo>
                    <a:pt x="204" y="11235"/>
                  </a:lnTo>
                  <a:cubicBezTo>
                    <a:pt x="158" y="11235"/>
                    <a:pt x="111" y="11198"/>
                    <a:pt x="111" y="11142"/>
                  </a:cubicBezTo>
                  <a:lnTo>
                    <a:pt x="111" y="483"/>
                  </a:lnTo>
                  <a:cubicBezTo>
                    <a:pt x="111" y="279"/>
                    <a:pt x="278" y="121"/>
                    <a:pt x="482" y="121"/>
                  </a:cubicBezTo>
                  <a:close/>
                  <a:moveTo>
                    <a:pt x="482" y="1"/>
                  </a:moveTo>
                  <a:cubicBezTo>
                    <a:pt x="213" y="1"/>
                    <a:pt x="0" y="214"/>
                    <a:pt x="0" y="483"/>
                  </a:cubicBezTo>
                  <a:lnTo>
                    <a:pt x="0" y="11142"/>
                  </a:lnTo>
                  <a:cubicBezTo>
                    <a:pt x="0" y="11262"/>
                    <a:pt x="93" y="11355"/>
                    <a:pt x="204" y="11355"/>
                  </a:cubicBezTo>
                  <a:lnTo>
                    <a:pt x="16160" y="11355"/>
                  </a:lnTo>
                  <a:cubicBezTo>
                    <a:pt x="16271" y="11355"/>
                    <a:pt x="16364" y="11262"/>
                    <a:pt x="16364" y="11142"/>
                  </a:cubicBezTo>
                  <a:lnTo>
                    <a:pt x="16364" y="483"/>
                  </a:lnTo>
                  <a:cubicBezTo>
                    <a:pt x="16364"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23;p45">
              <a:extLst>
                <a:ext uri="{FF2B5EF4-FFF2-40B4-BE49-F238E27FC236}">
                  <a16:creationId xmlns:a16="http://schemas.microsoft.com/office/drawing/2014/main" id="{43F59085-14BC-14C2-8E5D-F096C03B3252}"/>
                </a:ext>
              </a:extLst>
            </p:cNvPr>
            <p:cNvSpPr/>
            <p:nvPr/>
          </p:nvSpPr>
          <p:spPr>
            <a:xfrm>
              <a:off x="7204681" y="1349156"/>
              <a:ext cx="818837" cy="535389"/>
            </a:xfrm>
            <a:custGeom>
              <a:avLst/>
              <a:gdLst/>
              <a:ahLst/>
              <a:cxnLst/>
              <a:rect l="l" t="t" r="r" b="b"/>
              <a:pathLst>
                <a:path w="13878" h="9074" extrusionOk="0">
                  <a:moveTo>
                    <a:pt x="0" y="1"/>
                  </a:moveTo>
                  <a:lnTo>
                    <a:pt x="0" y="1847"/>
                  </a:lnTo>
                  <a:lnTo>
                    <a:pt x="0" y="7376"/>
                  </a:lnTo>
                  <a:lnTo>
                    <a:pt x="0" y="9073"/>
                  </a:lnTo>
                  <a:lnTo>
                    <a:pt x="13878" y="9073"/>
                  </a:lnTo>
                  <a:lnTo>
                    <a:pt x="13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24;p45">
              <a:extLst>
                <a:ext uri="{FF2B5EF4-FFF2-40B4-BE49-F238E27FC236}">
                  <a16:creationId xmlns:a16="http://schemas.microsoft.com/office/drawing/2014/main" id="{E5C17295-CD9A-6B48-5FB0-2041BDAD4E25}"/>
                </a:ext>
              </a:extLst>
            </p:cNvPr>
            <p:cNvSpPr/>
            <p:nvPr/>
          </p:nvSpPr>
          <p:spPr>
            <a:xfrm>
              <a:off x="7201376" y="1345320"/>
              <a:ext cx="825445" cy="542469"/>
            </a:xfrm>
            <a:custGeom>
              <a:avLst/>
              <a:gdLst/>
              <a:ahLst/>
              <a:cxnLst/>
              <a:rect l="l" t="t" r="r" b="b"/>
              <a:pathLst>
                <a:path w="13990" h="9194" extrusionOk="0">
                  <a:moveTo>
                    <a:pt x="56" y="1"/>
                  </a:moveTo>
                  <a:cubicBezTo>
                    <a:pt x="28" y="1"/>
                    <a:pt x="0" y="29"/>
                    <a:pt x="0" y="66"/>
                  </a:cubicBezTo>
                  <a:lnTo>
                    <a:pt x="0" y="1912"/>
                  </a:lnTo>
                  <a:cubicBezTo>
                    <a:pt x="0" y="1949"/>
                    <a:pt x="28" y="1967"/>
                    <a:pt x="56" y="1967"/>
                  </a:cubicBezTo>
                  <a:cubicBezTo>
                    <a:pt x="93" y="1967"/>
                    <a:pt x="112" y="1949"/>
                    <a:pt x="112" y="1912"/>
                  </a:cubicBezTo>
                  <a:lnTo>
                    <a:pt x="112" y="121"/>
                  </a:lnTo>
                  <a:lnTo>
                    <a:pt x="13869" y="121"/>
                  </a:lnTo>
                  <a:lnTo>
                    <a:pt x="13869" y="9083"/>
                  </a:lnTo>
                  <a:lnTo>
                    <a:pt x="112" y="9083"/>
                  </a:lnTo>
                  <a:lnTo>
                    <a:pt x="112" y="7441"/>
                  </a:lnTo>
                  <a:cubicBezTo>
                    <a:pt x="112" y="7403"/>
                    <a:pt x="93" y="7385"/>
                    <a:pt x="56" y="7385"/>
                  </a:cubicBezTo>
                  <a:cubicBezTo>
                    <a:pt x="28" y="7385"/>
                    <a:pt x="0" y="7403"/>
                    <a:pt x="0" y="7441"/>
                  </a:cubicBezTo>
                  <a:lnTo>
                    <a:pt x="0" y="9138"/>
                  </a:lnTo>
                  <a:cubicBezTo>
                    <a:pt x="0" y="9175"/>
                    <a:pt x="28" y="9194"/>
                    <a:pt x="56" y="9194"/>
                  </a:cubicBezTo>
                  <a:lnTo>
                    <a:pt x="13934" y="9194"/>
                  </a:lnTo>
                  <a:cubicBezTo>
                    <a:pt x="13962" y="9194"/>
                    <a:pt x="13990" y="9175"/>
                    <a:pt x="13990" y="9138"/>
                  </a:cubicBezTo>
                  <a:lnTo>
                    <a:pt x="13990" y="66"/>
                  </a:lnTo>
                  <a:cubicBezTo>
                    <a:pt x="13990" y="29"/>
                    <a:pt x="13962"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25;p45">
              <a:extLst>
                <a:ext uri="{FF2B5EF4-FFF2-40B4-BE49-F238E27FC236}">
                  <a16:creationId xmlns:a16="http://schemas.microsoft.com/office/drawing/2014/main" id="{D8786173-0E97-DD98-F2B8-E0DF5E40F032}"/>
                </a:ext>
              </a:extLst>
            </p:cNvPr>
            <p:cNvSpPr/>
            <p:nvPr/>
          </p:nvSpPr>
          <p:spPr>
            <a:xfrm>
              <a:off x="7201376" y="1512300"/>
              <a:ext cx="6608" cy="180666"/>
            </a:xfrm>
            <a:custGeom>
              <a:avLst/>
              <a:gdLst/>
              <a:ahLst/>
              <a:cxnLst/>
              <a:rect l="l" t="t" r="r" b="b"/>
              <a:pathLst>
                <a:path w="112" h="3062" extrusionOk="0">
                  <a:moveTo>
                    <a:pt x="56" y="0"/>
                  </a:moveTo>
                  <a:cubicBezTo>
                    <a:pt x="28" y="0"/>
                    <a:pt x="0" y="28"/>
                    <a:pt x="0" y="56"/>
                  </a:cubicBezTo>
                  <a:lnTo>
                    <a:pt x="0" y="3006"/>
                  </a:lnTo>
                  <a:cubicBezTo>
                    <a:pt x="0" y="3034"/>
                    <a:pt x="28" y="3061"/>
                    <a:pt x="56" y="3061"/>
                  </a:cubicBezTo>
                  <a:cubicBezTo>
                    <a:pt x="93" y="3061"/>
                    <a:pt x="112" y="3034"/>
                    <a:pt x="112" y="3006"/>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26;p45">
              <a:extLst>
                <a:ext uri="{FF2B5EF4-FFF2-40B4-BE49-F238E27FC236}">
                  <a16:creationId xmlns:a16="http://schemas.microsoft.com/office/drawing/2014/main" id="{7D55A3D1-5399-C400-1462-9217B99C669D}"/>
                </a:ext>
              </a:extLst>
            </p:cNvPr>
            <p:cNvSpPr/>
            <p:nvPr/>
          </p:nvSpPr>
          <p:spPr>
            <a:xfrm>
              <a:off x="7603130" y="1307027"/>
              <a:ext cx="21949" cy="21418"/>
            </a:xfrm>
            <a:custGeom>
              <a:avLst/>
              <a:gdLst/>
              <a:ahLst/>
              <a:cxnLst/>
              <a:rect l="l" t="t" r="r" b="b"/>
              <a:pathLst>
                <a:path w="372" h="363" extrusionOk="0">
                  <a:moveTo>
                    <a:pt x="186" y="121"/>
                  </a:moveTo>
                  <a:cubicBezTo>
                    <a:pt x="223" y="121"/>
                    <a:pt x="251" y="149"/>
                    <a:pt x="251" y="186"/>
                  </a:cubicBezTo>
                  <a:cubicBezTo>
                    <a:pt x="251" y="223"/>
                    <a:pt x="223" y="251"/>
                    <a:pt x="186" y="251"/>
                  </a:cubicBezTo>
                  <a:cubicBezTo>
                    <a:pt x="149" y="251"/>
                    <a:pt x="121" y="223"/>
                    <a:pt x="121" y="186"/>
                  </a:cubicBezTo>
                  <a:cubicBezTo>
                    <a:pt x="121" y="149"/>
                    <a:pt x="149" y="121"/>
                    <a:pt x="186" y="121"/>
                  </a:cubicBezTo>
                  <a:close/>
                  <a:moveTo>
                    <a:pt x="186" y="0"/>
                  </a:moveTo>
                  <a:cubicBezTo>
                    <a:pt x="84" y="0"/>
                    <a:pt x="1" y="84"/>
                    <a:pt x="1" y="186"/>
                  </a:cubicBezTo>
                  <a:cubicBezTo>
                    <a:pt x="1" y="279"/>
                    <a:pt x="84" y="362"/>
                    <a:pt x="186" y="362"/>
                  </a:cubicBezTo>
                  <a:cubicBezTo>
                    <a:pt x="288" y="362"/>
                    <a:pt x="372" y="288"/>
                    <a:pt x="372" y="186"/>
                  </a:cubicBezTo>
                  <a:cubicBezTo>
                    <a:pt x="372" y="84"/>
                    <a:pt x="288"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27;p45">
              <a:extLst>
                <a:ext uri="{FF2B5EF4-FFF2-40B4-BE49-F238E27FC236}">
                  <a16:creationId xmlns:a16="http://schemas.microsoft.com/office/drawing/2014/main" id="{D7EC1D2D-C7A4-ACF7-3828-9ACF2502853C}"/>
                </a:ext>
              </a:extLst>
            </p:cNvPr>
            <p:cNvSpPr/>
            <p:nvPr/>
          </p:nvSpPr>
          <p:spPr>
            <a:xfrm>
              <a:off x="6977518" y="1943023"/>
              <a:ext cx="1272625" cy="86026"/>
            </a:xfrm>
            <a:custGeom>
              <a:avLst/>
              <a:gdLst/>
              <a:ahLst/>
              <a:cxnLst/>
              <a:rect l="l" t="t" r="r" b="b"/>
              <a:pathLst>
                <a:path w="21569" h="1458" extrusionOk="0">
                  <a:moveTo>
                    <a:pt x="0" y="1"/>
                  </a:moveTo>
                  <a:lnTo>
                    <a:pt x="0" y="891"/>
                  </a:lnTo>
                  <a:cubicBezTo>
                    <a:pt x="0" y="1207"/>
                    <a:pt x="260" y="1457"/>
                    <a:pt x="575" y="1457"/>
                  </a:cubicBezTo>
                  <a:lnTo>
                    <a:pt x="21003" y="1457"/>
                  </a:lnTo>
                  <a:cubicBezTo>
                    <a:pt x="21318"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28;p45">
              <a:extLst>
                <a:ext uri="{FF2B5EF4-FFF2-40B4-BE49-F238E27FC236}">
                  <a16:creationId xmlns:a16="http://schemas.microsoft.com/office/drawing/2014/main" id="{FC1D658C-C2F6-7BFA-262F-C18B7414A930}"/>
                </a:ext>
              </a:extLst>
            </p:cNvPr>
            <p:cNvSpPr/>
            <p:nvPr/>
          </p:nvSpPr>
          <p:spPr>
            <a:xfrm>
              <a:off x="6974214" y="1939778"/>
              <a:ext cx="1279764" cy="92516"/>
            </a:xfrm>
            <a:custGeom>
              <a:avLst/>
              <a:gdLst/>
              <a:ahLst/>
              <a:cxnLst/>
              <a:rect l="l" t="t" r="r" b="b"/>
              <a:pathLst>
                <a:path w="21690" h="1568" extrusionOk="0">
                  <a:moveTo>
                    <a:pt x="21569" y="111"/>
                  </a:moveTo>
                  <a:lnTo>
                    <a:pt x="21569" y="946"/>
                  </a:lnTo>
                  <a:cubicBezTo>
                    <a:pt x="21569" y="1225"/>
                    <a:pt x="21337" y="1457"/>
                    <a:pt x="21059" y="1457"/>
                  </a:cubicBezTo>
                  <a:lnTo>
                    <a:pt x="631" y="1457"/>
                  </a:lnTo>
                  <a:cubicBezTo>
                    <a:pt x="344" y="1457"/>
                    <a:pt x="121" y="1225"/>
                    <a:pt x="121" y="946"/>
                  </a:cubicBezTo>
                  <a:lnTo>
                    <a:pt x="121" y="111"/>
                  </a:lnTo>
                  <a:close/>
                  <a:moveTo>
                    <a:pt x="56" y="0"/>
                  </a:moveTo>
                  <a:cubicBezTo>
                    <a:pt x="28" y="0"/>
                    <a:pt x="1" y="28"/>
                    <a:pt x="1" y="56"/>
                  </a:cubicBezTo>
                  <a:lnTo>
                    <a:pt x="1" y="946"/>
                  </a:lnTo>
                  <a:cubicBezTo>
                    <a:pt x="1" y="1290"/>
                    <a:pt x="279" y="1568"/>
                    <a:pt x="631" y="1568"/>
                  </a:cubicBezTo>
                  <a:lnTo>
                    <a:pt x="21059" y="1568"/>
                  </a:lnTo>
                  <a:cubicBezTo>
                    <a:pt x="21402" y="1568"/>
                    <a:pt x="21690" y="1290"/>
                    <a:pt x="21690" y="946"/>
                  </a:cubicBezTo>
                  <a:lnTo>
                    <a:pt x="21690" y="56"/>
                  </a:lnTo>
                  <a:cubicBezTo>
                    <a:pt x="21690" y="28"/>
                    <a:pt x="21662"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29;p45">
              <a:extLst>
                <a:ext uri="{FF2B5EF4-FFF2-40B4-BE49-F238E27FC236}">
                  <a16:creationId xmlns:a16="http://schemas.microsoft.com/office/drawing/2014/main" id="{DE0B4FC7-8598-1510-3B90-A2FBA7B6C3EA}"/>
                </a:ext>
              </a:extLst>
            </p:cNvPr>
            <p:cNvSpPr/>
            <p:nvPr/>
          </p:nvSpPr>
          <p:spPr>
            <a:xfrm>
              <a:off x="6986251" y="2005449"/>
              <a:ext cx="1255160" cy="6608"/>
            </a:xfrm>
            <a:custGeom>
              <a:avLst/>
              <a:gdLst/>
              <a:ahLst/>
              <a:cxnLst/>
              <a:rect l="l" t="t" r="r" b="b"/>
              <a:pathLst>
                <a:path w="21273" h="112" extrusionOk="0">
                  <a:moveTo>
                    <a:pt x="66" y="0"/>
                  </a:moveTo>
                  <a:cubicBezTo>
                    <a:pt x="29" y="0"/>
                    <a:pt x="1" y="28"/>
                    <a:pt x="1" y="56"/>
                  </a:cubicBezTo>
                  <a:cubicBezTo>
                    <a:pt x="1" y="93"/>
                    <a:pt x="29" y="112"/>
                    <a:pt x="66" y="112"/>
                  </a:cubicBezTo>
                  <a:lnTo>
                    <a:pt x="21216" y="112"/>
                  </a:lnTo>
                  <a:cubicBezTo>
                    <a:pt x="21254" y="112"/>
                    <a:pt x="21272" y="93"/>
                    <a:pt x="21272" y="56"/>
                  </a:cubicBezTo>
                  <a:cubicBezTo>
                    <a:pt x="21272" y="28"/>
                    <a:pt x="2125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30;p45">
              <a:extLst>
                <a:ext uri="{FF2B5EF4-FFF2-40B4-BE49-F238E27FC236}">
                  <a16:creationId xmlns:a16="http://schemas.microsoft.com/office/drawing/2014/main" id="{FF4C48DF-BFAD-5085-5AC0-7929E53C4CD2}"/>
                </a:ext>
              </a:extLst>
            </p:cNvPr>
            <p:cNvSpPr/>
            <p:nvPr/>
          </p:nvSpPr>
          <p:spPr>
            <a:xfrm>
              <a:off x="7492557" y="1948511"/>
              <a:ext cx="243090" cy="26905"/>
            </a:xfrm>
            <a:custGeom>
              <a:avLst/>
              <a:gdLst/>
              <a:ahLst/>
              <a:cxnLst/>
              <a:rect l="l" t="t" r="r" b="b"/>
              <a:pathLst>
                <a:path w="4120" h="456" extrusionOk="0">
                  <a:moveTo>
                    <a:pt x="1" y="1"/>
                  </a:moveTo>
                  <a:lnTo>
                    <a:pt x="1"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31;p45">
              <a:extLst>
                <a:ext uri="{FF2B5EF4-FFF2-40B4-BE49-F238E27FC236}">
                  <a16:creationId xmlns:a16="http://schemas.microsoft.com/office/drawing/2014/main" id="{0356D5B7-04BB-87D0-4444-58D295FA017D}"/>
                </a:ext>
              </a:extLst>
            </p:cNvPr>
            <p:cNvSpPr/>
            <p:nvPr/>
          </p:nvSpPr>
          <p:spPr>
            <a:xfrm>
              <a:off x="7489253" y="1945206"/>
              <a:ext cx="249699" cy="33454"/>
            </a:xfrm>
            <a:custGeom>
              <a:avLst/>
              <a:gdLst/>
              <a:ahLst/>
              <a:cxnLst/>
              <a:rect l="l" t="t" r="r" b="b"/>
              <a:pathLst>
                <a:path w="4232" h="567" extrusionOk="0">
                  <a:moveTo>
                    <a:pt x="4120" y="112"/>
                  </a:moveTo>
                  <a:lnTo>
                    <a:pt x="4120" y="455"/>
                  </a:lnTo>
                  <a:lnTo>
                    <a:pt x="112" y="455"/>
                  </a:lnTo>
                  <a:lnTo>
                    <a:pt x="112" y="112"/>
                  </a:lnTo>
                  <a:close/>
                  <a:moveTo>
                    <a:pt x="57" y="1"/>
                  </a:moveTo>
                  <a:cubicBezTo>
                    <a:pt x="29" y="1"/>
                    <a:pt x="1" y="19"/>
                    <a:pt x="1" y="57"/>
                  </a:cubicBezTo>
                  <a:lnTo>
                    <a:pt x="1" y="511"/>
                  </a:lnTo>
                  <a:cubicBezTo>
                    <a:pt x="1" y="539"/>
                    <a:pt x="29" y="567"/>
                    <a:pt x="57"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32;p45">
              <a:extLst>
                <a:ext uri="{FF2B5EF4-FFF2-40B4-BE49-F238E27FC236}">
                  <a16:creationId xmlns:a16="http://schemas.microsoft.com/office/drawing/2014/main" id="{C00DF110-6EAB-4A64-B834-8B78BDC80CFB}"/>
                </a:ext>
              </a:extLst>
            </p:cNvPr>
            <p:cNvSpPr/>
            <p:nvPr/>
          </p:nvSpPr>
          <p:spPr>
            <a:xfrm>
              <a:off x="7368297" y="1450405"/>
              <a:ext cx="438507" cy="375551"/>
            </a:xfrm>
            <a:custGeom>
              <a:avLst/>
              <a:gdLst/>
              <a:ahLst/>
              <a:cxnLst/>
              <a:rect l="l" t="t" r="r" b="b"/>
              <a:pathLst>
                <a:path w="7432" h="6365" extrusionOk="0">
                  <a:moveTo>
                    <a:pt x="298" y="1"/>
                  </a:moveTo>
                  <a:cubicBezTo>
                    <a:pt x="131" y="1"/>
                    <a:pt x="1" y="140"/>
                    <a:pt x="1" y="298"/>
                  </a:cubicBezTo>
                  <a:lnTo>
                    <a:pt x="1" y="6068"/>
                  </a:lnTo>
                  <a:cubicBezTo>
                    <a:pt x="1" y="6235"/>
                    <a:pt x="131" y="6365"/>
                    <a:pt x="298" y="6365"/>
                  </a:cubicBezTo>
                  <a:lnTo>
                    <a:pt x="7135" y="6365"/>
                  </a:lnTo>
                  <a:cubicBezTo>
                    <a:pt x="7302" y="6365"/>
                    <a:pt x="7431" y="6235"/>
                    <a:pt x="7431" y="6068"/>
                  </a:cubicBezTo>
                  <a:lnTo>
                    <a:pt x="7431" y="298"/>
                  </a:lnTo>
                  <a:cubicBezTo>
                    <a:pt x="7431" y="140"/>
                    <a:pt x="7302"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33;p45">
              <a:extLst>
                <a:ext uri="{FF2B5EF4-FFF2-40B4-BE49-F238E27FC236}">
                  <a16:creationId xmlns:a16="http://schemas.microsoft.com/office/drawing/2014/main" id="{62F9281B-5006-26E9-3109-F8F83D63153B}"/>
                </a:ext>
              </a:extLst>
            </p:cNvPr>
            <p:cNvSpPr/>
            <p:nvPr/>
          </p:nvSpPr>
          <p:spPr>
            <a:xfrm>
              <a:off x="7397326" y="1420844"/>
              <a:ext cx="438507" cy="375551"/>
            </a:xfrm>
            <a:custGeom>
              <a:avLst/>
              <a:gdLst/>
              <a:ahLst/>
              <a:cxnLst/>
              <a:rect l="l" t="t" r="r" b="b"/>
              <a:pathLst>
                <a:path w="7432" h="6365" extrusionOk="0">
                  <a:moveTo>
                    <a:pt x="353" y="1"/>
                  </a:moveTo>
                  <a:cubicBezTo>
                    <a:pt x="158" y="1"/>
                    <a:pt x="0" y="159"/>
                    <a:pt x="0" y="353"/>
                  </a:cubicBezTo>
                  <a:lnTo>
                    <a:pt x="0" y="6012"/>
                  </a:lnTo>
                  <a:cubicBezTo>
                    <a:pt x="0" y="6207"/>
                    <a:pt x="158" y="6365"/>
                    <a:pt x="353" y="6365"/>
                  </a:cubicBezTo>
                  <a:lnTo>
                    <a:pt x="7088" y="6365"/>
                  </a:lnTo>
                  <a:cubicBezTo>
                    <a:pt x="7273" y="6365"/>
                    <a:pt x="7431" y="6207"/>
                    <a:pt x="7431" y="6012"/>
                  </a:cubicBezTo>
                  <a:lnTo>
                    <a:pt x="7431" y="353"/>
                  </a:lnTo>
                  <a:cubicBezTo>
                    <a:pt x="7431" y="159"/>
                    <a:pt x="727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34;p45">
              <a:extLst>
                <a:ext uri="{FF2B5EF4-FFF2-40B4-BE49-F238E27FC236}">
                  <a16:creationId xmlns:a16="http://schemas.microsoft.com/office/drawing/2014/main" id="{A3AC489E-6B2B-896A-590D-3D78D38D5ACB}"/>
                </a:ext>
              </a:extLst>
            </p:cNvPr>
            <p:cNvSpPr/>
            <p:nvPr/>
          </p:nvSpPr>
          <p:spPr>
            <a:xfrm>
              <a:off x="7394022" y="1417599"/>
              <a:ext cx="445646" cy="382100"/>
            </a:xfrm>
            <a:custGeom>
              <a:avLst/>
              <a:gdLst/>
              <a:ahLst/>
              <a:cxnLst/>
              <a:rect l="l" t="t" r="r" b="b"/>
              <a:pathLst>
                <a:path w="7553" h="6476" extrusionOk="0">
                  <a:moveTo>
                    <a:pt x="7144" y="112"/>
                  </a:moveTo>
                  <a:cubicBezTo>
                    <a:pt x="7302" y="112"/>
                    <a:pt x="7431" y="241"/>
                    <a:pt x="7431" y="408"/>
                  </a:cubicBezTo>
                  <a:lnTo>
                    <a:pt x="7431" y="6067"/>
                  </a:lnTo>
                  <a:cubicBezTo>
                    <a:pt x="7431" y="6225"/>
                    <a:pt x="7302" y="6355"/>
                    <a:pt x="7144" y="6355"/>
                  </a:cubicBezTo>
                  <a:lnTo>
                    <a:pt x="409" y="6355"/>
                  </a:lnTo>
                  <a:cubicBezTo>
                    <a:pt x="242" y="6355"/>
                    <a:pt x="112" y="6225"/>
                    <a:pt x="112" y="6067"/>
                  </a:cubicBezTo>
                  <a:lnTo>
                    <a:pt x="112" y="408"/>
                  </a:lnTo>
                  <a:cubicBezTo>
                    <a:pt x="112" y="241"/>
                    <a:pt x="242" y="112"/>
                    <a:pt x="409" y="112"/>
                  </a:cubicBezTo>
                  <a:close/>
                  <a:moveTo>
                    <a:pt x="409" y="0"/>
                  </a:moveTo>
                  <a:cubicBezTo>
                    <a:pt x="177" y="0"/>
                    <a:pt x="1" y="176"/>
                    <a:pt x="1" y="408"/>
                  </a:cubicBezTo>
                  <a:lnTo>
                    <a:pt x="1" y="6067"/>
                  </a:lnTo>
                  <a:cubicBezTo>
                    <a:pt x="1" y="6290"/>
                    <a:pt x="177" y="6475"/>
                    <a:pt x="409" y="6475"/>
                  </a:cubicBezTo>
                  <a:lnTo>
                    <a:pt x="7144" y="6475"/>
                  </a:lnTo>
                  <a:cubicBezTo>
                    <a:pt x="7367" y="6475"/>
                    <a:pt x="7552" y="6290"/>
                    <a:pt x="7543" y="6067"/>
                  </a:cubicBezTo>
                  <a:lnTo>
                    <a:pt x="7543" y="408"/>
                  </a:lnTo>
                  <a:cubicBezTo>
                    <a:pt x="7543" y="186"/>
                    <a:pt x="7367" y="0"/>
                    <a:pt x="7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35;p45">
              <a:extLst>
                <a:ext uri="{FF2B5EF4-FFF2-40B4-BE49-F238E27FC236}">
                  <a16:creationId xmlns:a16="http://schemas.microsoft.com/office/drawing/2014/main" id="{6D18F93B-F7C7-FA98-8C58-306939BD6822}"/>
                </a:ext>
              </a:extLst>
            </p:cNvPr>
            <p:cNvSpPr/>
            <p:nvPr/>
          </p:nvSpPr>
          <p:spPr>
            <a:xfrm>
              <a:off x="7464649" y="1618446"/>
              <a:ext cx="302742" cy="40594"/>
            </a:xfrm>
            <a:custGeom>
              <a:avLst/>
              <a:gdLst/>
              <a:ahLst/>
              <a:cxnLst/>
              <a:rect l="l" t="t" r="r" b="b"/>
              <a:pathLst>
                <a:path w="5131" h="688" extrusionOk="0">
                  <a:moveTo>
                    <a:pt x="325" y="1"/>
                  </a:moveTo>
                  <a:cubicBezTo>
                    <a:pt x="149" y="1"/>
                    <a:pt x="1" y="149"/>
                    <a:pt x="1" y="325"/>
                  </a:cubicBezTo>
                  <a:lnTo>
                    <a:pt x="1" y="363"/>
                  </a:lnTo>
                  <a:cubicBezTo>
                    <a:pt x="1" y="548"/>
                    <a:pt x="149" y="687"/>
                    <a:pt x="325" y="687"/>
                  </a:cubicBezTo>
                  <a:lnTo>
                    <a:pt x="4806" y="687"/>
                  </a:lnTo>
                  <a:cubicBezTo>
                    <a:pt x="4991" y="687"/>
                    <a:pt x="5131" y="548"/>
                    <a:pt x="5131" y="363"/>
                  </a:cubicBezTo>
                  <a:lnTo>
                    <a:pt x="5131" y="325"/>
                  </a:lnTo>
                  <a:cubicBezTo>
                    <a:pt x="5131" y="149"/>
                    <a:pt x="4991"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36;p45">
              <a:extLst>
                <a:ext uri="{FF2B5EF4-FFF2-40B4-BE49-F238E27FC236}">
                  <a16:creationId xmlns:a16="http://schemas.microsoft.com/office/drawing/2014/main" id="{7E8141BD-77C2-9044-D9D9-4F511607E68F}"/>
                </a:ext>
              </a:extLst>
            </p:cNvPr>
            <p:cNvSpPr/>
            <p:nvPr/>
          </p:nvSpPr>
          <p:spPr>
            <a:xfrm>
              <a:off x="7461345" y="1615201"/>
              <a:ext cx="309881" cy="47084"/>
            </a:xfrm>
            <a:custGeom>
              <a:avLst/>
              <a:gdLst/>
              <a:ahLst/>
              <a:cxnLst/>
              <a:rect l="l" t="t" r="r" b="b"/>
              <a:pathLst>
                <a:path w="5252" h="798" extrusionOk="0">
                  <a:moveTo>
                    <a:pt x="4862" y="111"/>
                  </a:moveTo>
                  <a:cubicBezTo>
                    <a:pt x="5010" y="111"/>
                    <a:pt x="5131" y="232"/>
                    <a:pt x="5131" y="380"/>
                  </a:cubicBezTo>
                  <a:lnTo>
                    <a:pt x="5131" y="418"/>
                  </a:lnTo>
                  <a:cubicBezTo>
                    <a:pt x="5131" y="566"/>
                    <a:pt x="5010" y="687"/>
                    <a:pt x="4862" y="687"/>
                  </a:cubicBezTo>
                  <a:lnTo>
                    <a:pt x="381" y="687"/>
                  </a:lnTo>
                  <a:cubicBezTo>
                    <a:pt x="233" y="687"/>
                    <a:pt x="112" y="566"/>
                    <a:pt x="112" y="418"/>
                  </a:cubicBezTo>
                  <a:lnTo>
                    <a:pt x="112" y="380"/>
                  </a:lnTo>
                  <a:cubicBezTo>
                    <a:pt x="112" y="232"/>
                    <a:pt x="233" y="111"/>
                    <a:pt x="381" y="111"/>
                  </a:cubicBezTo>
                  <a:close/>
                  <a:moveTo>
                    <a:pt x="381" y="0"/>
                  </a:moveTo>
                  <a:cubicBezTo>
                    <a:pt x="168" y="0"/>
                    <a:pt x="1" y="167"/>
                    <a:pt x="1" y="380"/>
                  </a:cubicBezTo>
                  <a:lnTo>
                    <a:pt x="1" y="418"/>
                  </a:lnTo>
                  <a:cubicBezTo>
                    <a:pt x="1" y="631"/>
                    <a:pt x="168" y="798"/>
                    <a:pt x="381" y="798"/>
                  </a:cubicBezTo>
                  <a:lnTo>
                    <a:pt x="4862" y="798"/>
                  </a:lnTo>
                  <a:cubicBezTo>
                    <a:pt x="5075" y="798"/>
                    <a:pt x="5251" y="631"/>
                    <a:pt x="5251" y="418"/>
                  </a:cubicBezTo>
                  <a:lnTo>
                    <a:pt x="5251" y="380"/>
                  </a:lnTo>
                  <a:cubicBezTo>
                    <a:pt x="5251" y="167"/>
                    <a:pt x="5075" y="0"/>
                    <a:pt x="4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37;p45">
              <a:extLst>
                <a:ext uri="{FF2B5EF4-FFF2-40B4-BE49-F238E27FC236}">
                  <a16:creationId xmlns:a16="http://schemas.microsoft.com/office/drawing/2014/main" id="{90927948-1311-D35F-CDEA-73F2AE37EFE7}"/>
                </a:ext>
              </a:extLst>
            </p:cNvPr>
            <p:cNvSpPr/>
            <p:nvPr/>
          </p:nvSpPr>
          <p:spPr>
            <a:xfrm>
              <a:off x="7497514" y="1629421"/>
              <a:ext cx="235420" cy="16993"/>
            </a:xfrm>
            <a:custGeom>
              <a:avLst/>
              <a:gdLst/>
              <a:ahLst/>
              <a:cxnLst/>
              <a:rect l="l" t="t" r="r" b="b"/>
              <a:pathLst>
                <a:path w="3990" h="288" extrusionOk="0">
                  <a:moveTo>
                    <a:pt x="3850" y="56"/>
                  </a:moveTo>
                  <a:cubicBezTo>
                    <a:pt x="3896" y="56"/>
                    <a:pt x="3933" y="93"/>
                    <a:pt x="3933" y="139"/>
                  </a:cubicBezTo>
                  <a:lnTo>
                    <a:pt x="3933" y="149"/>
                  </a:lnTo>
                  <a:cubicBezTo>
                    <a:pt x="3933" y="195"/>
                    <a:pt x="3896" y="232"/>
                    <a:pt x="3850" y="232"/>
                  </a:cubicBezTo>
                  <a:lnTo>
                    <a:pt x="139" y="232"/>
                  </a:lnTo>
                  <a:cubicBezTo>
                    <a:pt x="93" y="232"/>
                    <a:pt x="56" y="195"/>
                    <a:pt x="56" y="149"/>
                  </a:cubicBezTo>
                  <a:lnTo>
                    <a:pt x="56" y="139"/>
                  </a:lnTo>
                  <a:cubicBezTo>
                    <a:pt x="56" y="93"/>
                    <a:pt x="93" y="56"/>
                    <a:pt x="139" y="56"/>
                  </a:cubicBezTo>
                  <a:close/>
                  <a:moveTo>
                    <a:pt x="139" y="0"/>
                  </a:moveTo>
                  <a:cubicBezTo>
                    <a:pt x="65" y="0"/>
                    <a:pt x="0" y="65"/>
                    <a:pt x="0" y="139"/>
                  </a:cubicBezTo>
                  <a:lnTo>
                    <a:pt x="0" y="149"/>
                  </a:lnTo>
                  <a:cubicBezTo>
                    <a:pt x="0" y="223"/>
                    <a:pt x="65" y="288"/>
                    <a:pt x="139" y="288"/>
                  </a:cubicBezTo>
                  <a:lnTo>
                    <a:pt x="3850" y="288"/>
                  </a:lnTo>
                  <a:cubicBezTo>
                    <a:pt x="3924" y="288"/>
                    <a:pt x="3989" y="232"/>
                    <a:pt x="3989" y="149"/>
                  </a:cubicBezTo>
                  <a:lnTo>
                    <a:pt x="3989" y="139"/>
                  </a:lnTo>
                  <a:cubicBezTo>
                    <a:pt x="3989" y="65"/>
                    <a:pt x="3924"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38;p45">
              <a:extLst>
                <a:ext uri="{FF2B5EF4-FFF2-40B4-BE49-F238E27FC236}">
                  <a16:creationId xmlns:a16="http://schemas.microsoft.com/office/drawing/2014/main" id="{81076013-8CE3-F6DC-C089-92A2552ADDBB}"/>
                </a:ext>
              </a:extLst>
            </p:cNvPr>
            <p:cNvSpPr/>
            <p:nvPr/>
          </p:nvSpPr>
          <p:spPr>
            <a:xfrm>
              <a:off x="7517221" y="1681934"/>
              <a:ext cx="198189" cy="23601"/>
            </a:xfrm>
            <a:custGeom>
              <a:avLst/>
              <a:gdLst/>
              <a:ahLst/>
              <a:cxnLst/>
              <a:rect l="l" t="t" r="r" b="b"/>
              <a:pathLst>
                <a:path w="3359" h="400" extrusionOk="0">
                  <a:moveTo>
                    <a:pt x="195" y="1"/>
                  </a:moveTo>
                  <a:cubicBezTo>
                    <a:pt x="93" y="1"/>
                    <a:pt x="0" y="84"/>
                    <a:pt x="0" y="196"/>
                  </a:cubicBezTo>
                  <a:cubicBezTo>
                    <a:pt x="0" y="307"/>
                    <a:pt x="93" y="400"/>
                    <a:pt x="195" y="400"/>
                  </a:cubicBezTo>
                  <a:lnTo>
                    <a:pt x="3154" y="400"/>
                  </a:lnTo>
                  <a:cubicBezTo>
                    <a:pt x="3265" y="400"/>
                    <a:pt x="3358" y="307"/>
                    <a:pt x="3358" y="196"/>
                  </a:cubicBezTo>
                  <a:cubicBezTo>
                    <a:pt x="3358" y="84"/>
                    <a:pt x="3265" y="1"/>
                    <a:pt x="3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39;p45">
              <a:extLst>
                <a:ext uri="{FF2B5EF4-FFF2-40B4-BE49-F238E27FC236}">
                  <a16:creationId xmlns:a16="http://schemas.microsoft.com/office/drawing/2014/main" id="{12D7AC92-591A-1CD9-9903-38392EB3C025}"/>
                </a:ext>
              </a:extLst>
            </p:cNvPr>
            <p:cNvSpPr/>
            <p:nvPr/>
          </p:nvSpPr>
          <p:spPr>
            <a:xfrm>
              <a:off x="7513917" y="1678689"/>
              <a:ext cx="204739" cy="30150"/>
            </a:xfrm>
            <a:custGeom>
              <a:avLst/>
              <a:gdLst/>
              <a:ahLst/>
              <a:cxnLst/>
              <a:rect l="l" t="t" r="r" b="b"/>
              <a:pathLst>
                <a:path w="3470" h="511" extrusionOk="0">
                  <a:moveTo>
                    <a:pt x="3210" y="112"/>
                  </a:moveTo>
                  <a:cubicBezTo>
                    <a:pt x="3284" y="112"/>
                    <a:pt x="3349" y="176"/>
                    <a:pt x="3349" y="251"/>
                  </a:cubicBezTo>
                  <a:cubicBezTo>
                    <a:pt x="3349" y="334"/>
                    <a:pt x="3284" y="390"/>
                    <a:pt x="3210" y="390"/>
                  </a:cubicBezTo>
                  <a:lnTo>
                    <a:pt x="251" y="390"/>
                  </a:lnTo>
                  <a:cubicBezTo>
                    <a:pt x="177" y="390"/>
                    <a:pt x="112" y="334"/>
                    <a:pt x="112" y="251"/>
                  </a:cubicBezTo>
                  <a:cubicBezTo>
                    <a:pt x="112" y="176"/>
                    <a:pt x="177" y="112"/>
                    <a:pt x="251" y="112"/>
                  </a:cubicBezTo>
                  <a:close/>
                  <a:moveTo>
                    <a:pt x="251" y="0"/>
                  </a:moveTo>
                  <a:cubicBezTo>
                    <a:pt x="112" y="0"/>
                    <a:pt x="0" y="112"/>
                    <a:pt x="0" y="251"/>
                  </a:cubicBezTo>
                  <a:cubicBezTo>
                    <a:pt x="0" y="399"/>
                    <a:pt x="112" y="510"/>
                    <a:pt x="251" y="510"/>
                  </a:cubicBezTo>
                  <a:lnTo>
                    <a:pt x="3210" y="510"/>
                  </a:lnTo>
                  <a:cubicBezTo>
                    <a:pt x="3349" y="510"/>
                    <a:pt x="3470" y="399"/>
                    <a:pt x="3470" y="251"/>
                  </a:cubicBezTo>
                  <a:cubicBezTo>
                    <a:pt x="3470" y="112"/>
                    <a:pt x="3349" y="0"/>
                    <a:pt x="3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40;p45">
              <a:extLst>
                <a:ext uri="{FF2B5EF4-FFF2-40B4-BE49-F238E27FC236}">
                  <a16:creationId xmlns:a16="http://schemas.microsoft.com/office/drawing/2014/main" id="{7A07B4CE-418D-D6F1-A1D1-41484C82E531}"/>
                </a:ext>
              </a:extLst>
            </p:cNvPr>
            <p:cNvSpPr/>
            <p:nvPr/>
          </p:nvSpPr>
          <p:spPr>
            <a:xfrm>
              <a:off x="7557166" y="1687952"/>
              <a:ext cx="10974" cy="11564"/>
            </a:xfrm>
            <a:custGeom>
              <a:avLst/>
              <a:gdLst/>
              <a:ahLst/>
              <a:cxnLst/>
              <a:rect l="l" t="t" r="r" b="b"/>
              <a:pathLst>
                <a:path w="186" h="196" extrusionOk="0">
                  <a:moveTo>
                    <a:pt x="93" y="57"/>
                  </a:moveTo>
                  <a:cubicBezTo>
                    <a:pt x="112" y="57"/>
                    <a:pt x="130" y="75"/>
                    <a:pt x="130" y="94"/>
                  </a:cubicBezTo>
                  <a:cubicBezTo>
                    <a:pt x="130" y="112"/>
                    <a:pt x="112" y="131"/>
                    <a:pt x="93" y="131"/>
                  </a:cubicBezTo>
                  <a:cubicBezTo>
                    <a:pt x="74" y="131"/>
                    <a:pt x="56" y="112"/>
                    <a:pt x="56" y="94"/>
                  </a:cubicBezTo>
                  <a:cubicBezTo>
                    <a:pt x="56" y="75"/>
                    <a:pt x="74"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41;p45">
              <a:extLst>
                <a:ext uri="{FF2B5EF4-FFF2-40B4-BE49-F238E27FC236}">
                  <a16:creationId xmlns:a16="http://schemas.microsoft.com/office/drawing/2014/main" id="{6E7CCB93-92B2-E528-44EB-C073EB452290}"/>
                </a:ext>
              </a:extLst>
            </p:cNvPr>
            <p:cNvSpPr/>
            <p:nvPr/>
          </p:nvSpPr>
          <p:spPr>
            <a:xfrm>
              <a:off x="7579056" y="1687952"/>
              <a:ext cx="10974" cy="11564"/>
            </a:xfrm>
            <a:custGeom>
              <a:avLst/>
              <a:gdLst/>
              <a:ahLst/>
              <a:cxnLst/>
              <a:rect l="l" t="t" r="r" b="b"/>
              <a:pathLst>
                <a:path w="186" h="196" extrusionOk="0">
                  <a:moveTo>
                    <a:pt x="93" y="57"/>
                  </a:moveTo>
                  <a:cubicBezTo>
                    <a:pt x="112" y="57"/>
                    <a:pt x="130" y="75"/>
                    <a:pt x="130" y="94"/>
                  </a:cubicBezTo>
                  <a:cubicBezTo>
                    <a:pt x="130" y="112"/>
                    <a:pt x="112" y="131"/>
                    <a:pt x="93" y="131"/>
                  </a:cubicBezTo>
                  <a:cubicBezTo>
                    <a:pt x="75" y="131"/>
                    <a:pt x="56" y="112"/>
                    <a:pt x="56" y="94"/>
                  </a:cubicBezTo>
                  <a:cubicBezTo>
                    <a:pt x="56" y="75"/>
                    <a:pt x="75"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42;p45">
              <a:extLst>
                <a:ext uri="{FF2B5EF4-FFF2-40B4-BE49-F238E27FC236}">
                  <a16:creationId xmlns:a16="http://schemas.microsoft.com/office/drawing/2014/main" id="{57B5ECE2-4388-C377-C471-0CC23EB65AC6}"/>
                </a:ext>
              </a:extLst>
            </p:cNvPr>
            <p:cNvSpPr/>
            <p:nvPr/>
          </p:nvSpPr>
          <p:spPr>
            <a:xfrm>
              <a:off x="7599294" y="1687952"/>
              <a:ext cx="11564" cy="11564"/>
            </a:xfrm>
            <a:custGeom>
              <a:avLst/>
              <a:gdLst/>
              <a:ahLst/>
              <a:cxnLst/>
              <a:rect l="l" t="t" r="r" b="b"/>
              <a:pathLst>
                <a:path w="196" h="196" extrusionOk="0">
                  <a:moveTo>
                    <a:pt x="93" y="57"/>
                  </a:moveTo>
                  <a:cubicBezTo>
                    <a:pt x="121" y="57"/>
                    <a:pt x="14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43;p45">
              <a:extLst>
                <a:ext uri="{FF2B5EF4-FFF2-40B4-BE49-F238E27FC236}">
                  <a16:creationId xmlns:a16="http://schemas.microsoft.com/office/drawing/2014/main" id="{4A364D02-595D-4401-8408-8935D6436BCE}"/>
                </a:ext>
              </a:extLst>
            </p:cNvPr>
            <p:cNvSpPr/>
            <p:nvPr/>
          </p:nvSpPr>
          <p:spPr>
            <a:xfrm>
              <a:off x="7621185" y="1687952"/>
              <a:ext cx="11564" cy="11564"/>
            </a:xfrm>
            <a:custGeom>
              <a:avLst/>
              <a:gdLst/>
              <a:ahLst/>
              <a:cxnLst/>
              <a:rect l="l" t="t" r="r" b="b"/>
              <a:pathLst>
                <a:path w="196" h="196" extrusionOk="0">
                  <a:moveTo>
                    <a:pt x="93" y="57"/>
                  </a:moveTo>
                  <a:cubicBezTo>
                    <a:pt x="121" y="57"/>
                    <a:pt x="140" y="75"/>
                    <a:pt x="140" y="94"/>
                  </a:cubicBezTo>
                  <a:cubicBezTo>
                    <a:pt x="14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44;p45">
              <a:extLst>
                <a:ext uri="{FF2B5EF4-FFF2-40B4-BE49-F238E27FC236}">
                  <a16:creationId xmlns:a16="http://schemas.microsoft.com/office/drawing/2014/main" id="{C86F97E0-3003-A59C-0C06-D21B912A8C1F}"/>
                </a:ext>
              </a:extLst>
            </p:cNvPr>
            <p:cNvSpPr/>
            <p:nvPr/>
          </p:nvSpPr>
          <p:spPr>
            <a:xfrm>
              <a:off x="7642544" y="1687952"/>
              <a:ext cx="11564" cy="11564"/>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45;p45">
              <a:extLst>
                <a:ext uri="{FF2B5EF4-FFF2-40B4-BE49-F238E27FC236}">
                  <a16:creationId xmlns:a16="http://schemas.microsoft.com/office/drawing/2014/main" id="{5E0735FD-77C7-5AFE-872E-F4BA325846A7}"/>
                </a:ext>
              </a:extLst>
            </p:cNvPr>
            <p:cNvSpPr/>
            <p:nvPr/>
          </p:nvSpPr>
          <p:spPr>
            <a:xfrm>
              <a:off x="7664434" y="1687952"/>
              <a:ext cx="11564" cy="11564"/>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46;p45">
              <a:extLst>
                <a:ext uri="{FF2B5EF4-FFF2-40B4-BE49-F238E27FC236}">
                  <a16:creationId xmlns:a16="http://schemas.microsoft.com/office/drawing/2014/main" id="{89B7FD61-7F26-7352-16E8-8D92FFEBB0CA}"/>
                </a:ext>
              </a:extLst>
            </p:cNvPr>
            <p:cNvSpPr/>
            <p:nvPr/>
          </p:nvSpPr>
          <p:spPr>
            <a:xfrm>
              <a:off x="7552800" y="1465215"/>
              <a:ext cx="126442" cy="126501"/>
            </a:xfrm>
            <a:custGeom>
              <a:avLst/>
              <a:gdLst/>
              <a:ahLst/>
              <a:cxnLst/>
              <a:rect l="l" t="t" r="r" b="b"/>
              <a:pathLst>
                <a:path w="2143" h="2144" extrusionOk="0">
                  <a:moveTo>
                    <a:pt x="1076" y="0"/>
                  </a:moveTo>
                  <a:cubicBezTo>
                    <a:pt x="482" y="0"/>
                    <a:pt x="0" y="473"/>
                    <a:pt x="0" y="1067"/>
                  </a:cubicBezTo>
                  <a:cubicBezTo>
                    <a:pt x="0" y="1661"/>
                    <a:pt x="482" y="2143"/>
                    <a:pt x="1076" y="2143"/>
                  </a:cubicBezTo>
                  <a:cubicBezTo>
                    <a:pt x="1670" y="2143"/>
                    <a:pt x="2143" y="1661"/>
                    <a:pt x="2143" y="1067"/>
                  </a:cubicBezTo>
                  <a:cubicBezTo>
                    <a:pt x="2143" y="473"/>
                    <a:pt x="1670" y="0"/>
                    <a:pt x="10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47;p45">
              <a:extLst>
                <a:ext uri="{FF2B5EF4-FFF2-40B4-BE49-F238E27FC236}">
                  <a16:creationId xmlns:a16="http://schemas.microsoft.com/office/drawing/2014/main" id="{910801F7-D6B2-721D-287E-46F23C52E34B}"/>
                </a:ext>
              </a:extLst>
            </p:cNvPr>
            <p:cNvSpPr/>
            <p:nvPr/>
          </p:nvSpPr>
          <p:spPr>
            <a:xfrm>
              <a:off x="7549496" y="1461380"/>
              <a:ext cx="133582" cy="134172"/>
            </a:xfrm>
            <a:custGeom>
              <a:avLst/>
              <a:gdLst/>
              <a:ahLst/>
              <a:cxnLst/>
              <a:rect l="l" t="t" r="r" b="b"/>
              <a:pathLst>
                <a:path w="2264" h="2274" extrusionOk="0">
                  <a:moveTo>
                    <a:pt x="1132" y="121"/>
                  </a:moveTo>
                  <a:cubicBezTo>
                    <a:pt x="1689" y="121"/>
                    <a:pt x="2143" y="576"/>
                    <a:pt x="2143" y="1132"/>
                  </a:cubicBezTo>
                  <a:cubicBezTo>
                    <a:pt x="2143" y="1698"/>
                    <a:pt x="1689" y="2153"/>
                    <a:pt x="1132" y="2153"/>
                  </a:cubicBezTo>
                  <a:cubicBezTo>
                    <a:pt x="566" y="2153"/>
                    <a:pt x="112" y="1698"/>
                    <a:pt x="112" y="1132"/>
                  </a:cubicBezTo>
                  <a:cubicBezTo>
                    <a:pt x="112" y="576"/>
                    <a:pt x="566" y="121"/>
                    <a:pt x="1132" y="121"/>
                  </a:cubicBezTo>
                  <a:close/>
                  <a:moveTo>
                    <a:pt x="1132" y="0"/>
                  </a:moveTo>
                  <a:cubicBezTo>
                    <a:pt x="501" y="0"/>
                    <a:pt x="0" y="511"/>
                    <a:pt x="0" y="1132"/>
                  </a:cubicBezTo>
                  <a:cubicBezTo>
                    <a:pt x="0" y="1763"/>
                    <a:pt x="501" y="2273"/>
                    <a:pt x="1132" y="2273"/>
                  </a:cubicBezTo>
                  <a:cubicBezTo>
                    <a:pt x="1754" y="2273"/>
                    <a:pt x="2264" y="1763"/>
                    <a:pt x="2264" y="1132"/>
                  </a:cubicBezTo>
                  <a:cubicBezTo>
                    <a:pt x="2264" y="511"/>
                    <a:pt x="1754"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748;p45">
              <a:extLst>
                <a:ext uri="{FF2B5EF4-FFF2-40B4-BE49-F238E27FC236}">
                  <a16:creationId xmlns:a16="http://schemas.microsoft.com/office/drawing/2014/main" id="{C8934F3D-CFB8-E1E2-9CE4-76D428E56EFC}"/>
                </a:ext>
              </a:extLst>
            </p:cNvPr>
            <p:cNvSpPr/>
            <p:nvPr/>
          </p:nvSpPr>
          <p:spPr>
            <a:xfrm>
              <a:off x="7587789" y="1532007"/>
              <a:ext cx="56465" cy="28498"/>
            </a:xfrm>
            <a:custGeom>
              <a:avLst/>
              <a:gdLst/>
              <a:ahLst/>
              <a:cxnLst/>
              <a:rect l="l" t="t" r="r" b="b"/>
              <a:pathLst>
                <a:path w="957" h="483" extrusionOk="0">
                  <a:moveTo>
                    <a:pt x="483" y="0"/>
                  </a:moveTo>
                  <a:cubicBezTo>
                    <a:pt x="214" y="0"/>
                    <a:pt x="1" y="213"/>
                    <a:pt x="1" y="482"/>
                  </a:cubicBezTo>
                  <a:lnTo>
                    <a:pt x="956" y="482"/>
                  </a:lnTo>
                  <a:cubicBezTo>
                    <a:pt x="956" y="213"/>
                    <a:pt x="743"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749;p45">
              <a:extLst>
                <a:ext uri="{FF2B5EF4-FFF2-40B4-BE49-F238E27FC236}">
                  <a16:creationId xmlns:a16="http://schemas.microsoft.com/office/drawing/2014/main" id="{969FE39C-B011-0D71-2A48-3A812D37432A}"/>
                </a:ext>
              </a:extLst>
            </p:cNvPr>
            <p:cNvSpPr/>
            <p:nvPr/>
          </p:nvSpPr>
          <p:spPr>
            <a:xfrm>
              <a:off x="7584544" y="1528702"/>
              <a:ext cx="63546" cy="35106"/>
            </a:xfrm>
            <a:custGeom>
              <a:avLst/>
              <a:gdLst/>
              <a:ahLst/>
              <a:cxnLst/>
              <a:rect l="l" t="t" r="r" b="b"/>
              <a:pathLst>
                <a:path w="1077" h="595" extrusionOk="0">
                  <a:moveTo>
                    <a:pt x="538" y="121"/>
                  </a:moveTo>
                  <a:cubicBezTo>
                    <a:pt x="752" y="121"/>
                    <a:pt x="928" y="279"/>
                    <a:pt x="956" y="483"/>
                  </a:cubicBezTo>
                  <a:lnTo>
                    <a:pt x="121" y="483"/>
                  </a:lnTo>
                  <a:cubicBezTo>
                    <a:pt x="149" y="279"/>
                    <a:pt x="325" y="121"/>
                    <a:pt x="538" y="121"/>
                  </a:cubicBezTo>
                  <a:close/>
                  <a:moveTo>
                    <a:pt x="538" y="0"/>
                  </a:moveTo>
                  <a:cubicBezTo>
                    <a:pt x="241" y="0"/>
                    <a:pt x="0" y="242"/>
                    <a:pt x="0" y="538"/>
                  </a:cubicBezTo>
                  <a:cubicBezTo>
                    <a:pt x="0" y="594"/>
                    <a:pt x="0" y="594"/>
                    <a:pt x="232" y="594"/>
                  </a:cubicBezTo>
                  <a:lnTo>
                    <a:pt x="585" y="594"/>
                  </a:lnTo>
                  <a:cubicBezTo>
                    <a:pt x="1067" y="594"/>
                    <a:pt x="1067" y="594"/>
                    <a:pt x="1076" y="538"/>
                  </a:cubicBezTo>
                  <a:cubicBezTo>
                    <a:pt x="1076" y="242"/>
                    <a:pt x="835"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50;p45">
              <a:extLst>
                <a:ext uri="{FF2B5EF4-FFF2-40B4-BE49-F238E27FC236}">
                  <a16:creationId xmlns:a16="http://schemas.microsoft.com/office/drawing/2014/main" id="{6102BF18-F654-5D5B-6701-2EB7AADB3AFE}"/>
                </a:ext>
              </a:extLst>
            </p:cNvPr>
            <p:cNvSpPr/>
            <p:nvPr/>
          </p:nvSpPr>
          <p:spPr>
            <a:xfrm>
              <a:off x="7600415" y="1496428"/>
              <a:ext cx="31802" cy="31802"/>
            </a:xfrm>
            <a:custGeom>
              <a:avLst/>
              <a:gdLst/>
              <a:ahLst/>
              <a:cxnLst/>
              <a:rect l="l" t="t" r="r" b="b"/>
              <a:pathLst>
                <a:path w="539" h="539" extrusionOk="0">
                  <a:moveTo>
                    <a:pt x="269" y="0"/>
                  </a:moveTo>
                  <a:cubicBezTo>
                    <a:pt x="121" y="0"/>
                    <a:pt x="0" y="121"/>
                    <a:pt x="0" y="269"/>
                  </a:cubicBezTo>
                  <a:cubicBezTo>
                    <a:pt x="0" y="418"/>
                    <a:pt x="121" y="538"/>
                    <a:pt x="269" y="538"/>
                  </a:cubicBezTo>
                  <a:cubicBezTo>
                    <a:pt x="418" y="538"/>
                    <a:pt x="538" y="418"/>
                    <a:pt x="538" y="269"/>
                  </a:cubicBezTo>
                  <a:cubicBezTo>
                    <a:pt x="538" y="121"/>
                    <a:pt x="418"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51;p45">
              <a:extLst>
                <a:ext uri="{FF2B5EF4-FFF2-40B4-BE49-F238E27FC236}">
                  <a16:creationId xmlns:a16="http://schemas.microsoft.com/office/drawing/2014/main" id="{71D05DEE-350A-4B5A-92B7-13FF423593D1}"/>
                </a:ext>
              </a:extLst>
            </p:cNvPr>
            <p:cNvSpPr/>
            <p:nvPr/>
          </p:nvSpPr>
          <p:spPr>
            <a:xfrm>
              <a:off x="7597111" y="1493123"/>
              <a:ext cx="38942" cy="38942"/>
            </a:xfrm>
            <a:custGeom>
              <a:avLst/>
              <a:gdLst/>
              <a:ahLst/>
              <a:cxnLst/>
              <a:rect l="l" t="t" r="r" b="b"/>
              <a:pathLst>
                <a:path w="660" h="660" extrusionOk="0">
                  <a:moveTo>
                    <a:pt x="325" y="112"/>
                  </a:moveTo>
                  <a:cubicBezTo>
                    <a:pt x="446" y="112"/>
                    <a:pt x="539" y="204"/>
                    <a:pt x="539" y="325"/>
                  </a:cubicBezTo>
                  <a:cubicBezTo>
                    <a:pt x="539" y="446"/>
                    <a:pt x="446" y="538"/>
                    <a:pt x="325" y="538"/>
                  </a:cubicBezTo>
                  <a:cubicBezTo>
                    <a:pt x="205" y="538"/>
                    <a:pt x="112" y="446"/>
                    <a:pt x="112" y="325"/>
                  </a:cubicBezTo>
                  <a:cubicBezTo>
                    <a:pt x="112" y="204"/>
                    <a:pt x="205" y="112"/>
                    <a:pt x="325" y="112"/>
                  </a:cubicBezTo>
                  <a:close/>
                  <a:moveTo>
                    <a:pt x="325" y="0"/>
                  </a:moveTo>
                  <a:cubicBezTo>
                    <a:pt x="140" y="0"/>
                    <a:pt x="0" y="140"/>
                    <a:pt x="0" y="325"/>
                  </a:cubicBezTo>
                  <a:cubicBezTo>
                    <a:pt x="0" y="511"/>
                    <a:pt x="140" y="659"/>
                    <a:pt x="325" y="659"/>
                  </a:cubicBezTo>
                  <a:cubicBezTo>
                    <a:pt x="511" y="659"/>
                    <a:pt x="659" y="511"/>
                    <a:pt x="659" y="325"/>
                  </a:cubicBezTo>
                  <a:cubicBezTo>
                    <a:pt x="659" y="140"/>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52;p45">
              <a:extLst>
                <a:ext uri="{FF2B5EF4-FFF2-40B4-BE49-F238E27FC236}">
                  <a16:creationId xmlns:a16="http://schemas.microsoft.com/office/drawing/2014/main" id="{7C693947-CC32-7B7A-6E44-BA09F0975250}"/>
                </a:ext>
              </a:extLst>
            </p:cNvPr>
            <p:cNvSpPr/>
            <p:nvPr/>
          </p:nvSpPr>
          <p:spPr>
            <a:xfrm>
              <a:off x="7569203" y="1724121"/>
              <a:ext cx="93637" cy="29029"/>
            </a:xfrm>
            <a:custGeom>
              <a:avLst/>
              <a:gdLst/>
              <a:ahLst/>
              <a:cxnLst/>
              <a:rect l="l" t="t" r="r" b="b"/>
              <a:pathLst>
                <a:path w="1587" h="492" extrusionOk="0">
                  <a:moveTo>
                    <a:pt x="251" y="0"/>
                  </a:moveTo>
                  <a:cubicBezTo>
                    <a:pt x="112" y="0"/>
                    <a:pt x="0" y="111"/>
                    <a:pt x="0" y="251"/>
                  </a:cubicBezTo>
                  <a:cubicBezTo>
                    <a:pt x="0" y="390"/>
                    <a:pt x="112" y="492"/>
                    <a:pt x="251" y="492"/>
                  </a:cubicBezTo>
                  <a:lnTo>
                    <a:pt x="1345" y="492"/>
                  </a:lnTo>
                  <a:cubicBezTo>
                    <a:pt x="1475" y="492"/>
                    <a:pt x="1587" y="390"/>
                    <a:pt x="1587" y="251"/>
                  </a:cubicBezTo>
                  <a:cubicBezTo>
                    <a:pt x="1587" y="111"/>
                    <a:pt x="1475" y="0"/>
                    <a:pt x="1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53;p45">
              <a:extLst>
                <a:ext uri="{FF2B5EF4-FFF2-40B4-BE49-F238E27FC236}">
                  <a16:creationId xmlns:a16="http://schemas.microsoft.com/office/drawing/2014/main" id="{AFD2CCD0-2CAD-2AD3-284B-40905347955F}"/>
                </a:ext>
              </a:extLst>
            </p:cNvPr>
            <p:cNvSpPr/>
            <p:nvPr/>
          </p:nvSpPr>
          <p:spPr>
            <a:xfrm>
              <a:off x="7565898" y="1720817"/>
              <a:ext cx="100245" cy="36169"/>
            </a:xfrm>
            <a:custGeom>
              <a:avLst/>
              <a:gdLst/>
              <a:ahLst/>
              <a:cxnLst/>
              <a:rect l="l" t="t" r="r" b="b"/>
              <a:pathLst>
                <a:path w="1699" h="613" extrusionOk="0">
                  <a:moveTo>
                    <a:pt x="1401" y="121"/>
                  </a:moveTo>
                  <a:cubicBezTo>
                    <a:pt x="1504" y="121"/>
                    <a:pt x="1587" y="205"/>
                    <a:pt x="1587" y="307"/>
                  </a:cubicBezTo>
                  <a:cubicBezTo>
                    <a:pt x="1587" y="409"/>
                    <a:pt x="1504" y="492"/>
                    <a:pt x="1401" y="492"/>
                  </a:cubicBezTo>
                  <a:lnTo>
                    <a:pt x="307" y="492"/>
                  </a:lnTo>
                  <a:cubicBezTo>
                    <a:pt x="205" y="492"/>
                    <a:pt x="112" y="409"/>
                    <a:pt x="112" y="307"/>
                  </a:cubicBezTo>
                  <a:cubicBezTo>
                    <a:pt x="112" y="205"/>
                    <a:pt x="196" y="121"/>
                    <a:pt x="307" y="121"/>
                  </a:cubicBezTo>
                  <a:close/>
                  <a:moveTo>
                    <a:pt x="307" y="0"/>
                  </a:moveTo>
                  <a:cubicBezTo>
                    <a:pt x="140" y="0"/>
                    <a:pt x="1" y="140"/>
                    <a:pt x="1" y="307"/>
                  </a:cubicBezTo>
                  <a:cubicBezTo>
                    <a:pt x="1" y="474"/>
                    <a:pt x="140" y="613"/>
                    <a:pt x="307"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54;p45">
              <a:extLst>
                <a:ext uri="{FF2B5EF4-FFF2-40B4-BE49-F238E27FC236}">
                  <a16:creationId xmlns:a16="http://schemas.microsoft.com/office/drawing/2014/main" id="{158A31F1-5F70-947F-9C2E-D4279849E6F3}"/>
                </a:ext>
              </a:extLst>
            </p:cNvPr>
            <p:cNvSpPr/>
            <p:nvPr/>
          </p:nvSpPr>
          <p:spPr>
            <a:xfrm>
              <a:off x="6772246" y="1753682"/>
              <a:ext cx="559993" cy="977022"/>
            </a:xfrm>
            <a:custGeom>
              <a:avLst/>
              <a:gdLst/>
              <a:ahLst/>
              <a:cxnLst/>
              <a:rect l="l" t="t" r="r" b="b"/>
              <a:pathLst>
                <a:path w="9491" h="16559" extrusionOk="0">
                  <a:moveTo>
                    <a:pt x="0" y="0"/>
                  </a:moveTo>
                  <a:lnTo>
                    <a:pt x="0" y="16559"/>
                  </a:lnTo>
                  <a:lnTo>
                    <a:pt x="9491" y="16559"/>
                  </a:lnTo>
                  <a:lnTo>
                    <a:pt x="9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755;p45">
              <a:extLst>
                <a:ext uri="{FF2B5EF4-FFF2-40B4-BE49-F238E27FC236}">
                  <a16:creationId xmlns:a16="http://schemas.microsoft.com/office/drawing/2014/main" id="{ACE47BEE-B527-4704-100C-FF585CE6D7A4}"/>
                </a:ext>
              </a:extLst>
            </p:cNvPr>
            <p:cNvSpPr/>
            <p:nvPr/>
          </p:nvSpPr>
          <p:spPr>
            <a:xfrm>
              <a:off x="6731179" y="1693971"/>
              <a:ext cx="559993" cy="995726"/>
            </a:xfrm>
            <a:custGeom>
              <a:avLst/>
              <a:gdLst/>
              <a:ahLst/>
              <a:cxnLst/>
              <a:rect l="l" t="t" r="r" b="b"/>
              <a:pathLst>
                <a:path w="9491" h="16876" extrusionOk="0">
                  <a:moveTo>
                    <a:pt x="1" y="1"/>
                  </a:moveTo>
                  <a:lnTo>
                    <a:pt x="1" y="16875"/>
                  </a:lnTo>
                  <a:lnTo>
                    <a:pt x="9491" y="16875"/>
                  </a:lnTo>
                  <a:lnTo>
                    <a:pt x="94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756;p45">
              <a:extLst>
                <a:ext uri="{FF2B5EF4-FFF2-40B4-BE49-F238E27FC236}">
                  <a16:creationId xmlns:a16="http://schemas.microsoft.com/office/drawing/2014/main" id="{2A2869F4-F928-35D1-02C5-5E626284D9A8}"/>
                </a:ext>
              </a:extLst>
            </p:cNvPr>
            <p:cNvSpPr/>
            <p:nvPr/>
          </p:nvSpPr>
          <p:spPr>
            <a:xfrm>
              <a:off x="6727934" y="1690725"/>
              <a:ext cx="566542" cy="1002216"/>
            </a:xfrm>
            <a:custGeom>
              <a:avLst/>
              <a:gdLst/>
              <a:ahLst/>
              <a:cxnLst/>
              <a:rect l="l" t="t" r="r" b="b"/>
              <a:pathLst>
                <a:path w="9602" h="16986" extrusionOk="0">
                  <a:moveTo>
                    <a:pt x="9481" y="112"/>
                  </a:moveTo>
                  <a:lnTo>
                    <a:pt x="9481" y="16865"/>
                  </a:lnTo>
                  <a:lnTo>
                    <a:pt x="111" y="16865"/>
                  </a:lnTo>
                  <a:lnTo>
                    <a:pt x="111" y="112"/>
                  </a:lnTo>
                  <a:close/>
                  <a:moveTo>
                    <a:pt x="56" y="0"/>
                  </a:moveTo>
                  <a:cubicBezTo>
                    <a:pt x="28" y="0"/>
                    <a:pt x="0" y="28"/>
                    <a:pt x="0" y="56"/>
                  </a:cubicBezTo>
                  <a:lnTo>
                    <a:pt x="0" y="16930"/>
                  </a:lnTo>
                  <a:cubicBezTo>
                    <a:pt x="0" y="16958"/>
                    <a:pt x="28" y="16986"/>
                    <a:pt x="56" y="16986"/>
                  </a:cubicBezTo>
                  <a:lnTo>
                    <a:pt x="9546" y="16986"/>
                  </a:lnTo>
                  <a:cubicBezTo>
                    <a:pt x="9574" y="16986"/>
                    <a:pt x="9601" y="16958"/>
                    <a:pt x="9601" y="16930"/>
                  </a:cubicBezTo>
                  <a:lnTo>
                    <a:pt x="9601" y="56"/>
                  </a:lnTo>
                  <a:cubicBezTo>
                    <a:pt x="9601" y="28"/>
                    <a:pt x="9574"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757;p45">
              <a:extLst>
                <a:ext uri="{FF2B5EF4-FFF2-40B4-BE49-F238E27FC236}">
                  <a16:creationId xmlns:a16="http://schemas.microsoft.com/office/drawing/2014/main" id="{0B686F9E-A9C3-839D-1F9A-44042BB80EA8}"/>
                </a:ext>
              </a:extLst>
            </p:cNvPr>
            <p:cNvSpPr/>
            <p:nvPr/>
          </p:nvSpPr>
          <p:spPr>
            <a:xfrm>
              <a:off x="6732301" y="1693971"/>
              <a:ext cx="558341" cy="80538"/>
            </a:xfrm>
            <a:custGeom>
              <a:avLst/>
              <a:gdLst/>
              <a:ahLst/>
              <a:cxnLst/>
              <a:rect l="l" t="t" r="r" b="b"/>
              <a:pathLst>
                <a:path w="9463" h="1365" extrusionOk="0">
                  <a:moveTo>
                    <a:pt x="0" y="1"/>
                  </a:moveTo>
                  <a:lnTo>
                    <a:pt x="0" y="1365"/>
                  </a:lnTo>
                  <a:lnTo>
                    <a:pt x="9463" y="1365"/>
                  </a:lnTo>
                  <a:lnTo>
                    <a:pt x="9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758;p45">
              <a:extLst>
                <a:ext uri="{FF2B5EF4-FFF2-40B4-BE49-F238E27FC236}">
                  <a16:creationId xmlns:a16="http://schemas.microsoft.com/office/drawing/2014/main" id="{CAED519D-7A0E-9620-FC4D-BA6341C0EDFA}"/>
                </a:ext>
              </a:extLst>
            </p:cNvPr>
            <p:cNvSpPr/>
            <p:nvPr/>
          </p:nvSpPr>
          <p:spPr>
            <a:xfrm>
              <a:off x="6728465" y="1690725"/>
              <a:ext cx="565480" cy="87088"/>
            </a:xfrm>
            <a:custGeom>
              <a:avLst/>
              <a:gdLst/>
              <a:ahLst/>
              <a:cxnLst/>
              <a:rect l="l" t="t" r="r" b="b"/>
              <a:pathLst>
                <a:path w="9584" h="1476" extrusionOk="0">
                  <a:moveTo>
                    <a:pt x="9472" y="121"/>
                  </a:moveTo>
                  <a:lnTo>
                    <a:pt x="9472" y="1355"/>
                  </a:lnTo>
                  <a:lnTo>
                    <a:pt x="121" y="1355"/>
                  </a:lnTo>
                  <a:lnTo>
                    <a:pt x="121" y="121"/>
                  </a:lnTo>
                  <a:close/>
                  <a:moveTo>
                    <a:pt x="0" y="0"/>
                  </a:moveTo>
                  <a:lnTo>
                    <a:pt x="0" y="1475"/>
                  </a:lnTo>
                  <a:lnTo>
                    <a:pt x="9583" y="1475"/>
                  </a:lnTo>
                  <a:lnTo>
                    <a:pt x="9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759;p45">
              <a:extLst>
                <a:ext uri="{FF2B5EF4-FFF2-40B4-BE49-F238E27FC236}">
                  <a16:creationId xmlns:a16="http://schemas.microsoft.com/office/drawing/2014/main" id="{265C6170-737E-637F-367E-5A415A3064A2}"/>
                </a:ext>
              </a:extLst>
            </p:cNvPr>
            <p:cNvSpPr/>
            <p:nvPr/>
          </p:nvSpPr>
          <p:spPr>
            <a:xfrm>
              <a:off x="7140072" y="1723531"/>
              <a:ext cx="24132" cy="24191"/>
            </a:xfrm>
            <a:custGeom>
              <a:avLst/>
              <a:gdLst/>
              <a:ahLst/>
              <a:cxnLst/>
              <a:rect l="l" t="t" r="r" b="b"/>
              <a:pathLst>
                <a:path w="409" h="410" extrusionOk="0">
                  <a:moveTo>
                    <a:pt x="205" y="84"/>
                  </a:moveTo>
                  <a:cubicBezTo>
                    <a:pt x="269" y="84"/>
                    <a:pt x="325" y="140"/>
                    <a:pt x="325" y="205"/>
                  </a:cubicBezTo>
                  <a:cubicBezTo>
                    <a:pt x="325" y="270"/>
                    <a:pt x="269" y="326"/>
                    <a:pt x="205" y="326"/>
                  </a:cubicBezTo>
                  <a:cubicBezTo>
                    <a:pt x="140" y="326"/>
                    <a:pt x="84" y="270"/>
                    <a:pt x="84" y="205"/>
                  </a:cubicBezTo>
                  <a:cubicBezTo>
                    <a:pt x="84" y="140"/>
                    <a:pt x="140" y="84"/>
                    <a:pt x="205" y="84"/>
                  </a:cubicBezTo>
                  <a:close/>
                  <a:moveTo>
                    <a:pt x="205" y="1"/>
                  </a:moveTo>
                  <a:cubicBezTo>
                    <a:pt x="93" y="1"/>
                    <a:pt x="0" y="94"/>
                    <a:pt x="0" y="205"/>
                  </a:cubicBezTo>
                  <a:cubicBezTo>
                    <a:pt x="0"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760;p45">
              <a:extLst>
                <a:ext uri="{FF2B5EF4-FFF2-40B4-BE49-F238E27FC236}">
                  <a16:creationId xmlns:a16="http://schemas.microsoft.com/office/drawing/2014/main" id="{FDB043B6-EEF6-E4C7-306A-84DC653DA2BF}"/>
                </a:ext>
              </a:extLst>
            </p:cNvPr>
            <p:cNvSpPr/>
            <p:nvPr/>
          </p:nvSpPr>
          <p:spPr>
            <a:xfrm>
              <a:off x="7189871" y="1723531"/>
              <a:ext cx="24132" cy="24191"/>
            </a:xfrm>
            <a:custGeom>
              <a:avLst/>
              <a:gdLst/>
              <a:ahLst/>
              <a:cxnLst/>
              <a:rect l="l" t="t" r="r" b="b"/>
              <a:pathLst>
                <a:path w="409" h="410" extrusionOk="0">
                  <a:moveTo>
                    <a:pt x="205" y="84"/>
                  </a:moveTo>
                  <a:cubicBezTo>
                    <a:pt x="270" y="84"/>
                    <a:pt x="325" y="140"/>
                    <a:pt x="325" y="205"/>
                  </a:cubicBezTo>
                  <a:cubicBezTo>
                    <a:pt x="325" y="270"/>
                    <a:pt x="270" y="326"/>
                    <a:pt x="205" y="326"/>
                  </a:cubicBezTo>
                  <a:cubicBezTo>
                    <a:pt x="140" y="326"/>
                    <a:pt x="84" y="270"/>
                    <a:pt x="84" y="205"/>
                  </a:cubicBezTo>
                  <a:cubicBezTo>
                    <a:pt x="84" y="140"/>
                    <a:pt x="140" y="84"/>
                    <a:pt x="205" y="84"/>
                  </a:cubicBezTo>
                  <a:close/>
                  <a:moveTo>
                    <a:pt x="205" y="1"/>
                  </a:moveTo>
                  <a:cubicBezTo>
                    <a:pt x="93" y="1"/>
                    <a:pt x="1" y="94"/>
                    <a:pt x="1" y="205"/>
                  </a:cubicBezTo>
                  <a:cubicBezTo>
                    <a:pt x="1"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761;p45">
              <a:extLst>
                <a:ext uri="{FF2B5EF4-FFF2-40B4-BE49-F238E27FC236}">
                  <a16:creationId xmlns:a16="http://schemas.microsoft.com/office/drawing/2014/main" id="{38772EC2-E792-BCAA-134C-FB259B285FBC}"/>
                </a:ext>
              </a:extLst>
            </p:cNvPr>
            <p:cNvSpPr/>
            <p:nvPr/>
          </p:nvSpPr>
          <p:spPr>
            <a:xfrm>
              <a:off x="7240791" y="1723531"/>
              <a:ext cx="24132" cy="24191"/>
            </a:xfrm>
            <a:custGeom>
              <a:avLst/>
              <a:gdLst/>
              <a:ahLst/>
              <a:cxnLst/>
              <a:rect l="l" t="t" r="r" b="b"/>
              <a:pathLst>
                <a:path w="409" h="410" extrusionOk="0">
                  <a:moveTo>
                    <a:pt x="204" y="84"/>
                  </a:moveTo>
                  <a:cubicBezTo>
                    <a:pt x="269" y="84"/>
                    <a:pt x="325" y="140"/>
                    <a:pt x="325" y="205"/>
                  </a:cubicBezTo>
                  <a:cubicBezTo>
                    <a:pt x="325" y="270"/>
                    <a:pt x="269" y="326"/>
                    <a:pt x="204" y="326"/>
                  </a:cubicBezTo>
                  <a:cubicBezTo>
                    <a:pt x="139" y="326"/>
                    <a:pt x="84" y="270"/>
                    <a:pt x="84" y="205"/>
                  </a:cubicBezTo>
                  <a:cubicBezTo>
                    <a:pt x="84" y="140"/>
                    <a:pt x="139" y="84"/>
                    <a:pt x="204" y="84"/>
                  </a:cubicBezTo>
                  <a:close/>
                  <a:moveTo>
                    <a:pt x="204" y="1"/>
                  </a:moveTo>
                  <a:cubicBezTo>
                    <a:pt x="93" y="1"/>
                    <a:pt x="0" y="94"/>
                    <a:pt x="0" y="205"/>
                  </a:cubicBezTo>
                  <a:cubicBezTo>
                    <a:pt x="0" y="316"/>
                    <a:pt x="93" y="409"/>
                    <a:pt x="204" y="409"/>
                  </a:cubicBezTo>
                  <a:cubicBezTo>
                    <a:pt x="316" y="409"/>
                    <a:pt x="409" y="316"/>
                    <a:pt x="409" y="205"/>
                  </a:cubicBezTo>
                  <a:cubicBezTo>
                    <a:pt x="409" y="94"/>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762;p45">
              <a:extLst>
                <a:ext uri="{FF2B5EF4-FFF2-40B4-BE49-F238E27FC236}">
                  <a16:creationId xmlns:a16="http://schemas.microsoft.com/office/drawing/2014/main" id="{48861BC4-DE14-61BE-F2E7-3397F81CB71E}"/>
                </a:ext>
              </a:extLst>
            </p:cNvPr>
            <p:cNvSpPr/>
            <p:nvPr/>
          </p:nvSpPr>
          <p:spPr>
            <a:xfrm>
              <a:off x="6820392" y="1885023"/>
              <a:ext cx="176889" cy="6608"/>
            </a:xfrm>
            <a:custGeom>
              <a:avLst/>
              <a:gdLst/>
              <a:ahLst/>
              <a:cxnLst/>
              <a:rect l="l" t="t" r="r" b="b"/>
              <a:pathLst>
                <a:path w="2998" h="112" extrusionOk="0">
                  <a:moveTo>
                    <a:pt x="57" y="0"/>
                  </a:moveTo>
                  <a:cubicBezTo>
                    <a:pt x="29" y="0"/>
                    <a:pt x="1" y="19"/>
                    <a:pt x="1" y="56"/>
                  </a:cubicBezTo>
                  <a:cubicBezTo>
                    <a:pt x="1" y="84"/>
                    <a:pt x="29" y="112"/>
                    <a:pt x="57" y="112"/>
                  </a:cubicBezTo>
                  <a:lnTo>
                    <a:pt x="2942" y="112"/>
                  </a:lnTo>
                  <a:cubicBezTo>
                    <a:pt x="2969" y="112"/>
                    <a:pt x="2997" y="84"/>
                    <a:pt x="2997" y="56"/>
                  </a:cubicBezTo>
                  <a:cubicBezTo>
                    <a:pt x="2997" y="19"/>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763;p45">
              <a:extLst>
                <a:ext uri="{FF2B5EF4-FFF2-40B4-BE49-F238E27FC236}">
                  <a16:creationId xmlns:a16="http://schemas.microsoft.com/office/drawing/2014/main" id="{94A0554C-FA45-53B5-ED65-3355855DC3A8}"/>
                </a:ext>
              </a:extLst>
            </p:cNvPr>
            <p:cNvSpPr/>
            <p:nvPr/>
          </p:nvSpPr>
          <p:spPr>
            <a:xfrm>
              <a:off x="7032804" y="1885023"/>
              <a:ext cx="67912" cy="6608"/>
            </a:xfrm>
            <a:custGeom>
              <a:avLst/>
              <a:gdLst/>
              <a:ahLst/>
              <a:cxnLst/>
              <a:rect l="l" t="t" r="r" b="b"/>
              <a:pathLst>
                <a:path w="1151" h="112" extrusionOk="0">
                  <a:moveTo>
                    <a:pt x="56" y="0"/>
                  </a:moveTo>
                  <a:cubicBezTo>
                    <a:pt x="28" y="0"/>
                    <a:pt x="0" y="19"/>
                    <a:pt x="0" y="56"/>
                  </a:cubicBezTo>
                  <a:cubicBezTo>
                    <a:pt x="0" y="84"/>
                    <a:pt x="28" y="112"/>
                    <a:pt x="56" y="112"/>
                  </a:cubicBezTo>
                  <a:lnTo>
                    <a:pt x="1095" y="112"/>
                  </a:lnTo>
                  <a:cubicBezTo>
                    <a:pt x="1123" y="112"/>
                    <a:pt x="1151" y="84"/>
                    <a:pt x="1151" y="56"/>
                  </a:cubicBezTo>
                  <a:cubicBezTo>
                    <a:pt x="1151" y="19"/>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764;p45">
              <a:extLst>
                <a:ext uri="{FF2B5EF4-FFF2-40B4-BE49-F238E27FC236}">
                  <a16:creationId xmlns:a16="http://schemas.microsoft.com/office/drawing/2014/main" id="{7B2E0934-06E4-CB8E-3653-F1322E49377C}"/>
                </a:ext>
              </a:extLst>
            </p:cNvPr>
            <p:cNvSpPr/>
            <p:nvPr/>
          </p:nvSpPr>
          <p:spPr>
            <a:xfrm>
              <a:off x="7142255" y="188502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765;p45">
              <a:extLst>
                <a:ext uri="{FF2B5EF4-FFF2-40B4-BE49-F238E27FC236}">
                  <a16:creationId xmlns:a16="http://schemas.microsoft.com/office/drawing/2014/main" id="{B3C9CB24-39BC-072A-0155-8441E8CE7F96}"/>
                </a:ext>
              </a:extLst>
            </p:cNvPr>
            <p:cNvSpPr/>
            <p:nvPr/>
          </p:nvSpPr>
          <p:spPr>
            <a:xfrm>
              <a:off x="7027848" y="2016364"/>
              <a:ext cx="176889" cy="7198"/>
            </a:xfrm>
            <a:custGeom>
              <a:avLst/>
              <a:gdLst/>
              <a:ahLst/>
              <a:cxnLst/>
              <a:rect l="l" t="t" r="r" b="b"/>
              <a:pathLst>
                <a:path w="2998" h="122" extrusionOk="0">
                  <a:moveTo>
                    <a:pt x="56" y="1"/>
                  </a:moveTo>
                  <a:cubicBezTo>
                    <a:pt x="29" y="1"/>
                    <a:pt x="1" y="29"/>
                    <a:pt x="1" y="66"/>
                  </a:cubicBezTo>
                  <a:cubicBezTo>
                    <a:pt x="1" y="94"/>
                    <a:pt x="29" y="121"/>
                    <a:pt x="56" y="121"/>
                  </a:cubicBezTo>
                  <a:lnTo>
                    <a:pt x="2941" y="121"/>
                  </a:lnTo>
                  <a:cubicBezTo>
                    <a:pt x="2979" y="121"/>
                    <a:pt x="2997" y="94"/>
                    <a:pt x="2997" y="66"/>
                  </a:cubicBezTo>
                  <a:cubicBezTo>
                    <a:pt x="2997" y="29"/>
                    <a:pt x="2979" y="1"/>
                    <a:pt x="2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766;p45">
              <a:extLst>
                <a:ext uri="{FF2B5EF4-FFF2-40B4-BE49-F238E27FC236}">
                  <a16:creationId xmlns:a16="http://schemas.microsoft.com/office/drawing/2014/main" id="{743FE5AB-A572-294A-542A-ECFDCE1D5218}"/>
                </a:ext>
              </a:extLst>
            </p:cNvPr>
            <p:cNvSpPr/>
            <p:nvPr/>
          </p:nvSpPr>
          <p:spPr>
            <a:xfrm>
              <a:off x="6924415" y="2016364"/>
              <a:ext cx="67912" cy="7198"/>
            </a:xfrm>
            <a:custGeom>
              <a:avLst/>
              <a:gdLst/>
              <a:ahLst/>
              <a:cxnLst/>
              <a:rect l="l" t="t" r="r" b="b"/>
              <a:pathLst>
                <a:path w="1151" h="122" extrusionOk="0">
                  <a:moveTo>
                    <a:pt x="65" y="1"/>
                  </a:moveTo>
                  <a:cubicBezTo>
                    <a:pt x="28" y="1"/>
                    <a:pt x="0" y="29"/>
                    <a:pt x="0" y="66"/>
                  </a:cubicBezTo>
                  <a:cubicBezTo>
                    <a:pt x="0" y="94"/>
                    <a:pt x="28" y="121"/>
                    <a:pt x="65" y="121"/>
                  </a:cubicBezTo>
                  <a:lnTo>
                    <a:pt x="1095" y="121"/>
                  </a:lnTo>
                  <a:cubicBezTo>
                    <a:pt x="1123" y="121"/>
                    <a:pt x="1151" y="94"/>
                    <a:pt x="1151" y="66"/>
                  </a:cubicBezTo>
                  <a:cubicBezTo>
                    <a:pt x="1151" y="29"/>
                    <a:pt x="1123"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767;p45">
              <a:extLst>
                <a:ext uri="{FF2B5EF4-FFF2-40B4-BE49-F238E27FC236}">
                  <a16:creationId xmlns:a16="http://schemas.microsoft.com/office/drawing/2014/main" id="{8438A77E-7F17-2379-61FE-60E9DD36861E}"/>
                </a:ext>
              </a:extLst>
            </p:cNvPr>
            <p:cNvSpPr/>
            <p:nvPr/>
          </p:nvSpPr>
          <p:spPr>
            <a:xfrm>
              <a:off x="6820392" y="2016364"/>
              <a:ext cx="62484" cy="7198"/>
            </a:xfrm>
            <a:custGeom>
              <a:avLst/>
              <a:gdLst/>
              <a:ahLst/>
              <a:cxnLst/>
              <a:rect l="l" t="t" r="r" b="b"/>
              <a:pathLst>
                <a:path w="1059" h="122" extrusionOk="0">
                  <a:moveTo>
                    <a:pt x="57" y="1"/>
                  </a:moveTo>
                  <a:cubicBezTo>
                    <a:pt x="29" y="1"/>
                    <a:pt x="1" y="29"/>
                    <a:pt x="1" y="66"/>
                  </a:cubicBezTo>
                  <a:cubicBezTo>
                    <a:pt x="1" y="94"/>
                    <a:pt x="29" y="121"/>
                    <a:pt x="57" y="121"/>
                  </a:cubicBezTo>
                  <a:lnTo>
                    <a:pt x="1003" y="121"/>
                  </a:lnTo>
                  <a:cubicBezTo>
                    <a:pt x="1031" y="121"/>
                    <a:pt x="1058" y="94"/>
                    <a:pt x="1058" y="66"/>
                  </a:cubicBezTo>
                  <a:cubicBezTo>
                    <a:pt x="1058" y="29"/>
                    <a:pt x="1031" y="1"/>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768;p45">
              <a:extLst>
                <a:ext uri="{FF2B5EF4-FFF2-40B4-BE49-F238E27FC236}">
                  <a16:creationId xmlns:a16="http://schemas.microsoft.com/office/drawing/2014/main" id="{49240160-CB38-9A92-ECB6-1C9D496C6DBC}"/>
                </a:ext>
              </a:extLst>
            </p:cNvPr>
            <p:cNvSpPr/>
            <p:nvPr/>
          </p:nvSpPr>
          <p:spPr>
            <a:xfrm>
              <a:off x="6820392" y="1950163"/>
              <a:ext cx="94227" cy="6608"/>
            </a:xfrm>
            <a:custGeom>
              <a:avLst/>
              <a:gdLst/>
              <a:ahLst/>
              <a:cxnLst/>
              <a:rect l="l" t="t" r="r" b="b"/>
              <a:pathLst>
                <a:path w="1597" h="112" extrusionOk="0">
                  <a:moveTo>
                    <a:pt x="57" y="0"/>
                  </a:moveTo>
                  <a:cubicBezTo>
                    <a:pt x="29" y="0"/>
                    <a:pt x="1" y="19"/>
                    <a:pt x="1" y="56"/>
                  </a:cubicBezTo>
                  <a:cubicBezTo>
                    <a:pt x="1" y="84"/>
                    <a:pt x="29" y="112"/>
                    <a:pt x="57" y="112"/>
                  </a:cubicBezTo>
                  <a:lnTo>
                    <a:pt x="1541" y="112"/>
                  </a:lnTo>
                  <a:cubicBezTo>
                    <a:pt x="1578" y="112"/>
                    <a:pt x="1596" y="84"/>
                    <a:pt x="1596" y="56"/>
                  </a:cubicBezTo>
                  <a:cubicBezTo>
                    <a:pt x="1596" y="19"/>
                    <a:pt x="1578" y="0"/>
                    <a:pt x="1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769;p45">
              <a:extLst>
                <a:ext uri="{FF2B5EF4-FFF2-40B4-BE49-F238E27FC236}">
                  <a16:creationId xmlns:a16="http://schemas.microsoft.com/office/drawing/2014/main" id="{91FC216F-90E0-2324-A9BD-DB78CEC2AA7C}"/>
                </a:ext>
              </a:extLst>
            </p:cNvPr>
            <p:cNvSpPr/>
            <p:nvPr/>
          </p:nvSpPr>
          <p:spPr>
            <a:xfrm>
              <a:off x="6945184" y="1950163"/>
              <a:ext cx="155531" cy="6608"/>
            </a:xfrm>
            <a:custGeom>
              <a:avLst/>
              <a:gdLst/>
              <a:ahLst/>
              <a:cxnLst/>
              <a:rect l="l" t="t" r="r" b="b"/>
              <a:pathLst>
                <a:path w="2636" h="112" extrusionOk="0">
                  <a:moveTo>
                    <a:pt x="57" y="0"/>
                  </a:moveTo>
                  <a:cubicBezTo>
                    <a:pt x="29" y="0"/>
                    <a:pt x="1" y="19"/>
                    <a:pt x="1" y="56"/>
                  </a:cubicBezTo>
                  <a:cubicBezTo>
                    <a:pt x="1" y="84"/>
                    <a:pt x="29" y="112"/>
                    <a:pt x="57" y="112"/>
                  </a:cubicBezTo>
                  <a:lnTo>
                    <a:pt x="2580" y="112"/>
                  </a:lnTo>
                  <a:cubicBezTo>
                    <a:pt x="2608" y="112"/>
                    <a:pt x="2636" y="84"/>
                    <a:pt x="2636" y="56"/>
                  </a:cubicBezTo>
                  <a:cubicBezTo>
                    <a:pt x="2636" y="19"/>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770;p45">
              <a:extLst>
                <a:ext uri="{FF2B5EF4-FFF2-40B4-BE49-F238E27FC236}">
                  <a16:creationId xmlns:a16="http://schemas.microsoft.com/office/drawing/2014/main" id="{B742F727-6728-9FCA-3DDC-8D1C1037EE20}"/>
                </a:ext>
              </a:extLst>
            </p:cNvPr>
            <p:cNvSpPr/>
            <p:nvPr/>
          </p:nvSpPr>
          <p:spPr>
            <a:xfrm>
              <a:off x="7142255" y="195016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771;p45">
              <a:extLst>
                <a:ext uri="{FF2B5EF4-FFF2-40B4-BE49-F238E27FC236}">
                  <a16:creationId xmlns:a16="http://schemas.microsoft.com/office/drawing/2014/main" id="{67979AC5-9D34-8C25-A559-307658F8F71F}"/>
                </a:ext>
              </a:extLst>
            </p:cNvPr>
            <p:cNvSpPr/>
            <p:nvPr/>
          </p:nvSpPr>
          <p:spPr>
            <a:xfrm>
              <a:off x="6820392" y="2074955"/>
              <a:ext cx="176889" cy="7198"/>
            </a:xfrm>
            <a:custGeom>
              <a:avLst/>
              <a:gdLst/>
              <a:ahLst/>
              <a:cxnLst/>
              <a:rect l="l" t="t" r="r" b="b"/>
              <a:pathLst>
                <a:path w="2998" h="122" extrusionOk="0">
                  <a:moveTo>
                    <a:pt x="57" y="0"/>
                  </a:moveTo>
                  <a:cubicBezTo>
                    <a:pt x="29" y="0"/>
                    <a:pt x="1" y="28"/>
                    <a:pt x="1" y="56"/>
                  </a:cubicBezTo>
                  <a:cubicBezTo>
                    <a:pt x="1" y="93"/>
                    <a:pt x="29" y="121"/>
                    <a:pt x="57" y="121"/>
                  </a:cubicBezTo>
                  <a:lnTo>
                    <a:pt x="2942" y="121"/>
                  </a:lnTo>
                  <a:cubicBezTo>
                    <a:pt x="2969" y="121"/>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772;p45">
              <a:extLst>
                <a:ext uri="{FF2B5EF4-FFF2-40B4-BE49-F238E27FC236}">
                  <a16:creationId xmlns:a16="http://schemas.microsoft.com/office/drawing/2014/main" id="{5C349286-542B-0961-096B-497A1C22E1C3}"/>
                </a:ext>
              </a:extLst>
            </p:cNvPr>
            <p:cNvSpPr/>
            <p:nvPr/>
          </p:nvSpPr>
          <p:spPr>
            <a:xfrm>
              <a:off x="7032804" y="2074955"/>
              <a:ext cx="67912" cy="7198"/>
            </a:xfrm>
            <a:custGeom>
              <a:avLst/>
              <a:gdLst/>
              <a:ahLst/>
              <a:cxnLst/>
              <a:rect l="l" t="t" r="r" b="b"/>
              <a:pathLst>
                <a:path w="1151" h="122" extrusionOk="0">
                  <a:moveTo>
                    <a:pt x="56" y="0"/>
                  </a:moveTo>
                  <a:cubicBezTo>
                    <a:pt x="28" y="0"/>
                    <a:pt x="0" y="28"/>
                    <a:pt x="0" y="56"/>
                  </a:cubicBezTo>
                  <a:cubicBezTo>
                    <a:pt x="0" y="93"/>
                    <a:pt x="28" y="121"/>
                    <a:pt x="56" y="121"/>
                  </a:cubicBezTo>
                  <a:lnTo>
                    <a:pt x="1095" y="121"/>
                  </a:lnTo>
                  <a:cubicBezTo>
                    <a:pt x="1123" y="12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773;p45">
              <a:extLst>
                <a:ext uri="{FF2B5EF4-FFF2-40B4-BE49-F238E27FC236}">
                  <a16:creationId xmlns:a16="http://schemas.microsoft.com/office/drawing/2014/main" id="{E1EFEB8B-FAA2-50B1-835C-BA9CEF871A1E}"/>
                </a:ext>
              </a:extLst>
            </p:cNvPr>
            <p:cNvSpPr/>
            <p:nvPr/>
          </p:nvSpPr>
          <p:spPr>
            <a:xfrm>
              <a:off x="6820392" y="2286245"/>
              <a:ext cx="176889" cy="6608"/>
            </a:xfrm>
            <a:custGeom>
              <a:avLst/>
              <a:gdLst/>
              <a:ahLst/>
              <a:cxnLst/>
              <a:rect l="l" t="t" r="r" b="b"/>
              <a:pathLst>
                <a:path w="2998" h="112" extrusionOk="0">
                  <a:moveTo>
                    <a:pt x="57" y="0"/>
                  </a:moveTo>
                  <a:cubicBezTo>
                    <a:pt x="29" y="0"/>
                    <a:pt x="1" y="28"/>
                    <a:pt x="1" y="56"/>
                  </a:cubicBezTo>
                  <a:cubicBezTo>
                    <a:pt x="1" y="93"/>
                    <a:pt x="29" y="112"/>
                    <a:pt x="57" y="112"/>
                  </a:cubicBezTo>
                  <a:lnTo>
                    <a:pt x="2942" y="112"/>
                  </a:lnTo>
                  <a:cubicBezTo>
                    <a:pt x="2969" y="112"/>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774;p45">
              <a:extLst>
                <a:ext uri="{FF2B5EF4-FFF2-40B4-BE49-F238E27FC236}">
                  <a16:creationId xmlns:a16="http://schemas.microsoft.com/office/drawing/2014/main" id="{3665900E-0FE5-311B-F0FC-341B969745EB}"/>
                </a:ext>
              </a:extLst>
            </p:cNvPr>
            <p:cNvSpPr/>
            <p:nvPr/>
          </p:nvSpPr>
          <p:spPr>
            <a:xfrm>
              <a:off x="7032804" y="2286245"/>
              <a:ext cx="67912" cy="6608"/>
            </a:xfrm>
            <a:custGeom>
              <a:avLst/>
              <a:gdLst/>
              <a:ahLst/>
              <a:cxnLst/>
              <a:rect l="l" t="t" r="r" b="b"/>
              <a:pathLst>
                <a:path w="1151" h="112" extrusionOk="0">
                  <a:moveTo>
                    <a:pt x="56" y="0"/>
                  </a:moveTo>
                  <a:cubicBezTo>
                    <a:pt x="28" y="0"/>
                    <a:pt x="0" y="28"/>
                    <a:pt x="0" y="56"/>
                  </a:cubicBezTo>
                  <a:cubicBezTo>
                    <a:pt x="0" y="93"/>
                    <a:pt x="28" y="112"/>
                    <a:pt x="56" y="112"/>
                  </a:cubicBezTo>
                  <a:lnTo>
                    <a:pt x="1095" y="112"/>
                  </a:lnTo>
                  <a:cubicBezTo>
                    <a:pt x="1123" y="112"/>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775;p45">
              <a:extLst>
                <a:ext uri="{FF2B5EF4-FFF2-40B4-BE49-F238E27FC236}">
                  <a16:creationId xmlns:a16="http://schemas.microsoft.com/office/drawing/2014/main" id="{8811CC8B-305D-7528-6FEA-7333448C0C71}"/>
                </a:ext>
              </a:extLst>
            </p:cNvPr>
            <p:cNvSpPr/>
            <p:nvPr/>
          </p:nvSpPr>
          <p:spPr>
            <a:xfrm>
              <a:off x="7142255" y="2074955"/>
              <a:ext cx="62484" cy="7198"/>
            </a:xfrm>
            <a:custGeom>
              <a:avLst/>
              <a:gdLst/>
              <a:ahLst/>
              <a:cxnLst/>
              <a:rect l="l" t="t" r="r" b="b"/>
              <a:pathLst>
                <a:path w="1059" h="122" extrusionOk="0">
                  <a:moveTo>
                    <a:pt x="56" y="0"/>
                  </a:moveTo>
                  <a:cubicBezTo>
                    <a:pt x="28" y="0"/>
                    <a:pt x="1" y="28"/>
                    <a:pt x="1" y="56"/>
                  </a:cubicBezTo>
                  <a:cubicBezTo>
                    <a:pt x="1" y="93"/>
                    <a:pt x="28" y="121"/>
                    <a:pt x="56" y="121"/>
                  </a:cubicBezTo>
                  <a:lnTo>
                    <a:pt x="1002" y="121"/>
                  </a:lnTo>
                  <a:cubicBezTo>
                    <a:pt x="1040" y="121"/>
                    <a:pt x="1058" y="93"/>
                    <a:pt x="1058" y="56"/>
                  </a:cubicBezTo>
                  <a:cubicBezTo>
                    <a:pt x="1058" y="28"/>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776;p45">
              <a:extLst>
                <a:ext uri="{FF2B5EF4-FFF2-40B4-BE49-F238E27FC236}">
                  <a16:creationId xmlns:a16="http://schemas.microsoft.com/office/drawing/2014/main" id="{751D1B08-683D-AA75-A34B-6247D2C31AFB}"/>
                </a:ext>
              </a:extLst>
            </p:cNvPr>
            <p:cNvSpPr/>
            <p:nvPr/>
          </p:nvSpPr>
          <p:spPr>
            <a:xfrm>
              <a:off x="7027848" y="2206886"/>
              <a:ext cx="176889" cy="6608"/>
            </a:xfrm>
            <a:custGeom>
              <a:avLst/>
              <a:gdLst/>
              <a:ahLst/>
              <a:cxnLst/>
              <a:rect l="l" t="t" r="r" b="b"/>
              <a:pathLst>
                <a:path w="2998" h="112" extrusionOk="0">
                  <a:moveTo>
                    <a:pt x="56" y="0"/>
                  </a:moveTo>
                  <a:cubicBezTo>
                    <a:pt x="29" y="0"/>
                    <a:pt x="1" y="28"/>
                    <a:pt x="1" y="56"/>
                  </a:cubicBezTo>
                  <a:cubicBezTo>
                    <a:pt x="1" y="84"/>
                    <a:pt x="29" y="111"/>
                    <a:pt x="56" y="111"/>
                  </a:cubicBezTo>
                  <a:lnTo>
                    <a:pt x="2941" y="111"/>
                  </a:lnTo>
                  <a:cubicBezTo>
                    <a:pt x="2979" y="111"/>
                    <a:pt x="2997" y="93"/>
                    <a:pt x="2997" y="56"/>
                  </a:cubicBezTo>
                  <a:cubicBezTo>
                    <a:pt x="2997" y="28"/>
                    <a:pt x="2979" y="0"/>
                    <a:pt x="2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777;p45">
              <a:extLst>
                <a:ext uri="{FF2B5EF4-FFF2-40B4-BE49-F238E27FC236}">
                  <a16:creationId xmlns:a16="http://schemas.microsoft.com/office/drawing/2014/main" id="{A4A18F75-E1ED-68BE-B49E-C397CCED3456}"/>
                </a:ext>
              </a:extLst>
            </p:cNvPr>
            <p:cNvSpPr/>
            <p:nvPr/>
          </p:nvSpPr>
          <p:spPr>
            <a:xfrm>
              <a:off x="6924415" y="2206886"/>
              <a:ext cx="67912" cy="6608"/>
            </a:xfrm>
            <a:custGeom>
              <a:avLst/>
              <a:gdLst/>
              <a:ahLst/>
              <a:cxnLst/>
              <a:rect l="l" t="t" r="r" b="b"/>
              <a:pathLst>
                <a:path w="1151" h="112" extrusionOk="0">
                  <a:moveTo>
                    <a:pt x="65" y="0"/>
                  </a:moveTo>
                  <a:cubicBezTo>
                    <a:pt x="28" y="0"/>
                    <a:pt x="0" y="28"/>
                    <a:pt x="0" y="56"/>
                  </a:cubicBezTo>
                  <a:cubicBezTo>
                    <a:pt x="0" y="84"/>
                    <a:pt x="28" y="111"/>
                    <a:pt x="65" y="111"/>
                  </a:cubicBezTo>
                  <a:lnTo>
                    <a:pt x="1095" y="111"/>
                  </a:lnTo>
                  <a:cubicBezTo>
                    <a:pt x="1123" y="11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778;p45">
              <a:extLst>
                <a:ext uri="{FF2B5EF4-FFF2-40B4-BE49-F238E27FC236}">
                  <a16:creationId xmlns:a16="http://schemas.microsoft.com/office/drawing/2014/main" id="{D3E2848C-1BEA-40D7-3B4E-DA30FEC1F78C}"/>
                </a:ext>
              </a:extLst>
            </p:cNvPr>
            <p:cNvSpPr/>
            <p:nvPr/>
          </p:nvSpPr>
          <p:spPr>
            <a:xfrm>
              <a:off x="6820392" y="2206886"/>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779;p45">
              <a:extLst>
                <a:ext uri="{FF2B5EF4-FFF2-40B4-BE49-F238E27FC236}">
                  <a16:creationId xmlns:a16="http://schemas.microsoft.com/office/drawing/2014/main" id="{7B66E655-AAFB-BEEE-E0A2-DDA31725D7BC}"/>
                </a:ext>
              </a:extLst>
            </p:cNvPr>
            <p:cNvSpPr/>
            <p:nvPr/>
          </p:nvSpPr>
          <p:spPr>
            <a:xfrm>
              <a:off x="7123669" y="2357403"/>
              <a:ext cx="67381" cy="7139"/>
            </a:xfrm>
            <a:custGeom>
              <a:avLst/>
              <a:gdLst/>
              <a:ahLst/>
              <a:cxnLst/>
              <a:rect l="l" t="t" r="r" b="b"/>
              <a:pathLst>
                <a:path w="1142" h="121" extrusionOk="0">
                  <a:moveTo>
                    <a:pt x="56" y="0"/>
                  </a:moveTo>
                  <a:cubicBezTo>
                    <a:pt x="19" y="0"/>
                    <a:pt x="0" y="28"/>
                    <a:pt x="0" y="65"/>
                  </a:cubicBezTo>
                  <a:cubicBezTo>
                    <a:pt x="0" y="93"/>
                    <a:pt x="19" y="121"/>
                    <a:pt x="56" y="121"/>
                  </a:cubicBezTo>
                  <a:lnTo>
                    <a:pt x="1086" y="121"/>
                  </a:lnTo>
                  <a:cubicBezTo>
                    <a:pt x="1123" y="121"/>
                    <a:pt x="1141" y="93"/>
                    <a:pt x="1141" y="65"/>
                  </a:cubicBezTo>
                  <a:cubicBezTo>
                    <a:pt x="1141" y="28"/>
                    <a:pt x="1123" y="0"/>
                    <a:pt x="1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780;p45">
              <a:extLst>
                <a:ext uri="{FF2B5EF4-FFF2-40B4-BE49-F238E27FC236}">
                  <a16:creationId xmlns:a16="http://schemas.microsoft.com/office/drawing/2014/main" id="{500DE09C-A825-4AB5-AE16-9742FD30FAC2}"/>
                </a:ext>
              </a:extLst>
            </p:cNvPr>
            <p:cNvSpPr/>
            <p:nvPr/>
          </p:nvSpPr>
          <p:spPr>
            <a:xfrm>
              <a:off x="7019115" y="2357403"/>
              <a:ext cx="63015" cy="7139"/>
            </a:xfrm>
            <a:custGeom>
              <a:avLst/>
              <a:gdLst/>
              <a:ahLst/>
              <a:cxnLst/>
              <a:rect l="l" t="t" r="r" b="b"/>
              <a:pathLst>
                <a:path w="1068" h="121" extrusionOk="0">
                  <a:moveTo>
                    <a:pt x="56" y="0"/>
                  </a:moveTo>
                  <a:cubicBezTo>
                    <a:pt x="28" y="0"/>
                    <a:pt x="0" y="28"/>
                    <a:pt x="0" y="65"/>
                  </a:cubicBezTo>
                  <a:cubicBezTo>
                    <a:pt x="0" y="93"/>
                    <a:pt x="28" y="121"/>
                    <a:pt x="56" y="121"/>
                  </a:cubicBezTo>
                  <a:lnTo>
                    <a:pt x="1002" y="121"/>
                  </a:lnTo>
                  <a:cubicBezTo>
                    <a:pt x="1039" y="121"/>
                    <a:pt x="1067" y="93"/>
                    <a:pt x="1067" y="65"/>
                  </a:cubicBezTo>
                  <a:cubicBezTo>
                    <a:pt x="1067" y="28"/>
                    <a:pt x="1039"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781;p45">
              <a:extLst>
                <a:ext uri="{FF2B5EF4-FFF2-40B4-BE49-F238E27FC236}">
                  <a16:creationId xmlns:a16="http://schemas.microsoft.com/office/drawing/2014/main" id="{EFDEE098-9902-0996-17F3-E2AB15A2DD70}"/>
                </a:ext>
              </a:extLst>
            </p:cNvPr>
            <p:cNvSpPr/>
            <p:nvPr/>
          </p:nvSpPr>
          <p:spPr>
            <a:xfrm>
              <a:off x="6820392" y="2140094"/>
              <a:ext cx="94227" cy="7139"/>
            </a:xfrm>
            <a:custGeom>
              <a:avLst/>
              <a:gdLst/>
              <a:ahLst/>
              <a:cxnLst/>
              <a:rect l="l" t="t" r="r" b="b"/>
              <a:pathLst>
                <a:path w="1597" h="121" extrusionOk="0">
                  <a:moveTo>
                    <a:pt x="57" y="0"/>
                  </a:moveTo>
                  <a:cubicBezTo>
                    <a:pt x="29" y="0"/>
                    <a:pt x="1" y="28"/>
                    <a:pt x="1" y="65"/>
                  </a:cubicBezTo>
                  <a:cubicBezTo>
                    <a:pt x="1" y="93"/>
                    <a:pt x="29" y="121"/>
                    <a:pt x="57" y="121"/>
                  </a:cubicBezTo>
                  <a:lnTo>
                    <a:pt x="1541" y="121"/>
                  </a:lnTo>
                  <a:cubicBezTo>
                    <a:pt x="1578" y="121"/>
                    <a:pt x="1596" y="93"/>
                    <a:pt x="1596" y="65"/>
                  </a:cubicBezTo>
                  <a:cubicBezTo>
                    <a:pt x="1596" y="28"/>
                    <a:pt x="1578" y="0"/>
                    <a:pt x="1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782;p45">
              <a:extLst>
                <a:ext uri="{FF2B5EF4-FFF2-40B4-BE49-F238E27FC236}">
                  <a16:creationId xmlns:a16="http://schemas.microsoft.com/office/drawing/2014/main" id="{6E575B45-DCF1-8AFB-719D-6141089A0B0C}"/>
                </a:ext>
              </a:extLst>
            </p:cNvPr>
            <p:cNvSpPr/>
            <p:nvPr/>
          </p:nvSpPr>
          <p:spPr>
            <a:xfrm>
              <a:off x="6945184" y="2140094"/>
              <a:ext cx="155531" cy="7139"/>
            </a:xfrm>
            <a:custGeom>
              <a:avLst/>
              <a:gdLst/>
              <a:ahLst/>
              <a:cxnLst/>
              <a:rect l="l" t="t" r="r" b="b"/>
              <a:pathLst>
                <a:path w="2636" h="121" extrusionOk="0">
                  <a:moveTo>
                    <a:pt x="57" y="0"/>
                  </a:moveTo>
                  <a:cubicBezTo>
                    <a:pt x="29" y="0"/>
                    <a:pt x="1" y="28"/>
                    <a:pt x="1" y="65"/>
                  </a:cubicBezTo>
                  <a:cubicBezTo>
                    <a:pt x="1" y="93"/>
                    <a:pt x="29" y="121"/>
                    <a:pt x="57" y="121"/>
                  </a:cubicBezTo>
                  <a:lnTo>
                    <a:pt x="2580" y="121"/>
                  </a:lnTo>
                  <a:cubicBezTo>
                    <a:pt x="2608" y="121"/>
                    <a:pt x="2636" y="93"/>
                    <a:pt x="2636" y="65"/>
                  </a:cubicBezTo>
                  <a:cubicBezTo>
                    <a:pt x="2636" y="28"/>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783;p45">
              <a:extLst>
                <a:ext uri="{FF2B5EF4-FFF2-40B4-BE49-F238E27FC236}">
                  <a16:creationId xmlns:a16="http://schemas.microsoft.com/office/drawing/2014/main" id="{4326D8AB-A363-7821-2233-5A3175221A02}"/>
                </a:ext>
              </a:extLst>
            </p:cNvPr>
            <p:cNvSpPr/>
            <p:nvPr/>
          </p:nvSpPr>
          <p:spPr>
            <a:xfrm>
              <a:off x="7142255" y="2140094"/>
              <a:ext cx="62484" cy="7139"/>
            </a:xfrm>
            <a:custGeom>
              <a:avLst/>
              <a:gdLst/>
              <a:ahLst/>
              <a:cxnLst/>
              <a:rect l="l" t="t" r="r" b="b"/>
              <a:pathLst>
                <a:path w="1059" h="121" extrusionOk="0">
                  <a:moveTo>
                    <a:pt x="56" y="0"/>
                  </a:moveTo>
                  <a:cubicBezTo>
                    <a:pt x="28" y="0"/>
                    <a:pt x="1" y="28"/>
                    <a:pt x="1" y="65"/>
                  </a:cubicBezTo>
                  <a:cubicBezTo>
                    <a:pt x="1" y="93"/>
                    <a:pt x="28" y="121"/>
                    <a:pt x="56" y="121"/>
                  </a:cubicBezTo>
                  <a:lnTo>
                    <a:pt x="1002" y="121"/>
                  </a:lnTo>
                  <a:cubicBezTo>
                    <a:pt x="1040" y="121"/>
                    <a:pt x="1058" y="93"/>
                    <a:pt x="1058" y="65"/>
                  </a:cubicBezTo>
                  <a:cubicBezTo>
                    <a:pt x="1058" y="28"/>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784;p45">
              <a:extLst>
                <a:ext uri="{FF2B5EF4-FFF2-40B4-BE49-F238E27FC236}">
                  <a16:creationId xmlns:a16="http://schemas.microsoft.com/office/drawing/2014/main" id="{A2C76CBA-7B45-ECB4-F81E-0A41E203F54D}"/>
                </a:ext>
              </a:extLst>
            </p:cNvPr>
            <p:cNvSpPr/>
            <p:nvPr/>
          </p:nvSpPr>
          <p:spPr>
            <a:xfrm>
              <a:off x="7017994" y="2427440"/>
              <a:ext cx="155531" cy="7198"/>
            </a:xfrm>
            <a:custGeom>
              <a:avLst/>
              <a:gdLst/>
              <a:ahLst/>
              <a:cxnLst/>
              <a:rect l="l" t="t" r="r" b="b"/>
              <a:pathLst>
                <a:path w="2636" h="122" extrusionOk="0">
                  <a:moveTo>
                    <a:pt x="56" y="1"/>
                  </a:moveTo>
                  <a:cubicBezTo>
                    <a:pt x="29" y="1"/>
                    <a:pt x="1" y="28"/>
                    <a:pt x="1" y="66"/>
                  </a:cubicBezTo>
                  <a:cubicBezTo>
                    <a:pt x="1" y="93"/>
                    <a:pt x="29" y="121"/>
                    <a:pt x="56" y="121"/>
                  </a:cubicBezTo>
                  <a:lnTo>
                    <a:pt x="2580" y="121"/>
                  </a:lnTo>
                  <a:cubicBezTo>
                    <a:pt x="2607" y="121"/>
                    <a:pt x="2635" y="93"/>
                    <a:pt x="2635" y="66"/>
                  </a:cubicBezTo>
                  <a:cubicBezTo>
                    <a:pt x="2635" y="28"/>
                    <a:pt x="2607" y="1"/>
                    <a:pt x="2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785;p45">
              <a:extLst>
                <a:ext uri="{FF2B5EF4-FFF2-40B4-BE49-F238E27FC236}">
                  <a16:creationId xmlns:a16="http://schemas.microsoft.com/office/drawing/2014/main" id="{3A176EAA-BA67-C6F8-25C4-6D4F6B08DDF7}"/>
                </a:ext>
              </a:extLst>
            </p:cNvPr>
            <p:cNvSpPr/>
            <p:nvPr/>
          </p:nvSpPr>
          <p:spPr>
            <a:xfrm>
              <a:off x="7018584" y="2493111"/>
              <a:ext cx="62425" cy="7198"/>
            </a:xfrm>
            <a:custGeom>
              <a:avLst/>
              <a:gdLst/>
              <a:ahLst/>
              <a:cxnLst/>
              <a:rect l="l" t="t" r="r" b="b"/>
              <a:pathLst>
                <a:path w="1058" h="122" extrusionOk="0">
                  <a:moveTo>
                    <a:pt x="56" y="1"/>
                  </a:moveTo>
                  <a:cubicBezTo>
                    <a:pt x="28" y="1"/>
                    <a:pt x="0" y="29"/>
                    <a:pt x="0" y="56"/>
                  </a:cubicBezTo>
                  <a:cubicBezTo>
                    <a:pt x="0" y="94"/>
                    <a:pt x="28" y="121"/>
                    <a:pt x="56" y="121"/>
                  </a:cubicBezTo>
                  <a:lnTo>
                    <a:pt x="1002" y="121"/>
                  </a:lnTo>
                  <a:cubicBezTo>
                    <a:pt x="1030" y="121"/>
                    <a:pt x="1058" y="94"/>
                    <a:pt x="1058" y="56"/>
                  </a:cubicBezTo>
                  <a:cubicBezTo>
                    <a:pt x="1058" y="29"/>
                    <a:pt x="1030" y="1"/>
                    <a:pt x="1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786;p45">
              <a:extLst>
                <a:ext uri="{FF2B5EF4-FFF2-40B4-BE49-F238E27FC236}">
                  <a16:creationId xmlns:a16="http://schemas.microsoft.com/office/drawing/2014/main" id="{76DC7DC1-7C81-E450-37DB-BED99AD27A66}"/>
                </a:ext>
              </a:extLst>
            </p:cNvPr>
            <p:cNvSpPr/>
            <p:nvPr/>
          </p:nvSpPr>
          <p:spPr>
            <a:xfrm>
              <a:off x="7433436" y="2415403"/>
              <a:ext cx="731867" cy="521700"/>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787;p45">
              <a:extLst>
                <a:ext uri="{FF2B5EF4-FFF2-40B4-BE49-F238E27FC236}">
                  <a16:creationId xmlns:a16="http://schemas.microsoft.com/office/drawing/2014/main" id="{D6C7236A-156E-C8E1-E8E7-B02FD6923CAC}"/>
                </a:ext>
              </a:extLst>
            </p:cNvPr>
            <p:cNvSpPr/>
            <p:nvPr/>
          </p:nvSpPr>
          <p:spPr>
            <a:xfrm>
              <a:off x="7430191" y="2412099"/>
              <a:ext cx="738947" cy="528839"/>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788;p45">
              <a:extLst>
                <a:ext uri="{FF2B5EF4-FFF2-40B4-BE49-F238E27FC236}">
                  <a16:creationId xmlns:a16="http://schemas.microsoft.com/office/drawing/2014/main" id="{C50DAEBC-5A4F-7CBB-8532-E6E50E4D281E}"/>
                </a:ext>
              </a:extLst>
            </p:cNvPr>
            <p:cNvSpPr/>
            <p:nvPr/>
          </p:nvSpPr>
          <p:spPr>
            <a:xfrm>
              <a:off x="7474502" y="2375989"/>
              <a:ext cx="731867" cy="88209"/>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789;p45">
              <a:extLst>
                <a:ext uri="{FF2B5EF4-FFF2-40B4-BE49-F238E27FC236}">
                  <a16:creationId xmlns:a16="http://schemas.microsoft.com/office/drawing/2014/main" id="{7F46107B-9DB6-B0CD-A973-814C53FE068C}"/>
                </a:ext>
              </a:extLst>
            </p:cNvPr>
            <p:cNvSpPr/>
            <p:nvPr/>
          </p:nvSpPr>
          <p:spPr>
            <a:xfrm>
              <a:off x="7471198" y="2372685"/>
              <a:ext cx="738475" cy="94758"/>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790;p45">
              <a:extLst>
                <a:ext uri="{FF2B5EF4-FFF2-40B4-BE49-F238E27FC236}">
                  <a16:creationId xmlns:a16="http://schemas.microsoft.com/office/drawing/2014/main" id="{C1E7DA85-3A31-C771-703E-78899B2B91C8}"/>
                </a:ext>
              </a:extLst>
            </p:cNvPr>
            <p:cNvSpPr/>
            <p:nvPr/>
          </p:nvSpPr>
          <p:spPr>
            <a:xfrm>
              <a:off x="7553862" y="2401715"/>
              <a:ext cx="33454" cy="33985"/>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791;p45">
              <a:extLst>
                <a:ext uri="{FF2B5EF4-FFF2-40B4-BE49-F238E27FC236}">
                  <a16:creationId xmlns:a16="http://schemas.microsoft.com/office/drawing/2014/main" id="{5454D9A3-875E-F956-DCFB-737858F5F2AE}"/>
                </a:ext>
              </a:extLst>
            </p:cNvPr>
            <p:cNvSpPr/>
            <p:nvPr/>
          </p:nvSpPr>
          <p:spPr>
            <a:xfrm>
              <a:off x="7606434" y="2401715"/>
              <a:ext cx="33985" cy="33985"/>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792;p45">
              <a:extLst>
                <a:ext uri="{FF2B5EF4-FFF2-40B4-BE49-F238E27FC236}">
                  <a16:creationId xmlns:a16="http://schemas.microsoft.com/office/drawing/2014/main" id="{6C45D023-6E06-2B40-64A2-D57A45E6FD12}"/>
                </a:ext>
              </a:extLst>
            </p:cNvPr>
            <p:cNvSpPr/>
            <p:nvPr/>
          </p:nvSpPr>
          <p:spPr>
            <a:xfrm>
              <a:off x="7501349" y="2401715"/>
              <a:ext cx="33985" cy="33985"/>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793;p45">
              <a:extLst>
                <a:ext uri="{FF2B5EF4-FFF2-40B4-BE49-F238E27FC236}">
                  <a16:creationId xmlns:a16="http://schemas.microsoft.com/office/drawing/2014/main" id="{F5A761A8-D0E5-EE37-0608-8B81C585EE1D}"/>
                </a:ext>
              </a:extLst>
            </p:cNvPr>
            <p:cNvSpPr/>
            <p:nvPr/>
          </p:nvSpPr>
          <p:spPr>
            <a:xfrm>
              <a:off x="7473971" y="2464140"/>
              <a:ext cx="732398" cy="430246"/>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794;p45">
              <a:extLst>
                <a:ext uri="{FF2B5EF4-FFF2-40B4-BE49-F238E27FC236}">
                  <a16:creationId xmlns:a16="http://schemas.microsoft.com/office/drawing/2014/main" id="{7393E5D9-1DA3-33A9-7034-9FE7D597E0E4}"/>
                </a:ext>
              </a:extLst>
            </p:cNvPr>
            <p:cNvSpPr/>
            <p:nvPr/>
          </p:nvSpPr>
          <p:spPr>
            <a:xfrm>
              <a:off x="7470667" y="2460305"/>
              <a:ext cx="739006" cy="437386"/>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795;p45">
              <a:extLst>
                <a:ext uri="{FF2B5EF4-FFF2-40B4-BE49-F238E27FC236}">
                  <a16:creationId xmlns:a16="http://schemas.microsoft.com/office/drawing/2014/main" id="{BC26215C-AA5E-33B2-C2F5-3E641AD0EAE6}"/>
                </a:ext>
              </a:extLst>
            </p:cNvPr>
            <p:cNvSpPr/>
            <p:nvPr/>
          </p:nvSpPr>
          <p:spPr>
            <a:xfrm>
              <a:off x="7778310" y="2564859"/>
              <a:ext cx="336078" cy="6608"/>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796;p45">
              <a:extLst>
                <a:ext uri="{FF2B5EF4-FFF2-40B4-BE49-F238E27FC236}">
                  <a16:creationId xmlns:a16="http://schemas.microsoft.com/office/drawing/2014/main" id="{74860E61-1632-402D-1758-7CD1189FD5F7}"/>
                </a:ext>
              </a:extLst>
            </p:cNvPr>
            <p:cNvSpPr/>
            <p:nvPr/>
          </p:nvSpPr>
          <p:spPr>
            <a:xfrm>
              <a:off x="7778310" y="2614657"/>
              <a:ext cx="122666" cy="7139"/>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797;p45">
              <a:extLst>
                <a:ext uri="{FF2B5EF4-FFF2-40B4-BE49-F238E27FC236}">
                  <a16:creationId xmlns:a16="http://schemas.microsoft.com/office/drawing/2014/main" id="{F58C38F9-4C6B-3D3E-2256-E987F9D48C98}"/>
                </a:ext>
              </a:extLst>
            </p:cNvPr>
            <p:cNvSpPr/>
            <p:nvPr/>
          </p:nvSpPr>
          <p:spPr>
            <a:xfrm>
              <a:off x="7941395" y="2614657"/>
              <a:ext cx="147270" cy="7139"/>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798;p45">
              <a:extLst>
                <a:ext uri="{FF2B5EF4-FFF2-40B4-BE49-F238E27FC236}">
                  <a16:creationId xmlns:a16="http://schemas.microsoft.com/office/drawing/2014/main" id="{2B983B62-904C-5D2A-466F-F84E07085980}"/>
                </a:ext>
              </a:extLst>
            </p:cNvPr>
            <p:cNvSpPr/>
            <p:nvPr/>
          </p:nvSpPr>
          <p:spPr>
            <a:xfrm>
              <a:off x="7778310" y="2766237"/>
              <a:ext cx="217896" cy="666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799;p45">
              <a:extLst>
                <a:ext uri="{FF2B5EF4-FFF2-40B4-BE49-F238E27FC236}">
                  <a16:creationId xmlns:a16="http://schemas.microsoft.com/office/drawing/2014/main" id="{8FDD7F24-CECD-42BE-8D23-4835FC8478D4}"/>
                </a:ext>
              </a:extLst>
            </p:cNvPr>
            <p:cNvSpPr/>
            <p:nvPr/>
          </p:nvSpPr>
          <p:spPr>
            <a:xfrm>
              <a:off x="7778310" y="2667170"/>
              <a:ext cx="338851" cy="7198"/>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800;p45">
              <a:extLst>
                <a:ext uri="{FF2B5EF4-FFF2-40B4-BE49-F238E27FC236}">
                  <a16:creationId xmlns:a16="http://schemas.microsoft.com/office/drawing/2014/main" id="{AAB26001-69E9-F030-A2AA-29E9416E767D}"/>
                </a:ext>
              </a:extLst>
            </p:cNvPr>
            <p:cNvSpPr/>
            <p:nvPr/>
          </p:nvSpPr>
          <p:spPr>
            <a:xfrm>
              <a:off x="7778310" y="2716969"/>
              <a:ext cx="112223" cy="7198"/>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801;p45">
              <a:extLst>
                <a:ext uri="{FF2B5EF4-FFF2-40B4-BE49-F238E27FC236}">
                  <a16:creationId xmlns:a16="http://schemas.microsoft.com/office/drawing/2014/main" id="{8776962A-D811-E292-24D5-8796CA2074BA}"/>
                </a:ext>
              </a:extLst>
            </p:cNvPr>
            <p:cNvSpPr/>
            <p:nvPr/>
          </p:nvSpPr>
          <p:spPr>
            <a:xfrm>
              <a:off x="7915670" y="2716969"/>
              <a:ext cx="198720" cy="7198"/>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802;p45">
              <a:extLst>
                <a:ext uri="{FF2B5EF4-FFF2-40B4-BE49-F238E27FC236}">
                  <a16:creationId xmlns:a16="http://schemas.microsoft.com/office/drawing/2014/main" id="{24BBC062-F491-C05A-A709-C832EB05E26D}"/>
                </a:ext>
              </a:extLst>
            </p:cNvPr>
            <p:cNvSpPr/>
            <p:nvPr/>
          </p:nvSpPr>
          <p:spPr>
            <a:xfrm>
              <a:off x="7525953" y="2548397"/>
              <a:ext cx="219017" cy="219017"/>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803;p45">
              <a:extLst>
                <a:ext uri="{FF2B5EF4-FFF2-40B4-BE49-F238E27FC236}">
                  <a16:creationId xmlns:a16="http://schemas.microsoft.com/office/drawing/2014/main" id="{CEEC09C3-A6A8-E27B-F3E4-8658353A39ED}"/>
                </a:ext>
              </a:extLst>
            </p:cNvPr>
            <p:cNvSpPr/>
            <p:nvPr/>
          </p:nvSpPr>
          <p:spPr>
            <a:xfrm>
              <a:off x="7522649" y="2545151"/>
              <a:ext cx="225567" cy="225567"/>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804;p45">
              <a:extLst>
                <a:ext uri="{FF2B5EF4-FFF2-40B4-BE49-F238E27FC236}">
                  <a16:creationId xmlns:a16="http://schemas.microsoft.com/office/drawing/2014/main" id="{F3DD160C-80C9-9902-1BE2-A2856CF99580}"/>
                </a:ext>
              </a:extLst>
            </p:cNvPr>
            <p:cNvSpPr/>
            <p:nvPr/>
          </p:nvSpPr>
          <p:spPr>
            <a:xfrm>
              <a:off x="7516631" y="2550049"/>
              <a:ext cx="218486" cy="218427"/>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805;p45">
              <a:extLst>
                <a:ext uri="{FF2B5EF4-FFF2-40B4-BE49-F238E27FC236}">
                  <a16:creationId xmlns:a16="http://schemas.microsoft.com/office/drawing/2014/main" id="{7B64AB93-D88D-391E-304C-F50461F146F9}"/>
                </a:ext>
              </a:extLst>
            </p:cNvPr>
            <p:cNvSpPr/>
            <p:nvPr/>
          </p:nvSpPr>
          <p:spPr>
            <a:xfrm>
              <a:off x="7513386" y="2546213"/>
              <a:ext cx="225567" cy="225567"/>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806;p45">
              <a:extLst>
                <a:ext uri="{FF2B5EF4-FFF2-40B4-BE49-F238E27FC236}">
                  <a16:creationId xmlns:a16="http://schemas.microsoft.com/office/drawing/2014/main" id="{A8E63FA6-ABE4-BDF7-1A9C-E820E88CF6D2}"/>
                </a:ext>
              </a:extLst>
            </p:cNvPr>
            <p:cNvSpPr/>
            <p:nvPr/>
          </p:nvSpPr>
          <p:spPr>
            <a:xfrm>
              <a:off x="7662251" y="2565921"/>
              <a:ext cx="54813" cy="54813"/>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807;p45">
              <a:extLst>
                <a:ext uri="{FF2B5EF4-FFF2-40B4-BE49-F238E27FC236}">
                  <a16:creationId xmlns:a16="http://schemas.microsoft.com/office/drawing/2014/main" id="{A7D81C62-F4E1-0F99-C68F-BEE916D4CD40}"/>
                </a:ext>
              </a:extLst>
            </p:cNvPr>
            <p:cNvSpPr/>
            <p:nvPr/>
          </p:nvSpPr>
          <p:spPr>
            <a:xfrm>
              <a:off x="7658947" y="2562085"/>
              <a:ext cx="61363" cy="61894"/>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808;p45">
              <a:extLst>
                <a:ext uri="{FF2B5EF4-FFF2-40B4-BE49-F238E27FC236}">
                  <a16:creationId xmlns:a16="http://schemas.microsoft.com/office/drawing/2014/main" id="{D1357F64-B288-A41C-269D-1D56CAD852F6}"/>
                </a:ext>
              </a:extLst>
            </p:cNvPr>
            <p:cNvSpPr/>
            <p:nvPr/>
          </p:nvSpPr>
          <p:spPr>
            <a:xfrm>
              <a:off x="7985707" y="2216444"/>
              <a:ext cx="377203" cy="339087"/>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809;p45">
              <a:extLst>
                <a:ext uri="{FF2B5EF4-FFF2-40B4-BE49-F238E27FC236}">
                  <a16:creationId xmlns:a16="http://schemas.microsoft.com/office/drawing/2014/main" id="{66AC98C6-9847-BE11-FA55-90ABFB9CB25D}"/>
                </a:ext>
              </a:extLst>
            </p:cNvPr>
            <p:cNvSpPr/>
            <p:nvPr/>
          </p:nvSpPr>
          <p:spPr>
            <a:xfrm>
              <a:off x="8001047" y="2212904"/>
              <a:ext cx="345991" cy="345991"/>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810;p45">
              <a:extLst>
                <a:ext uri="{FF2B5EF4-FFF2-40B4-BE49-F238E27FC236}">
                  <a16:creationId xmlns:a16="http://schemas.microsoft.com/office/drawing/2014/main" id="{D7643C2F-18D3-C288-FC7C-5CA24AD9031F}"/>
                </a:ext>
              </a:extLst>
            </p:cNvPr>
            <p:cNvSpPr/>
            <p:nvPr/>
          </p:nvSpPr>
          <p:spPr>
            <a:xfrm>
              <a:off x="7997212" y="2199923"/>
              <a:ext cx="384873" cy="339382"/>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811;p45">
              <a:extLst>
                <a:ext uri="{FF2B5EF4-FFF2-40B4-BE49-F238E27FC236}">
                  <a16:creationId xmlns:a16="http://schemas.microsoft.com/office/drawing/2014/main" id="{8671BBBB-23A3-FAF1-0501-80AAAC0E1F76}"/>
                </a:ext>
              </a:extLst>
            </p:cNvPr>
            <p:cNvSpPr/>
            <p:nvPr/>
          </p:nvSpPr>
          <p:spPr>
            <a:xfrm>
              <a:off x="8016388" y="2196442"/>
              <a:ext cx="345991" cy="345991"/>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812;p45">
              <a:extLst>
                <a:ext uri="{FF2B5EF4-FFF2-40B4-BE49-F238E27FC236}">
                  <a16:creationId xmlns:a16="http://schemas.microsoft.com/office/drawing/2014/main" id="{4147B366-32C7-CB5C-86DC-6A685D72F0CC}"/>
                </a:ext>
              </a:extLst>
            </p:cNvPr>
            <p:cNvSpPr/>
            <p:nvPr/>
          </p:nvSpPr>
          <p:spPr>
            <a:xfrm>
              <a:off x="8070553" y="2285655"/>
              <a:ext cx="224505" cy="141842"/>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813;p45">
              <a:extLst>
                <a:ext uri="{FF2B5EF4-FFF2-40B4-BE49-F238E27FC236}">
                  <a16:creationId xmlns:a16="http://schemas.microsoft.com/office/drawing/2014/main" id="{1E44AD5C-39C9-614A-5072-332410892A55}"/>
                </a:ext>
              </a:extLst>
            </p:cNvPr>
            <p:cNvSpPr/>
            <p:nvPr/>
          </p:nvSpPr>
          <p:spPr>
            <a:xfrm>
              <a:off x="8066718" y="2282410"/>
              <a:ext cx="231585" cy="148391"/>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roup 7">
            <a:extLst>
              <a:ext uri="{FF2B5EF4-FFF2-40B4-BE49-F238E27FC236}">
                <a16:creationId xmlns:a16="http://schemas.microsoft.com/office/drawing/2014/main" id="{502756FC-C395-D8C0-DA9B-9F4D6E4B2B3B}"/>
              </a:ext>
            </a:extLst>
          </p:cNvPr>
          <p:cNvGrpSpPr>
            <a:grpSpLocks noChangeAspect="1"/>
          </p:cNvGrpSpPr>
          <p:nvPr/>
        </p:nvGrpSpPr>
        <p:grpSpPr>
          <a:xfrm>
            <a:off x="9906796" y="5256530"/>
            <a:ext cx="1066244" cy="1066244"/>
            <a:chOff x="0" y="0"/>
            <a:chExt cx="6355080" cy="6355080"/>
          </a:xfrm>
        </p:grpSpPr>
        <p:sp>
          <p:nvSpPr>
            <p:cNvPr id="135" name="Freeform 8">
              <a:extLst>
                <a:ext uri="{FF2B5EF4-FFF2-40B4-BE49-F238E27FC236}">
                  <a16:creationId xmlns:a16="http://schemas.microsoft.com/office/drawing/2014/main" id="{140BF922-B4F5-F26E-B255-AC788022ADF7}"/>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grpSp>
        <p:nvGrpSpPr>
          <p:cNvPr id="136" name="Group 7">
            <a:extLst>
              <a:ext uri="{FF2B5EF4-FFF2-40B4-BE49-F238E27FC236}">
                <a16:creationId xmlns:a16="http://schemas.microsoft.com/office/drawing/2014/main" id="{E84EAC7C-E0C9-51F6-7ADC-B695C41BFBCC}"/>
              </a:ext>
            </a:extLst>
          </p:cNvPr>
          <p:cNvGrpSpPr>
            <a:grpSpLocks noChangeAspect="1"/>
          </p:cNvGrpSpPr>
          <p:nvPr/>
        </p:nvGrpSpPr>
        <p:grpSpPr>
          <a:xfrm>
            <a:off x="644733" y="4095581"/>
            <a:ext cx="1066244" cy="1066244"/>
            <a:chOff x="0" y="0"/>
            <a:chExt cx="6355080" cy="6355080"/>
          </a:xfrm>
        </p:grpSpPr>
        <p:sp>
          <p:nvSpPr>
            <p:cNvPr id="137" name="Freeform 8">
              <a:extLst>
                <a:ext uri="{FF2B5EF4-FFF2-40B4-BE49-F238E27FC236}">
                  <a16:creationId xmlns:a16="http://schemas.microsoft.com/office/drawing/2014/main" id="{777E5845-2808-4141-0DEF-2990D5C3ED39}"/>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grpSp>
        <p:nvGrpSpPr>
          <p:cNvPr id="138" name="Group 7">
            <a:extLst>
              <a:ext uri="{FF2B5EF4-FFF2-40B4-BE49-F238E27FC236}">
                <a16:creationId xmlns:a16="http://schemas.microsoft.com/office/drawing/2014/main" id="{BBB0538E-3759-A287-93F0-69793666E0AA}"/>
              </a:ext>
            </a:extLst>
          </p:cNvPr>
          <p:cNvGrpSpPr>
            <a:grpSpLocks noChangeAspect="1"/>
          </p:cNvGrpSpPr>
          <p:nvPr/>
        </p:nvGrpSpPr>
        <p:grpSpPr>
          <a:xfrm>
            <a:off x="593389" y="1613181"/>
            <a:ext cx="1066244" cy="1066244"/>
            <a:chOff x="0" y="0"/>
            <a:chExt cx="6355080" cy="6355080"/>
          </a:xfrm>
        </p:grpSpPr>
        <p:sp>
          <p:nvSpPr>
            <p:cNvPr id="139" name="Freeform 8">
              <a:extLst>
                <a:ext uri="{FF2B5EF4-FFF2-40B4-BE49-F238E27FC236}">
                  <a16:creationId xmlns:a16="http://schemas.microsoft.com/office/drawing/2014/main" id="{01071EF9-95A1-7B96-5123-D6896D87D2EA}"/>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140" name="TextBox 16">
            <a:extLst>
              <a:ext uri="{FF2B5EF4-FFF2-40B4-BE49-F238E27FC236}">
                <a16:creationId xmlns:a16="http://schemas.microsoft.com/office/drawing/2014/main" id="{DD21B0D7-7610-F734-862B-70CFD6FDA380}"/>
              </a:ext>
            </a:extLst>
          </p:cNvPr>
          <p:cNvSpPr txBox="1"/>
          <p:nvPr/>
        </p:nvSpPr>
        <p:spPr>
          <a:xfrm>
            <a:off x="652107" y="4217368"/>
            <a:ext cx="1066244" cy="745416"/>
          </a:xfrm>
          <a:prstGeom prst="rect">
            <a:avLst/>
          </a:prstGeom>
        </p:spPr>
        <p:txBody>
          <a:bodyPr lIns="0" tIns="0" rIns="0" bIns="0" rtlCol="0" anchor="t">
            <a:spAutoFit/>
          </a:bodyPr>
          <a:lstStyle/>
          <a:p>
            <a:pPr algn="ctr">
              <a:lnSpc>
                <a:spcPts val="6159"/>
              </a:lnSpc>
            </a:pPr>
            <a:r>
              <a:rPr lang="en-US" sz="4399" dirty="0">
                <a:solidFill>
                  <a:srgbClr val="FFFFFF"/>
                </a:solidFill>
                <a:latin typeface="IBM Plex Sans Bold"/>
              </a:rPr>
              <a:t>2</a:t>
            </a:r>
          </a:p>
        </p:txBody>
      </p:sp>
      <p:sp>
        <p:nvSpPr>
          <p:cNvPr id="141" name="TextBox 16">
            <a:extLst>
              <a:ext uri="{FF2B5EF4-FFF2-40B4-BE49-F238E27FC236}">
                <a16:creationId xmlns:a16="http://schemas.microsoft.com/office/drawing/2014/main" id="{5721C061-9EE6-F2A7-EAA3-67510EF40A94}"/>
              </a:ext>
            </a:extLst>
          </p:cNvPr>
          <p:cNvSpPr txBox="1"/>
          <p:nvPr/>
        </p:nvSpPr>
        <p:spPr>
          <a:xfrm>
            <a:off x="9955798" y="2738088"/>
            <a:ext cx="1066244" cy="745416"/>
          </a:xfrm>
          <a:prstGeom prst="rect">
            <a:avLst/>
          </a:prstGeom>
        </p:spPr>
        <p:txBody>
          <a:bodyPr lIns="0" tIns="0" rIns="0" bIns="0" rtlCol="0" anchor="t">
            <a:spAutoFit/>
          </a:bodyPr>
          <a:lstStyle/>
          <a:p>
            <a:pPr algn="ctr">
              <a:lnSpc>
                <a:spcPts val="6159"/>
              </a:lnSpc>
            </a:pPr>
            <a:r>
              <a:rPr lang="en-US" sz="4399" dirty="0">
                <a:solidFill>
                  <a:srgbClr val="FFFFFF"/>
                </a:solidFill>
                <a:latin typeface="IBM Plex Sans Bold"/>
              </a:rPr>
              <a:t>4</a:t>
            </a:r>
          </a:p>
        </p:txBody>
      </p:sp>
      <p:sp>
        <p:nvSpPr>
          <p:cNvPr id="142" name="TextBox 16">
            <a:extLst>
              <a:ext uri="{FF2B5EF4-FFF2-40B4-BE49-F238E27FC236}">
                <a16:creationId xmlns:a16="http://schemas.microsoft.com/office/drawing/2014/main" id="{A716725B-953F-9F03-1885-9F3CCCBFFDF9}"/>
              </a:ext>
            </a:extLst>
          </p:cNvPr>
          <p:cNvSpPr txBox="1"/>
          <p:nvPr/>
        </p:nvSpPr>
        <p:spPr>
          <a:xfrm>
            <a:off x="9891466" y="5373664"/>
            <a:ext cx="1066244" cy="745416"/>
          </a:xfrm>
          <a:prstGeom prst="rect">
            <a:avLst/>
          </a:prstGeom>
        </p:spPr>
        <p:txBody>
          <a:bodyPr lIns="0" tIns="0" rIns="0" bIns="0" rtlCol="0" anchor="t">
            <a:spAutoFit/>
          </a:bodyPr>
          <a:lstStyle/>
          <a:p>
            <a:pPr algn="ctr">
              <a:lnSpc>
                <a:spcPts val="6159"/>
              </a:lnSpc>
            </a:pPr>
            <a:r>
              <a:rPr lang="en-US" sz="4399" dirty="0">
                <a:solidFill>
                  <a:srgbClr val="FFFFFF"/>
                </a:solidFill>
                <a:latin typeface="IBM Plex Sans Bold"/>
              </a:rPr>
              <a:t>5</a:t>
            </a:r>
          </a:p>
        </p:txBody>
      </p:sp>
      <p:sp>
        <p:nvSpPr>
          <p:cNvPr id="4" name="Slide Number Placeholder 3">
            <a:extLst>
              <a:ext uri="{FF2B5EF4-FFF2-40B4-BE49-F238E27FC236}">
                <a16:creationId xmlns:a16="http://schemas.microsoft.com/office/drawing/2014/main" id="{66F101EF-F132-D261-5CAE-F688B4BDDA13}"/>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5" name="Footer Placeholder 4">
            <a:extLst>
              <a:ext uri="{FF2B5EF4-FFF2-40B4-BE49-F238E27FC236}">
                <a16:creationId xmlns:a16="http://schemas.microsoft.com/office/drawing/2014/main" id="{BA5BD099-1EA8-E0B6-6694-6E4807D773C0}"/>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4568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73F25772-3DE5-7DA1-2635-00C61CBAA77C}"/>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en-US"/>
          </a:p>
        </p:txBody>
      </p:sp>
      <p:grpSp>
        <p:nvGrpSpPr>
          <p:cNvPr id="3" name="Group 3">
            <a:extLst>
              <a:ext uri="{FF2B5EF4-FFF2-40B4-BE49-F238E27FC236}">
                <a16:creationId xmlns:a16="http://schemas.microsoft.com/office/drawing/2014/main" id="{1333E394-80D8-48C7-CD6A-07E48F247751}"/>
              </a:ext>
            </a:extLst>
          </p:cNvPr>
          <p:cNvGrpSpPr/>
          <p:nvPr/>
        </p:nvGrpSpPr>
        <p:grpSpPr>
          <a:xfrm>
            <a:off x="-400076" y="1149510"/>
            <a:ext cx="19088152" cy="8718387"/>
            <a:chOff x="0" y="0"/>
            <a:chExt cx="6456980" cy="2783840"/>
          </a:xfrm>
        </p:grpSpPr>
        <p:sp>
          <p:nvSpPr>
            <p:cNvPr id="4" name="Freeform 4">
              <a:extLst>
                <a:ext uri="{FF2B5EF4-FFF2-40B4-BE49-F238E27FC236}">
                  <a16:creationId xmlns:a16="http://schemas.microsoft.com/office/drawing/2014/main" id="{D0C21109-CAB1-77D2-CC45-637CF64EC1A9}"/>
                </a:ext>
              </a:extLst>
            </p:cNvPr>
            <p:cNvSpPr/>
            <p:nvPr/>
          </p:nvSpPr>
          <p:spPr>
            <a:xfrm>
              <a:off x="0" y="0"/>
              <a:ext cx="6456980" cy="2783840"/>
            </a:xfrm>
            <a:custGeom>
              <a:avLst/>
              <a:gdLst/>
              <a:ahLst/>
              <a:cxnLst/>
              <a:rect l="l" t="t" r="r" b="b"/>
              <a:pathLst>
                <a:path w="6456980" h="2783840">
                  <a:moveTo>
                    <a:pt x="0" y="0"/>
                  </a:moveTo>
                  <a:lnTo>
                    <a:pt x="6456980" y="0"/>
                  </a:lnTo>
                  <a:lnTo>
                    <a:pt x="6456980" y="2783840"/>
                  </a:lnTo>
                  <a:lnTo>
                    <a:pt x="0" y="2783840"/>
                  </a:lnTo>
                  <a:close/>
                </a:path>
              </a:pathLst>
            </a:custGeom>
            <a:solidFill>
              <a:srgbClr val="000000">
                <a:alpha val="89804"/>
              </a:srgbClr>
            </a:solidFill>
          </p:spPr>
          <p:txBody>
            <a:bodyPr/>
            <a:lstStyle/>
            <a:p>
              <a:endParaRPr lang="en-US"/>
            </a:p>
          </p:txBody>
        </p:sp>
      </p:grpSp>
      <p:sp>
        <p:nvSpPr>
          <p:cNvPr id="5" name="AutoShape 5">
            <a:extLst>
              <a:ext uri="{FF2B5EF4-FFF2-40B4-BE49-F238E27FC236}">
                <a16:creationId xmlns:a16="http://schemas.microsoft.com/office/drawing/2014/main" id="{A79C0708-44C1-063C-A2B6-D912DDE134C7}"/>
              </a:ext>
            </a:extLst>
          </p:cNvPr>
          <p:cNvSpPr/>
          <p:nvPr/>
        </p:nvSpPr>
        <p:spPr>
          <a:xfrm>
            <a:off x="-937643" y="2095500"/>
            <a:ext cx="20163287" cy="0"/>
          </a:xfrm>
          <a:prstGeom prst="line">
            <a:avLst/>
          </a:prstGeom>
          <a:ln w="76200" cap="flat">
            <a:solidFill>
              <a:srgbClr val="FFB938"/>
            </a:solidFill>
            <a:prstDash val="solid"/>
            <a:headEnd type="none" w="sm" len="sm"/>
            <a:tailEnd type="none" w="sm" len="sm"/>
          </a:ln>
        </p:spPr>
        <p:txBody>
          <a:bodyPr/>
          <a:lstStyle/>
          <a:p>
            <a:endParaRPr lang="en-US"/>
          </a:p>
        </p:txBody>
      </p:sp>
      <p:sp>
        <p:nvSpPr>
          <p:cNvPr id="6" name="TextBox 6">
            <a:extLst>
              <a:ext uri="{FF2B5EF4-FFF2-40B4-BE49-F238E27FC236}">
                <a16:creationId xmlns:a16="http://schemas.microsoft.com/office/drawing/2014/main" id="{D84F5EE6-566D-6B73-3BB2-AA4481523F0F}"/>
              </a:ext>
            </a:extLst>
          </p:cNvPr>
          <p:cNvSpPr txBox="1"/>
          <p:nvPr/>
        </p:nvSpPr>
        <p:spPr>
          <a:xfrm>
            <a:off x="2887179" y="589138"/>
            <a:ext cx="12513642" cy="1734962"/>
          </a:xfrm>
          <a:prstGeom prst="rect">
            <a:avLst/>
          </a:prstGeom>
        </p:spPr>
        <p:txBody>
          <a:bodyPr lIns="0" tIns="0" rIns="0" bIns="0" rtlCol="0" anchor="t">
            <a:spAutoFit/>
          </a:bodyPr>
          <a:lstStyle/>
          <a:p>
            <a:pPr algn="ctr">
              <a:lnSpc>
                <a:spcPts val="14784"/>
              </a:lnSpc>
            </a:pPr>
            <a:r>
              <a:rPr lang="en-US" sz="10560" dirty="0">
                <a:solidFill>
                  <a:srgbClr val="FFFFFF"/>
                </a:solidFill>
                <a:latin typeface="Aileron Ultra-Bold"/>
              </a:rPr>
              <a:t>Gantt Chart</a:t>
            </a:r>
          </a:p>
        </p:txBody>
      </p:sp>
      <p:grpSp>
        <p:nvGrpSpPr>
          <p:cNvPr id="10" name="Group 10">
            <a:extLst>
              <a:ext uri="{FF2B5EF4-FFF2-40B4-BE49-F238E27FC236}">
                <a16:creationId xmlns:a16="http://schemas.microsoft.com/office/drawing/2014/main" id="{442A487E-5F7E-DE65-AA0F-6577E951AFCC}"/>
              </a:ext>
            </a:extLst>
          </p:cNvPr>
          <p:cNvGrpSpPr/>
          <p:nvPr/>
        </p:nvGrpSpPr>
        <p:grpSpPr>
          <a:xfrm>
            <a:off x="121010" y="28270"/>
            <a:ext cx="1322579" cy="1322579"/>
            <a:chOff x="0" y="0"/>
            <a:chExt cx="1913890" cy="1913890"/>
          </a:xfrm>
        </p:grpSpPr>
        <p:sp>
          <p:nvSpPr>
            <p:cNvPr id="11" name="Freeform 11">
              <a:extLst>
                <a:ext uri="{FF2B5EF4-FFF2-40B4-BE49-F238E27FC236}">
                  <a16:creationId xmlns:a16="http://schemas.microsoft.com/office/drawing/2014/main" id="{E382FFC2-7A6C-A9F0-6E1E-76D45CFBFCD6}"/>
                </a:ext>
              </a:extLst>
            </p:cNvPr>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938"/>
            </a:solidFill>
          </p:spPr>
          <p:txBody>
            <a:bodyPr/>
            <a:lstStyle/>
            <a:p>
              <a:endParaRPr lang="en-US"/>
            </a:p>
          </p:txBody>
        </p:sp>
      </p:grpSp>
      <p:sp>
        <p:nvSpPr>
          <p:cNvPr id="12" name="Freeform 12">
            <a:extLst>
              <a:ext uri="{FF2B5EF4-FFF2-40B4-BE49-F238E27FC236}">
                <a16:creationId xmlns:a16="http://schemas.microsoft.com/office/drawing/2014/main" id="{C3EEA5F4-D40B-51BE-EA5A-2C154024FA08}"/>
              </a:ext>
            </a:extLst>
          </p:cNvPr>
          <p:cNvSpPr/>
          <p:nvPr/>
        </p:nvSpPr>
        <p:spPr>
          <a:xfrm>
            <a:off x="388762" y="229609"/>
            <a:ext cx="665779" cy="919902"/>
          </a:xfrm>
          <a:custGeom>
            <a:avLst/>
            <a:gdLst/>
            <a:ahLst/>
            <a:cxnLst/>
            <a:rect l="l" t="t" r="r" b="b"/>
            <a:pathLst>
              <a:path w="665779" h="919902">
                <a:moveTo>
                  <a:pt x="0" y="0"/>
                </a:moveTo>
                <a:lnTo>
                  <a:pt x="665779" y="0"/>
                </a:lnTo>
                <a:lnTo>
                  <a:pt x="665779" y="919902"/>
                </a:lnTo>
                <a:lnTo>
                  <a:pt x="0" y="9199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7" name="Freeform 17">
            <a:extLst>
              <a:ext uri="{FF2B5EF4-FFF2-40B4-BE49-F238E27FC236}">
                <a16:creationId xmlns:a16="http://schemas.microsoft.com/office/drawing/2014/main" id="{B2783945-10BA-BEF4-9169-66728BD3D5BF}"/>
              </a:ext>
            </a:extLst>
          </p:cNvPr>
          <p:cNvSpPr/>
          <p:nvPr/>
        </p:nvSpPr>
        <p:spPr>
          <a:xfrm>
            <a:off x="10131805" y="4477603"/>
            <a:ext cx="940566" cy="940566"/>
          </a:xfrm>
          <a:custGeom>
            <a:avLst/>
            <a:gdLst/>
            <a:ahLst/>
            <a:cxnLst/>
            <a:rect l="l" t="t" r="r" b="b"/>
            <a:pathLst>
              <a:path w="940566" h="940566">
                <a:moveTo>
                  <a:pt x="0" y="0"/>
                </a:moveTo>
                <a:lnTo>
                  <a:pt x="940566" y="0"/>
                </a:lnTo>
                <a:lnTo>
                  <a:pt x="940566" y="940566"/>
                </a:lnTo>
                <a:lnTo>
                  <a:pt x="0" y="9405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8" name="Freeform 18">
            <a:extLst>
              <a:ext uri="{FF2B5EF4-FFF2-40B4-BE49-F238E27FC236}">
                <a16:creationId xmlns:a16="http://schemas.microsoft.com/office/drawing/2014/main" id="{8DD8FFA3-E94A-4095-59E5-944F5DBB7D7C}"/>
              </a:ext>
            </a:extLst>
          </p:cNvPr>
          <p:cNvSpPr/>
          <p:nvPr/>
        </p:nvSpPr>
        <p:spPr>
          <a:xfrm>
            <a:off x="10326972" y="7017645"/>
            <a:ext cx="550231" cy="940566"/>
          </a:xfrm>
          <a:custGeom>
            <a:avLst/>
            <a:gdLst/>
            <a:ahLst/>
            <a:cxnLst/>
            <a:rect l="l" t="t" r="r" b="b"/>
            <a:pathLst>
              <a:path w="550231" h="940566">
                <a:moveTo>
                  <a:pt x="0" y="0"/>
                </a:moveTo>
                <a:lnTo>
                  <a:pt x="550232" y="0"/>
                </a:lnTo>
                <a:lnTo>
                  <a:pt x="550232" y="940566"/>
                </a:lnTo>
                <a:lnTo>
                  <a:pt x="0" y="94056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pic>
        <p:nvPicPr>
          <p:cNvPr id="24" name="Picture 23">
            <a:extLst>
              <a:ext uri="{FF2B5EF4-FFF2-40B4-BE49-F238E27FC236}">
                <a16:creationId xmlns:a16="http://schemas.microsoft.com/office/drawing/2014/main" id="{B0774726-6F28-B92F-9CAA-B0E1E2221D0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7676" y="2476501"/>
            <a:ext cx="18535676" cy="6660989"/>
          </a:xfrm>
          <a:prstGeom prst="rect">
            <a:avLst/>
          </a:prstGeom>
        </p:spPr>
      </p:pic>
      <p:sp>
        <p:nvSpPr>
          <p:cNvPr id="7" name="Slide Number Placeholder 6">
            <a:extLst>
              <a:ext uri="{FF2B5EF4-FFF2-40B4-BE49-F238E27FC236}">
                <a16:creationId xmlns:a16="http://schemas.microsoft.com/office/drawing/2014/main" id="{DD25BDA4-677E-BE00-A37D-5251C272D67E}"/>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8" name="Footer Placeholder 7">
            <a:extLst>
              <a:ext uri="{FF2B5EF4-FFF2-40B4-BE49-F238E27FC236}">
                <a16:creationId xmlns:a16="http://schemas.microsoft.com/office/drawing/2014/main" id="{E2C9D7BD-7F47-77B4-7A07-CD5B9A0A758F}"/>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11277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3F6A8FA3-2F6D-D1C9-BC95-8881D6D16DD8}"/>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en-US"/>
          </a:p>
        </p:txBody>
      </p:sp>
      <p:grpSp>
        <p:nvGrpSpPr>
          <p:cNvPr id="3" name="Group 3">
            <a:extLst>
              <a:ext uri="{FF2B5EF4-FFF2-40B4-BE49-F238E27FC236}">
                <a16:creationId xmlns:a16="http://schemas.microsoft.com/office/drawing/2014/main" id="{A44A1AC8-FFB3-28D3-9662-1FE08D3CD436}"/>
              </a:ext>
            </a:extLst>
          </p:cNvPr>
          <p:cNvGrpSpPr/>
          <p:nvPr/>
        </p:nvGrpSpPr>
        <p:grpSpPr>
          <a:xfrm>
            <a:off x="-304800" y="1058975"/>
            <a:ext cx="19088152" cy="8718387"/>
            <a:chOff x="0" y="0"/>
            <a:chExt cx="6456980" cy="2783840"/>
          </a:xfrm>
        </p:grpSpPr>
        <p:sp>
          <p:nvSpPr>
            <p:cNvPr id="4" name="Freeform 4">
              <a:extLst>
                <a:ext uri="{FF2B5EF4-FFF2-40B4-BE49-F238E27FC236}">
                  <a16:creationId xmlns:a16="http://schemas.microsoft.com/office/drawing/2014/main" id="{BE1DD5AD-D722-F1B2-FBC9-AE805C2018BA}"/>
                </a:ext>
              </a:extLst>
            </p:cNvPr>
            <p:cNvSpPr/>
            <p:nvPr/>
          </p:nvSpPr>
          <p:spPr>
            <a:xfrm>
              <a:off x="0" y="0"/>
              <a:ext cx="6456980" cy="2783840"/>
            </a:xfrm>
            <a:custGeom>
              <a:avLst/>
              <a:gdLst/>
              <a:ahLst/>
              <a:cxnLst/>
              <a:rect l="l" t="t" r="r" b="b"/>
              <a:pathLst>
                <a:path w="6456980" h="2783840">
                  <a:moveTo>
                    <a:pt x="0" y="0"/>
                  </a:moveTo>
                  <a:lnTo>
                    <a:pt x="6456980" y="0"/>
                  </a:lnTo>
                  <a:lnTo>
                    <a:pt x="6456980" y="2783840"/>
                  </a:lnTo>
                  <a:lnTo>
                    <a:pt x="0" y="2783840"/>
                  </a:lnTo>
                  <a:close/>
                </a:path>
              </a:pathLst>
            </a:custGeom>
            <a:solidFill>
              <a:srgbClr val="000000">
                <a:alpha val="89804"/>
              </a:srgbClr>
            </a:solidFill>
          </p:spPr>
          <p:txBody>
            <a:bodyPr/>
            <a:lstStyle/>
            <a:p>
              <a:endParaRPr lang="en-US"/>
            </a:p>
          </p:txBody>
        </p:sp>
      </p:grpSp>
      <p:sp>
        <p:nvSpPr>
          <p:cNvPr id="5" name="AutoShape 5">
            <a:extLst>
              <a:ext uri="{FF2B5EF4-FFF2-40B4-BE49-F238E27FC236}">
                <a16:creationId xmlns:a16="http://schemas.microsoft.com/office/drawing/2014/main" id="{59DEFD7D-BA2F-6A6C-A4B3-29B63B54EC86}"/>
              </a:ext>
            </a:extLst>
          </p:cNvPr>
          <p:cNvSpPr/>
          <p:nvPr/>
        </p:nvSpPr>
        <p:spPr>
          <a:xfrm>
            <a:off x="-937643" y="2095500"/>
            <a:ext cx="20163287" cy="0"/>
          </a:xfrm>
          <a:prstGeom prst="line">
            <a:avLst/>
          </a:prstGeom>
          <a:ln w="76200" cap="flat">
            <a:solidFill>
              <a:srgbClr val="FFB938"/>
            </a:solidFill>
            <a:prstDash val="solid"/>
            <a:headEnd type="none" w="sm" len="sm"/>
            <a:tailEnd type="none" w="sm" len="sm"/>
          </a:ln>
        </p:spPr>
        <p:txBody>
          <a:bodyPr/>
          <a:lstStyle/>
          <a:p>
            <a:endParaRPr lang="en-US"/>
          </a:p>
        </p:txBody>
      </p:sp>
      <p:sp>
        <p:nvSpPr>
          <p:cNvPr id="6" name="TextBox 6">
            <a:extLst>
              <a:ext uri="{FF2B5EF4-FFF2-40B4-BE49-F238E27FC236}">
                <a16:creationId xmlns:a16="http://schemas.microsoft.com/office/drawing/2014/main" id="{03ECAAD4-1D5E-30C6-14FC-F541143D0A66}"/>
              </a:ext>
            </a:extLst>
          </p:cNvPr>
          <p:cNvSpPr txBox="1"/>
          <p:nvPr/>
        </p:nvSpPr>
        <p:spPr>
          <a:xfrm>
            <a:off x="2887179" y="589138"/>
            <a:ext cx="12513642" cy="1734962"/>
          </a:xfrm>
          <a:prstGeom prst="rect">
            <a:avLst/>
          </a:prstGeom>
        </p:spPr>
        <p:txBody>
          <a:bodyPr lIns="0" tIns="0" rIns="0" bIns="0" rtlCol="0" anchor="t">
            <a:spAutoFit/>
          </a:bodyPr>
          <a:lstStyle/>
          <a:p>
            <a:pPr algn="ctr">
              <a:lnSpc>
                <a:spcPts val="14784"/>
              </a:lnSpc>
            </a:pPr>
            <a:r>
              <a:rPr lang="en-US" sz="10560" dirty="0">
                <a:solidFill>
                  <a:srgbClr val="FFFFFF"/>
                </a:solidFill>
                <a:latin typeface="Aileron Ultra-Bold"/>
              </a:rPr>
              <a:t>Gantt Chart</a:t>
            </a:r>
          </a:p>
        </p:txBody>
      </p:sp>
      <p:grpSp>
        <p:nvGrpSpPr>
          <p:cNvPr id="7" name="Group 10">
            <a:extLst>
              <a:ext uri="{FF2B5EF4-FFF2-40B4-BE49-F238E27FC236}">
                <a16:creationId xmlns:a16="http://schemas.microsoft.com/office/drawing/2014/main" id="{BA247B9C-91BD-A5F4-77DD-9BACF0A620FF}"/>
              </a:ext>
            </a:extLst>
          </p:cNvPr>
          <p:cNvGrpSpPr/>
          <p:nvPr/>
        </p:nvGrpSpPr>
        <p:grpSpPr>
          <a:xfrm>
            <a:off x="121010" y="28270"/>
            <a:ext cx="1322579" cy="1322579"/>
            <a:chOff x="0" y="0"/>
            <a:chExt cx="1913890" cy="1913890"/>
          </a:xfrm>
        </p:grpSpPr>
        <p:sp>
          <p:nvSpPr>
            <p:cNvPr id="8" name="Freeform 11">
              <a:extLst>
                <a:ext uri="{FF2B5EF4-FFF2-40B4-BE49-F238E27FC236}">
                  <a16:creationId xmlns:a16="http://schemas.microsoft.com/office/drawing/2014/main" id="{A71108CC-B9FD-D1B9-A32B-F3BCE6027860}"/>
                </a:ext>
              </a:extLst>
            </p:cNvPr>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938"/>
            </a:solidFill>
          </p:spPr>
          <p:txBody>
            <a:bodyPr/>
            <a:lstStyle/>
            <a:p>
              <a:endParaRPr lang="en-US"/>
            </a:p>
          </p:txBody>
        </p:sp>
      </p:grpSp>
      <p:sp>
        <p:nvSpPr>
          <p:cNvPr id="9" name="Freeform 12">
            <a:extLst>
              <a:ext uri="{FF2B5EF4-FFF2-40B4-BE49-F238E27FC236}">
                <a16:creationId xmlns:a16="http://schemas.microsoft.com/office/drawing/2014/main" id="{8B349A9A-513E-2528-D998-4B5C46FBE907}"/>
              </a:ext>
            </a:extLst>
          </p:cNvPr>
          <p:cNvSpPr/>
          <p:nvPr/>
        </p:nvSpPr>
        <p:spPr>
          <a:xfrm>
            <a:off x="388762" y="229609"/>
            <a:ext cx="665779" cy="919902"/>
          </a:xfrm>
          <a:custGeom>
            <a:avLst/>
            <a:gdLst/>
            <a:ahLst/>
            <a:cxnLst/>
            <a:rect l="l" t="t" r="r" b="b"/>
            <a:pathLst>
              <a:path w="665779" h="919902">
                <a:moveTo>
                  <a:pt x="0" y="0"/>
                </a:moveTo>
                <a:lnTo>
                  <a:pt x="665779" y="0"/>
                </a:lnTo>
                <a:lnTo>
                  <a:pt x="665779" y="919902"/>
                </a:lnTo>
                <a:lnTo>
                  <a:pt x="0" y="9199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7">
            <a:extLst>
              <a:ext uri="{FF2B5EF4-FFF2-40B4-BE49-F238E27FC236}">
                <a16:creationId xmlns:a16="http://schemas.microsoft.com/office/drawing/2014/main" id="{6C3D8081-5345-4F9C-0DAF-A170E72C451B}"/>
              </a:ext>
            </a:extLst>
          </p:cNvPr>
          <p:cNvSpPr/>
          <p:nvPr/>
        </p:nvSpPr>
        <p:spPr>
          <a:xfrm>
            <a:off x="10131805" y="4477603"/>
            <a:ext cx="940566" cy="940566"/>
          </a:xfrm>
          <a:custGeom>
            <a:avLst/>
            <a:gdLst/>
            <a:ahLst/>
            <a:cxnLst/>
            <a:rect l="l" t="t" r="r" b="b"/>
            <a:pathLst>
              <a:path w="940566" h="940566">
                <a:moveTo>
                  <a:pt x="0" y="0"/>
                </a:moveTo>
                <a:lnTo>
                  <a:pt x="940566" y="0"/>
                </a:lnTo>
                <a:lnTo>
                  <a:pt x="940566" y="940566"/>
                </a:lnTo>
                <a:lnTo>
                  <a:pt x="0" y="9405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8">
            <a:extLst>
              <a:ext uri="{FF2B5EF4-FFF2-40B4-BE49-F238E27FC236}">
                <a16:creationId xmlns:a16="http://schemas.microsoft.com/office/drawing/2014/main" id="{F8FD454D-C3F7-E66C-1BC0-B6328AE762FF}"/>
              </a:ext>
            </a:extLst>
          </p:cNvPr>
          <p:cNvSpPr/>
          <p:nvPr/>
        </p:nvSpPr>
        <p:spPr>
          <a:xfrm>
            <a:off x="10326972" y="7017645"/>
            <a:ext cx="550231" cy="940566"/>
          </a:xfrm>
          <a:custGeom>
            <a:avLst/>
            <a:gdLst/>
            <a:ahLst/>
            <a:cxnLst/>
            <a:rect l="l" t="t" r="r" b="b"/>
            <a:pathLst>
              <a:path w="550231" h="940566">
                <a:moveTo>
                  <a:pt x="0" y="0"/>
                </a:moveTo>
                <a:lnTo>
                  <a:pt x="550232" y="0"/>
                </a:lnTo>
                <a:lnTo>
                  <a:pt x="550232" y="940566"/>
                </a:lnTo>
                <a:lnTo>
                  <a:pt x="0" y="94056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pic>
        <p:nvPicPr>
          <p:cNvPr id="14" name="Picture 13">
            <a:extLst>
              <a:ext uri="{FF2B5EF4-FFF2-40B4-BE49-F238E27FC236}">
                <a16:creationId xmlns:a16="http://schemas.microsoft.com/office/drawing/2014/main" id="{048B02C6-0231-54DB-81F7-591D35F1BE4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2487699"/>
            <a:ext cx="18480302" cy="7075399"/>
          </a:xfrm>
          <a:prstGeom prst="rect">
            <a:avLst/>
          </a:prstGeom>
        </p:spPr>
      </p:pic>
      <p:sp>
        <p:nvSpPr>
          <p:cNvPr id="12" name="Slide Number Placeholder 11">
            <a:extLst>
              <a:ext uri="{FF2B5EF4-FFF2-40B4-BE49-F238E27FC236}">
                <a16:creationId xmlns:a16="http://schemas.microsoft.com/office/drawing/2014/main" id="{87B601C8-97D1-277D-D0D6-DD1505E26D52}"/>
              </a:ext>
            </a:extLst>
          </p:cNvPr>
          <p:cNvSpPr>
            <a:spLocks noGrp="1"/>
          </p:cNvSpPr>
          <p:nvPr>
            <p:ph type="sldNum" sz="quarter" idx="12"/>
          </p:nvPr>
        </p:nvSpPr>
        <p:spPr/>
        <p:txBody>
          <a:bodyPr/>
          <a:lstStyle/>
          <a:p>
            <a:fld id="{B6F15528-21DE-4FAA-801E-634DDDAF4B2B}" type="slidenum">
              <a:rPr lang="en-US" smtClean="0"/>
              <a:pPr/>
              <a:t>18</a:t>
            </a:fld>
            <a:endParaRPr lang="en-US"/>
          </a:p>
        </p:txBody>
      </p:sp>
      <p:sp>
        <p:nvSpPr>
          <p:cNvPr id="13" name="Footer Placeholder 12">
            <a:extLst>
              <a:ext uri="{FF2B5EF4-FFF2-40B4-BE49-F238E27FC236}">
                <a16:creationId xmlns:a16="http://schemas.microsoft.com/office/drawing/2014/main" id="{37EFCE8A-442A-C535-4AEE-641D415C065B}"/>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51192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B938"/>
        </a:solidFill>
        <a:effectLst/>
      </p:bgPr>
    </p:bg>
    <p:spTree>
      <p:nvGrpSpPr>
        <p:cNvPr id="1" name=""/>
        <p:cNvGrpSpPr/>
        <p:nvPr/>
      </p:nvGrpSpPr>
      <p:grpSpPr>
        <a:xfrm>
          <a:off x="0" y="0"/>
          <a:ext cx="0" cy="0"/>
          <a:chOff x="0" y="0"/>
          <a:chExt cx="0" cy="0"/>
        </a:xfrm>
      </p:grpSpPr>
      <p:sp>
        <p:nvSpPr>
          <p:cNvPr id="17" name="AutoShape 3">
            <a:extLst>
              <a:ext uri="{FF2B5EF4-FFF2-40B4-BE49-F238E27FC236}">
                <a16:creationId xmlns:a16="http://schemas.microsoft.com/office/drawing/2014/main" id="{8D5B58DB-82C5-216A-1FBC-C6F0970559AA}"/>
              </a:ext>
            </a:extLst>
          </p:cNvPr>
          <p:cNvSpPr/>
          <p:nvPr/>
        </p:nvSpPr>
        <p:spPr>
          <a:xfrm>
            <a:off x="11586038" y="5427574"/>
            <a:ext cx="6701962" cy="0"/>
          </a:xfrm>
          <a:prstGeom prst="line">
            <a:avLst/>
          </a:prstGeom>
          <a:ln w="85725" cap="flat">
            <a:solidFill>
              <a:srgbClr val="FFFFFF"/>
            </a:solidFill>
            <a:prstDash val="solid"/>
            <a:headEnd type="none" w="sm" len="sm"/>
            <a:tailEnd type="none" w="sm" len="sm"/>
          </a:ln>
        </p:spPr>
        <p:txBody>
          <a:bodyPr/>
          <a:lstStyle/>
          <a:p>
            <a:endParaRPr lang="en-US" dirty="0"/>
          </a:p>
        </p:txBody>
      </p:sp>
      <p:grpSp>
        <p:nvGrpSpPr>
          <p:cNvPr id="18" name="Group 4">
            <a:extLst>
              <a:ext uri="{FF2B5EF4-FFF2-40B4-BE49-F238E27FC236}">
                <a16:creationId xmlns:a16="http://schemas.microsoft.com/office/drawing/2014/main" id="{A6440C7E-3904-C839-F7A1-65A0521E79F6}"/>
              </a:ext>
            </a:extLst>
          </p:cNvPr>
          <p:cNvGrpSpPr/>
          <p:nvPr/>
        </p:nvGrpSpPr>
        <p:grpSpPr>
          <a:xfrm>
            <a:off x="646646" y="1797842"/>
            <a:ext cx="13220700" cy="3511098"/>
            <a:chOff x="0" y="0"/>
            <a:chExt cx="3166322" cy="2408705"/>
          </a:xfrm>
        </p:grpSpPr>
        <p:sp>
          <p:nvSpPr>
            <p:cNvPr id="19" name="Freeform 5">
              <a:extLst>
                <a:ext uri="{FF2B5EF4-FFF2-40B4-BE49-F238E27FC236}">
                  <a16:creationId xmlns:a16="http://schemas.microsoft.com/office/drawing/2014/main" id="{353A100C-CED4-BC85-F030-64445F806696}"/>
                </a:ext>
              </a:extLst>
            </p:cNvPr>
            <p:cNvSpPr/>
            <p:nvPr/>
          </p:nvSpPr>
          <p:spPr>
            <a:xfrm>
              <a:off x="0" y="0"/>
              <a:ext cx="3166322" cy="2408705"/>
            </a:xfrm>
            <a:custGeom>
              <a:avLst/>
              <a:gdLst/>
              <a:ahLst/>
              <a:cxnLst/>
              <a:rect l="l" t="t" r="r" b="b"/>
              <a:pathLst>
                <a:path w="3166322" h="2408705">
                  <a:moveTo>
                    <a:pt x="0" y="0"/>
                  </a:moveTo>
                  <a:lnTo>
                    <a:pt x="3166322" y="0"/>
                  </a:lnTo>
                  <a:lnTo>
                    <a:pt x="3166322" y="2408705"/>
                  </a:lnTo>
                  <a:lnTo>
                    <a:pt x="0" y="2408705"/>
                  </a:lnTo>
                  <a:close/>
                </a:path>
              </a:pathLst>
            </a:custGeom>
            <a:solidFill>
              <a:srgbClr val="000000"/>
            </a:solidFill>
          </p:spPr>
          <p:txBody>
            <a:bodyPr/>
            <a:lstStyle/>
            <a:p>
              <a:endParaRPr lang="en-US"/>
            </a:p>
          </p:txBody>
        </p:sp>
      </p:grpSp>
      <p:sp>
        <p:nvSpPr>
          <p:cNvPr id="20" name="TextBox 6">
            <a:extLst>
              <a:ext uri="{FF2B5EF4-FFF2-40B4-BE49-F238E27FC236}">
                <a16:creationId xmlns:a16="http://schemas.microsoft.com/office/drawing/2014/main" id="{C3093D20-A8EC-1688-F749-524DE078F28B}"/>
              </a:ext>
            </a:extLst>
          </p:cNvPr>
          <p:cNvSpPr txBox="1"/>
          <p:nvPr/>
        </p:nvSpPr>
        <p:spPr>
          <a:xfrm>
            <a:off x="587477" y="295751"/>
            <a:ext cx="8404123" cy="1269002"/>
          </a:xfrm>
          <a:prstGeom prst="rect">
            <a:avLst/>
          </a:prstGeom>
        </p:spPr>
        <p:txBody>
          <a:bodyPr wrap="square" lIns="0" tIns="0" rIns="0" bIns="0" rtlCol="0" anchor="t">
            <a:spAutoFit/>
          </a:bodyPr>
          <a:lstStyle/>
          <a:p>
            <a:pPr algn="just">
              <a:lnSpc>
                <a:spcPts val="11184"/>
              </a:lnSpc>
            </a:pPr>
            <a:r>
              <a:rPr lang="en-US" sz="6502" dirty="0">
                <a:latin typeface="Aileron Ultra-Bold"/>
              </a:rPr>
              <a:t>PRICING</a:t>
            </a:r>
            <a:r>
              <a:rPr lang="en-US" sz="6502" dirty="0">
                <a:solidFill>
                  <a:srgbClr val="FFFFFF"/>
                </a:solidFill>
                <a:latin typeface="Aileron Ultra-Bold"/>
              </a:rPr>
              <a:t> STRATEGY</a:t>
            </a:r>
          </a:p>
        </p:txBody>
      </p:sp>
      <p:sp>
        <p:nvSpPr>
          <p:cNvPr id="21" name="AutoShape 7">
            <a:extLst>
              <a:ext uri="{FF2B5EF4-FFF2-40B4-BE49-F238E27FC236}">
                <a16:creationId xmlns:a16="http://schemas.microsoft.com/office/drawing/2014/main" id="{11BFD56B-C65A-84DF-E58C-BF12C8722390}"/>
              </a:ext>
            </a:extLst>
          </p:cNvPr>
          <p:cNvSpPr/>
          <p:nvPr/>
        </p:nvSpPr>
        <p:spPr>
          <a:xfrm>
            <a:off x="9829800" y="5583995"/>
            <a:ext cx="8060344" cy="0"/>
          </a:xfrm>
          <a:prstGeom prst="line">
            <a:avLst/>
          </a:prstGeom>
          <a:ln w="85725" cap="flat">
            <a:solidFill>
              <a:srgbClr val="FFB938"/>
            </a:solidFill>
            <a:prstDash val="solid"/>
            <a:headEnd type="none" w="sm" len="sm"/>
            <a:tailEnd type="none" w="sm" len="sm"/>
          </a:ln>
        </p:spPr>
        <p:txBody>
          <a:bodyPr/>
          <a:lstStyle/>
          <a:p>
            <a:endParaRPr lang="en-US"/>
          </a:p>
        </p:txBody>
      </p:sp>
      <p:sp>
        <p:nvSpPr>
          <p:cNvPr id="23" name="TextBox 9">
            <a:extLst>
              <a:ext uri="{FF2B5EF4-FFF2-40B4-BE49-F238E27FC236}">
                <a16:creationId xmlns:a16="http://schemas.microsoft.com/office/drawing/2014/main" id="{1AD5E0FF-5A74-7ABA-5FFB-5DCEA7D9E083}"/>
              </a:ext>
            </a:extLst>
          </p:cNvPr>
          <p:cNvSpPr txBox="1"/>
          <p:nvPr/>
        </p:nvSpPr>
        <p:spPr>
          <a:xfrm>
            <a:off x="1351253" y="2071589"/>
            <a:ext cx="8630947" cy="2585323"/>
          </a:xfrm>
          <a:prstGeom prst="rect">
            <a:avLst/>
          </a:prstGeom>
        </p:spPr>
        <p:txBody>
          <a:bodyPr wrap="square" lIns="0" tIns="0" rIns="0" bIns="0" rtlCol="0" anchor="t">
            <a:spAutoFit/>
          </a:bodyPr>
          <a:lstStyle/>
          <a:p>
            <a:pPr algn="l"/>
            <a:r>
              <a:rPr lang="en-US" sz="4000" b="1" i="0" dirty="0">
                <a:solidFill>
                  <a:srgbClr val="D1D5DB"/>
                </a:solidFill>
                <a:effectLst/>
                <a:latin typeface="Times New Roman" panose="02020603050405020304" pitchFamily="18" charset="0"/>
                <a:cs typeface="Times New Roman" panose="02020603050405020304" pitchFamily="18" charset="0"/>
              </a:rPr>
              <a:t>Overview of Pricing Strategy</a:t>
            </a:r>
            <a:endParaRPr lang="en-US" sz="4000" b="0" i="0" dirty="0">
              <a:solidFill>
                <a:srgbClr val="D1D5DB"/>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200" b="1" i="0" dirty="0">
                <a:solidFill>
                  <a:srgbClr val="D1D5DB"/>
                </a:solidFill>
                <a:effectLst/>
                <a:latin typeface="Times New Roman" panose="02020603050405020304" pitchFamily="18" charset="0"/>
                <a:cs typeface="Times New Roman" panose="02020603050405020304" pitchFamily="18" charset="0"/>
              </a:rPr>
              <a:t>Flexibility, Scalability, and Value:</a:t>
            </a:r>
            <a:r>
              <a:rPr lang="en-US" sz="3200" b="0" i="0" dirty="0">
                <a:solidFill>
                  <a:srgbClr val="D1D5DB"/>
                </a:solidFill>
                <a:effectLst/>
                <a:latin typeface="Times New Roman" panose="02020603050405020304" pitchFamily="18" charset="0"/>
                <a:cs typeface="Times New Roman" panose="02020603050405020304" pitchFamily="18" charset="0"/>
              </a:rPr>
              <a:t> Crafted for diverse healthcare platform needs.</a:t>
            </a:r>
          </a:p>
          <a:p>
            <a:pPr algn="l">
              <a:buFont typeface="Arial" panose="020B0604020202020204" pitchFamily="34" charset="0"/>
              <a:buChar char="•"/>
            </a:pPr>
            <a:r>
              <a:rPr lang="en-US" sz="3200" b="1" i="0" dirty="0">
                <a:solidFill>
                  <a:srgbClr val="D1D5DB"/>
                </a:solidFill>
                <a:effectLst/>
                <a:latin typeface="Times New Roman" panose="02020603050405020304" pitchFamily="18" charset="0"/>
                <a:cs typeface="Times New Roman" panose="02020603050405020304" pitchFamily="18" charset="0"/>
              </a:rPr>
              <a:t>Transparency, Simplicity, Adaptability:</a:t>
            </a:r>
            <a:r>
              <a:rPr lang="en-US" sz="3200" b="0" i="0" dirty="0">
                <a:solidFill>
                  <a:srgbClr val="D1D5DB"/>
                </a:solidFill>
                <a:effectLst/>
                <a:latin typeface="Times New Roman" panose="02020603050405020304" pitchFamily="18" charset="0"/>
                <a:cs typeface="Times New Roman" panose="02020603050405020304" pitchFamily="18" charset="0"/>
              </a:rPr>
              <a:t> Prioritize ease for healthcare providers of all sizes.</a:t>
            </a:r>
          </a:p>
        </p:txBody>
      </p:sp>
      <p:grpSp>
        <p:nvGrpSpPr>
          <p:cNvPr id="24" name="Group 10">
            <a:extLst>
              <a:ext uri="{FF2B5EF4-FFF2-40B4-BE49-F238E27FC236}">
                <a16:creationId xmlns:a16="http://schemas.microsoft.com/office/drawing/2014/main" id="{4E90258D-AFFB-3EEB-869D-5A1795F165EA}"/>
              </a:ext>
            </a:extLst>
          </p:cNvPr>
          <p:cNvGrpSpPr/>
          <p:nvPr/>
        </p:nvGrpSpPr>
        <p:grpSpPr>
          <a:xfrm>
            <a:off x="1028700" y="9400403"/>
            <a:ext cx="775267" cy="772297"/>
            <a:chOff x="0" y="0"/>
            <a:chExt cx="1033689" cy="1029730"/>
          </a:xfrm>
        </p:grpSpPr>
        <p:grpSp>
          <p:nvGrpSpPr>
            <p:cNvPr id="25" name="Group 11">
              <a:extLst>
                <a:ext uri="{FF2B5EF4-FFF2-40B4-BE49-F238E27FC236}">
                  <a16:creationId xmlns:a16="http://schemas.microsoft.com/office/drawing/2014/main" id="{7D723823-9C06-7429-B3A3-E1C1366AE532}"/>
                </a:ext>
              </a:extLst>
            </p:cNvPr>
            <p:cNvGrpSpPr/>
            <p:nvPr/>
          </p:nvGrpSpPr>
          <p:grpSpPr>
            <a:xfrm>
              <a:off x="0" y="223655"/>
              <a:ext cx="814259" cy="806075"/>
              <a:chOff x="0" y="0"/>
              <a:chExt cx="561930" cy="556282"/>
            </a:xfrm>
          </p:grpSpPr>
          <p:sp>
            <p:nvSpPr>
              <p:cNvPr id="28" name="Freeform 12">
                <a:extLst>
                  <a:ext uri="{FF2B5EF4-FFF2-40B4-BE49-F238E27FC236}">
                    <a16:creationId xmlns:a16="http://schemas.microsoft.com/office/drawing/2014/main" id="{497AB5AB-3ED6-74FD-D395-2D903EE3F6DE}"/>
                  </a:ext>
                </a:extLst>
              </p:cNvPr>
              <p:cNvSpPr/>
              <p:nvPr/>
            </p:nvSpPr>
            <p:spPr>
              <a:xfrm>
                <a:off x="0" y="0"/>
                <a:ext cx="561930" cy="556282"/>
              </a:xfrm>
              <a:custGeom>
                <a:avLst/>
                <a:gdLst/>
                <a:ahLst/>
                <a:cxnLst/>
                <a:rect l="l" t="t" r="r" b="b"/>
                <a:pathLst>
                  <a:path w="561930" h="556282">
                    <a:moveTo>
                      <a:pt x="0" y="0"/>
                    </a:moveTo>
                    <a:lnTo>
                      <a:pt x="0" y="556282"/>
                    </a:lnTo>
                    <a:lnTo>
                      <a:pt x="561930" y="556282"/>
                    </a:lnTo>
                    <a:lnTo>
                      <a:pt x="561930" y="0"/>
                    </a:lnTo>
                    <a:lnTo>
                      <a:pt x="0" y="0"/>
                    </a:lnTo>
                    <a:close/>
                    <a:moveTo>
                      <a:pt x="500970" y="495322"/>
                    </a:moveTo>
                    <a:lnTo>
                      <a:pt x="59690" y="495322"/>
                    </a:lnTo>
                    <a:lnTo>
                      <a:pt x="59690" y="59690"/>
                    </a:lnTo>
                    <a:lnTo>
                      <a:pt x="500970" y="59690"/>
                    </a:lnTo>
                    <a:lnTo>
                      <a:pt x="500970" y="495322"/>
                    </a:lnTo>
                    <a:close/>
                  </a:path>
                </a:pathLst>
              </a:custGeom>
              <a:solidFill>
                <a:srgbClr val="000000"/>
              </a:solidFill>
            </p:spPr>
            <p:txBody>
              <a:bodyPr/>
              <a:lstStyle/>
              <a:p>
                <a:endParaRPr lang="en-US"/>
              </a:p>
            </p:txBody>
          </p:sp>
        </p:grpSp>
        <p:grpSp>
          <p:nvGrpSpPr>
            <p:cNvPr id="26" name="Group 13">
              <a:extLst>
                <a:ext uri="{FF2B5EF4-FFF2-40B4-BE49-F238E27FC236}">
                  <a16:creationId xmlns:a16="http://schemas.microsoft.com/office/drawing/2014/main" id="{3D719121-BEDF-26F0-3437-0AC98997F1FE}"/>
                </a:ext>
              </a:extLst>
            </p:cNvPr>
            <p:cNvGrpSpPr/>
            <p:nvPr/>
          </p:nvGrpSpPr>
          <p:grpSpPr>
            <a:xfrm>
              <a:off x="219431" y="0"/>
              <a:ext cx="814259" cy="806075"/>
              <a:chOff x="0" y="0"/>
              <a:chExt cx="561930" cy="556282"/>
            </a:xfrm>
          </p:grpSpPr>
          <p:sp>
            <p:nvSpPr>
              <p:cNvPr id="27" name="Freeform 14">
                <a:extLst>
                  <a:ext uri="{FF2B5EF4-FFF2-40B4-BE49-F238E27FC236}">
                    <a16:creationId xmlns:a16="http://schemas.microsoft.com/office/drawing/2014/main" id="{DE58C83A-7014-B430-4E77-77315B43C024}"/>
                  </a:ext>
                </a:extLst>
              </p:cNvPr>
              <p:cNvSpPr/>
              <p:nvPr/>
            </p:nvSpPr>
            <p:spPr>
              <a:xfrm>
                <a:off x="0" y="0"/>
                <a:ext cx="561930" cy="556282"/>
              </a:xfrm>
              <a:custGeom>
                <a:avLst/>
                <a:gdLst/>
                <a:ahLst/>
                <a:cxnLst/>
                <a:rect l="l" t="t" r="r" b="b"/>
                <a:pathLst>
                  <a:path w="561930" h="556282">
                    <a:moveTo>
                      <a:pt x="0" y="0"/>
                    </a:moveTo>
                    <a:lnTo>
                      <a:pt x="0" y="556282"/>
                    </a:lnTo>
                    <a:lnTo>
                      <a:pt x="561930" y="556282"/>
                    </a:lnTo>
                    <a:lnTo>
                      <a:pt x="561930" y="0"/>
                    </a:lnTo>
                    <a:lnTo>
                      <a:pt x="0" y="0"/>
                    </a:lnTo>
                    <a:close/>
                    <a:moveTo>
                      <a:pt x="500970" y="495322"/>
                    </a:moveTo>
                    <a:lnTo>
                      <a:pt x="59690" y="495322"/>
                    </a:lnTo>
                    <a:lnTo>
                      <a:pt x="59690" y="59690"/>
                    </a:lnTo>
                    <a:lnTo>
                      <a:pt x="500970" y="59690"/>
                    </a:lnTo>
                    <a:lnTo>
                      <a:pt x="500970" y="495322"/>
                    </a:lnTo>
                    <a:close/>
                  </a:path>
                </a:pathLst>
              </a:custGeom>
              <a:solidFill>
                <a:srgbClr val="000000"/>
              </a:solidFill>
            </p:spPr>
            <p:txBody>
              <a:bodyPr/>
              <a:lstStyle/>
              <a:p>
                <a:endParaRPr lang="en-US"/>
              </a:p>
            </p:txBody>
          </p:sp>
        </p:grpSp>
      </p:grpSp>
      <p:sp>
        <p:nvSpPr>
          <p:cNvPr id="29" name="AutoShape 15">
            <a:extLst>
              <a:ext uri="{FF2B5EF4-FFF2-40B4-BE49-F238E27FC236}">
                <a16:creationId xmlns:a16="http://schemas.microsoft.com/office/drawing/2014/main" id="{E1F528C9-D6CC-7B42-17AA-74DFEADDF4D6}"/>
              </a:ext>
            </a:extLst>
          </p:cNvPr>
          <p:cNvSpPr/>
          <p:nvPr/>
        </p:nvSpPr>
        <p:spPr>
          <a:xfrm rot="5400000">
            <a:off x="3419377" y="7438542"/>
            <a:ext cx="3524445" cy="0"/>
          </a:xfrm>
          <a:prstGeom prst="line">
            <a:avLst/>
          </a:prstGeom>
          <a:ln w="85725" cap="flat">
            <a:solidFill>
              <a:srgbClr val="FFFFFF"/>
            </a:solidFill>
            <a:prstDash val="solid"/>
            <a:headEnd type="none" w="sm" len="sm"/>
            <a:tailEnd type="none" w="sm" len="sm"/>
          </a:ln>
        </p:spPr>
        <p:txBody>
          <a:bodyPr/>
          <a:lstStyle/>
          <a:p>
            <a:endParaRPr lang="en-US"/>
          </a:p>
        </p:txBody>
      </p:sp>
      <p:grpSp>
        <p:nvGrpSpPr>
          <p:cNvPr id="30" name="Group 4">
            <a:extLst>
              <a:ext uri="{FF2B5EF4-FFF2-40B4-BE49-F238E27FC236}">
                <a16:creationId xmlns:a16="http://schemas.microsoft.com/office/drawing/2014/main" id="{F908D21D-03B2-4099-BE51-0FE2CC9AD6B0}"/>
              </a:ext>
            </a:extLst>
          </p:cNvPr>
          <p:cNvGrpSpPr/>
          <p:nvPr/>
        </p:nvGrpSpPr>
        <p:grpSpPr>
          <a:xfrm>
            <a:off x="5812444" y="5650549"/>
            <a:ext cx="12077700" cy="3749854"/>
            <a:chOff x="0" y="0"/>
            <a:chExt cx="3166322" cy="2408705"/>
          </a:xfrm>
        </p:grpSpPr>
        <p:sp>
          <p:nvSpPr>
            <p:cNvPr id="31" name="Freeform 5">
              <a:extLst>
                <a:ext uri="{FF2B5EF4-FFF2-40B4-BE49-F238E27FC236}">
                  <a16:creationId xmlns:a16="http://schemas.microsoft.com/office/drawing/2014/main" id="{1C1A3C71-79EC-618C-2154-5F4BE1EBB2C3}"/>
                </a:ext>
              </a:extLst>
            </p:cNvPr>
            <p:cNvSpPr/>
            <p:nvPr/>
          </p:nvSpPr>
          <p:spPr>
            <a:xfrm>
              <a:off x="0" y="0"/>
              <a:ext cx="3166322" cy="2408705"/>
            </a:xfrm>
            <a:custGeom>
              <a:avLst/>
              <a:gdLst/>
              <a:ahLst/>
              <a:cxnLst/>
              <a:rect l="l" t="t" r="r" b="b"/>
              <a:pathLst>
                <a:path w="3166322" h="2408705">
                  <a:moveTo>
                    <a:pt x="0" y="0"/>
                  </a:moveTo>
                  <a:lnTo>
                    <a:pt x="3166322" y="0"/>
                  </a:lnTo>
                  <a:lnTo>
                    <a:pt x="3166322" y="2408705"/>
                  </a:lnTo>
                  <a:lnTo>
                    <a:pt x="0" y="2408705"/>
                  </a:lnTo>
                  <a:close/>
                </a:path>
              </a:pathLst>
            </a:custGeom>
            <a:solidFill>
              <a:srgbClr val="000000"/>
            </a:solidFill>
          </p:spPr>
          <p:txBody>
            <a:bodyPr/>
            <a:lstStyle/>
            <a:p>
              <a:endParaRPr lang="en-US"/>
            </a:p>
          </p:txBody>
        </p:sp>
      </p:grpSp>
      <p:sp>
        <p:nvSpPr>
          <p:cNvPr id="34" name="TextBox 33">
            <a:extLst>
              <a:ext uri="{FF2B5EF4-FFF2-40B4-BE49-F238E27FC236}">
                <a16:creationId xmlns:a16="http://schemas.microsoft.com/office/drawing/2014/main" id="{4769F246-9F8E-B2A9-C122-1109B039C4B7}"/>
              </a:ext>
            </a:extLst>
          </p:cNvPr>
          <p:cNvSpPr txBox="1"/>
          <p:nvPr/>
        </p:nvSpPr>
        <p:spPr>
          <a:xfrm>
            <a:off x="6096000" y="6134100"/>
            <a:ext cx="10820400" cy="3170099"/>
          </a:xfrm>
          <a:prstGeom prst="rect">
            <a:avLst/>
          </a:prstGeom>
          <a:noFill/>
        </p:spPr>
        <p:txBody>
          <a:bodyPr wrap="square">
            <a:spAutoFit/>
          </a:bodyPr>
          <a:lstStyle/>
          <a:p>
            <a:pPr algn="l"/>
            <a:r>
              <a:rPr lang="en-US" sz="4000" b="1" i="0" dirty="0">
                <a:solidFill>
                  <a:srgbClr val="D1D5DB"/>
                </a:solidFill>
                <a:effectLst/>
                <a:latin typeface="Times New Roman" panose="02020603050405020304" pitchFamily="18" charset="0"/>
                <a:cs typeface="Times New Roman" panose="02020603050405020304" pitchFamily="18" charset="0"/>
              </a:rPr>
              <a:t>Tiered Pricing Plans</a:t>
            </a:r>
            <a:endParaRPr lang="en-US" sz="4000" b="0" i="0" dirty="0">
              <a:solidFill>
                <a:srgbClr val="D1D5DB"/>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200" b="1" i="0" dirty="0">
                <a:solidFill>
                  <a:srgbClr val="D1D5DB"/>
                </a:solidFill>
                <a:effectLst/>
                <a:latin typeface="Times New Roman" panose="02020603050405020304" pitchFamily="18" charset="0"/>
                <a:cs typeface="Times New Roman" panose="02020603050405020304" pitchFamily="18" charset="0"/>
              </a:rPr>
              <a:t>Essential Plan ($39.99/month):</a:t>
            </a:r>
            <a:r>
              <a:rPr lang="en-US" sz="3200" b="0" i="0" dirty="0">
                <a:solidFill>
                  <a:srgbClr val="D1D5DB"/>
                </a:solidFill>
                <a:effectLst/>
                <a:latin typeface="Times New Roman" panose="02020603050405020304" pitchFamily="18" charset="0"/>
                <a:cs typeface="Times New Roman" panose="02020603050405020304" pitchFamily="18" charset="0"/>
              </a:rPr>
              <a:t> Small clinics, basic features.</a:t>
            </a:r>
          </a:p>
          <a:p>
            <a:pPr algn="l">
              <a:buFont typeface="Arial" panose="020B0604020202020204" pitchFamily="34" charset="0"/>
              <a:buChar char="•"/>
            </a:pPr>
            <a:r>
              <a:rPr lang="en-US" sz="3200" b="1" i="0" dirty="0">
                <a:solidFill>
                  <a:srgbClr val="D1D5DB"/>
                </a:solidFill>
                <a:effectLst/>
                <a:latin typeface="Times New Roman" panose="02020603050405020304" pitchFamily="18" charset="0"/>
                <a:cs typeface="Times New Roman" panose="02020603050405020304" pitchFamily="18" charset="0"/>
              </a:rPr>
              <a:t>Standard Plan ($79.99/month):</a:t>
            </a:r>
            <a:r>
              <a:rPr lang="en-US" sz="3200" b="0" i="0" dirty="0">
                <a:solidFill>
                  <a:srgbClr val="D1D5DB"/>
                </a:solidFill>
                <a:effectLst/>
                <a:latin typeface="Times New Roman" panose="02020603050405020304" pitchFamily="18" charset="0"/>
                <a:cs typeface="Times New Roman" panose="02020603050405020304" pitchFamily="18" charset="0"/>
              </a:rPr>
              <a:t> Medium-sized facilities, advanced features.</a:t>
            </a:r>
          </a:p>
          <a:p>
            <a:pPr algn="l">
              <a:buFont typeface="Arial" panose="020B0604020202020204" pitchFamily="34" charset="0"/>
              <a:buChar char="•"/>
            </a:pPr>
            <a:r>
              <a:rPr lang="en-US" sz="3200" b="1" i="0" dirty="0">
                <a:solidFill>
                  <a:srgbClr val="D1D5DB"/>
                </a:solidFill>
                <a:effectLst/>
                <a:latin typeface="Times New Roman" panose="02020603050405020304" pitchFamily="18" charset="0"/>
                <a:cs typeface="Times New Roman" panose="02020603050405020304" pitchFamily="18" charset="0"/>
              </a:rPr>
              <a:t>Premium Plan ($129.99/month):</a:t>
            </a:r>
            <a:r>
              <a:rPr lang="en-US" sz="3200" b="0" i="0" dirty="0">
                <a:solidFill>
                  <a:srgbClr val="D1D5DB"/>
                </a:solidFill>
                <a:effectLst/>
                <a:latin typeface="Times New Roman" panose="02020603050405020304" pitchFamily="18" charset="0"/>
                <a:cs typeface="Times New Roman" panose="02020603050405020304" pitchFamily="18" charset="0"/>
              </a:rPr>
              <a:t> Large-scale hospitals, comprehensive features.</a:t>
            </a:r>
          </a:p>
        </p:txBody>
      </p:sp>
      <p:sp>
        <p:nvSpPr>
          <p:cNvPr id="2" name="Slide Number Placeholder 1">
            <a:extLst>
              <a:ext uri="{FF2B5EF4-FFF2-40B4-BE49-F238E27FC236}">
                <a16:creationId xmlns:a16="http://schemas.microsoft.com/office/drawing/2014/main" id="{1270524A-4DEE-E965-0C88-5D5D34F6D30D}"/>
              </a:ext>
            </a:extLst>
          </p:cNvPr>
          <p:cNvSpPr>
            <a:spLocks noGrp="1"/>
          </p:cNvSpPr>
          <p:nvPr>
            <p:ph type="sldNum" sz="quarter" idx="12"/>
          </p:nvPr>
        </p:nvSpPr>
        <p:spPr/>
        <p:txBody>
          <a:bodyPr/>
          <a:lstStyle/>
          <a:p>
            <a:fld id="{B6F15528-21DE-4FAA-801E-634DDDAF4B2B}" type="slidenum">
              <a:rPr lang="en-US" smtClean="0"/>
              <a:pPr/>
              <a:t>19</a:t>
            </a:fld>
            <a:endParaRPr lang="en-US"/>
          </a:p>
        </p:txBody>
      </p:sp>
      <p:sp>
        <p:nvSpPr>
          <p:cNvPr id="3" name="Footer Placeholder 2">
            <a:extLst>
              <a:ext uri="{FF2B5EF4-FFF2-40B4-BE49-F238E27FC236}">
                <a16:creationId xmlns:a16="http://schemas.microsoft.com/office/drawing/2014/main" id="{A83C3C6A-DC70-C3CD-27E5-AB0BBBDD6645}"/>
              </a:ext>
            </a:extLst>
          </p:cNvPr>
          <p:cNvSpPr>
            <a:spLocks noGrp="1"/>
          </p:cNvSpPr>
          <p:nvPr>
            <p:ph type="ftr" sz="quarter" idx="1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B938"/>
        </a:solidFill>
        <a:effectLst/>
      </p:bgPr>
    </p:bg>
    <p:spTree>
      <p:nvGrpSpPr>
        <p:cNvPr id="1" name=""/>
        <p:cNvGrpSpPr/>
        <p:nvPr/>
      </p:nvGrpSpPr>
      <p:grpSpPr>
        <a:xfrm>
          <a:off x="0" y="0"/>
          <a:ext cx="0" cy="0"/>
          <a:chOff x="0" y="0"/>
          <a:chExt cx="0" cy="0"/>
        </a:xfrm>
      </p:grpSpPr>
      <p:sp>
        <p:nvSpPr>
          <p:cNvPr id="2" name="AutoShape 2"/>
          <p:cNvSpPr/>
          <p:nvPr/>
        </p:nvSpPr>
        <p:spPr>
          <a:xfrm>
            <a:off x="8858391" y="6787203"/>
            <a:ext cx="8217020" cy="0"/>
          </a:xfrm>
          <a:prstGeom prst="line">
            <a:avLst/>
          </a:prstGeom>
          <a:ln w="76200" cap="flat">
            <a:solidFill>
              <a:srgbClr val="FFFFFF"/>
            </a:solidFill>
            <a:prstDash val="solid"/>
            <a:headEnd type="none" w="sm" len="sm"/>
            <a:tailEnd type="none" w="sm" len="sm"/>
          </a:ln>
        </p:spPr>
        <p:txBody>
          <a:bodyPr/>
          <a:lstStyle/>
          <a:p>
            <a:endParaRPr lang="en-US"/>
          </a:p>
        </p:txBody>
      </p:sp>
      <p:grpSp>
        <p:nvGrpSpPr>
          <p:cNvPr id="3" name="Group 3"/>
          <p:cNvGrpSpPr/>
          <p:nvPr/>
        </p:nvGrpSpPr>
        <p:grpSpPr>
          <a:xfrm>
            <a:off x="17679087" y="-256287"/>
            <a:ext cx="896109" cy="7119691"/>
            <a:chOff x="0" y="0"/>
            <a:chExt cx="303128" cy="2408389"/>
          </a:xfrm>
        </p:grpSpPr>
        <p:sp>
          <p:nvSpPr>
            <p:cNvPr id="4" name="Freeform 4"/>
            <p:cNvSpPr/>
            <p:nvPr/>
          </p:nvSpPr>
          <p:spPr>
            <a:xfrm>
              <a:off x="0" y="0"/>
              <a:ext cx="303128" cy="2408389"/>
            </a:xfrm>
            <a:custGeom>
              <a:avLst/>
              <a:gdLst/>
              <a:ahLst/>
              <a:cxnLst/>
              <a:rect l="l" t="t" r="r" b="b"/>
              <a:pathLst>
                <a:path w="303128" h="2408389">
                  <a:moveTo>
                    <a:pt x="0" y="0"/>
                  </a:moveTo>
                  <a:lnTo>
                    <a:pt x="303128" y="0"/>
                  </a:lnTo>
                  <a:lnTo>
                    <a:pt x="303128" y="2408389"/>
                  </a:lnTo>
                  <a:lnTo>
                    <a:pt x="0" y="2408389"/>
                  </a:lnTo>
                  <a:close/>
                </a:path>
              </a:pathLst>
            </a:custGeom>
            <a:solidFill>
              <a:srgbClr val="000000"/>
            </a:solidFill>
          </p:spPr>
          <p:txBody>
            <a:bodyPr/>
            <a:lstStyle/>
            <a:p>
              <a:endParaRPr lang="en-US"/>
            </a:p>
          </p:txBody>
        </p:sp>
      </p:grpSp>
      <p:grpSp>
        <p:nvGrpSpPr>
          <p:cNvPr id="9" name="Group 9"/>
          <p:cNvGrpSpPr/>
          <p:nvPr/>
        </p:nvGrpSpPr>
        <p:grpSpPr>
          <a:xfrm>
            <a:off x="1028700" y="1328296"/>
            <a:ext cx="775267" cy="772297"/>
            <a:chOff x="0" y="0"/>
            <a:chExt cx="1033689" cy="1029730"/>
          </a:xfrm>
        </p:grpSpPr>
        <p:grpSp>
          <p:nvGrpSpPr>
            <p:cNvPr id="10" name="Group 10"/>
            <p:cNvGrpSpPr/>
            <p:nvPr/>
          </p:nvGrpSpPr>
          <p:grpSpPr>
            <a:xfrm>
              <a:off x="0" y="223655"/>
              <a:ext cx="814259" cy="806075"/>
              <a:chOff x="0" y="0"/>
              <a:chExt cx="561930" cy="556282"/>
            </a:xfrm>
          </p:grpSpPr>
          <p:sp>
            <p:nvSpPr>
              <p:cNvPr id="11" name="Freeform 11"/>
              <p:cNvSpPr/>
              <p:nvPr/>
            </p:nvSpPr>
            <p:spPr>
              <a:xfrm>
                <a:off x="0" y="0"/>
                <a:ext cx="561930" cy="556282"/>
              </a:xfrm>
              <a:custGeom>
                <a:avLst/>
                <a:gdLst/>
                <a:ahLst/>
                <a:cxnLst/>
                <a:rect l="l" t="t" r="r" b="b"/>
                <a:pathLst>
                  <a:path w="561930" h="556282">
                    <a:moveTo>
                      <a:pt x="0" y="0"/>
                    </a:moveTo>
                    <a:lnTo>
                      <a:pt x="0" y="556282"/>
                    </a:lnTo>
                    <a:lnTo>
                      <a:pt x="561930" y="556282"/>
                    </a:lnTo>
                    <a:lnTo>
                      <a:pt x="561930" y="0"/>
                    </a:lnTo>
                    <a:lnTo>
                      <a:pt x="0" y="0"/>
                    </a:lnTo>
                    <a:close/>
                    <a:moveTo>
                      <a:pt x="500970" y="495322"/>
                    </a:moveTo>
                    <a:lnTo>
                      <a:pt x="59690" y="495322"/>
                    </a:lnTo>
                    <a:lnTo>
                      <a:pt x="59690" y="59690"/>
                    </a:lnTo>
                    <a:lnTo>
                      <a:pt x="500970" y="59690"/>
                    </a:lnTo>
                    <a:lnTo>
                      <a:pt x="500970" y="495322"/>
                    </a:lnTo>
                    <a:close/>
                  </a:path>
                </a:pathLst>
              </a:custGeom>
              <a:solidFill>
                <a:srgbClr val="FFFFFF"/>
              </a:solidFill>
            </p:spPr>
            <p:txBody>
              <a:bodyPr/>
              <a:lstStyle/>
              <a:p>
                <a:endParaRPr lang="en-US"/>
              </a:p>
            </p:txBody>
          </p:sp>
        </p:grpSp>
        <p:grpSp>
          <p:nvGrpSpPr>
            <p:cNvPr id="12" name="Group 12"/>
            <p:cNvGrpSpPr/>
            <p:nvPr/>
          </p:nvGrpSpPr>
          <p:grpSpPr>
            <a:xfrm>
              <a:off x="219431" y="0"/>
              <a:ext cx="814259" cy="806075"/>
              <a:chOff x="0" y="0"/>
              <a:chExt cx="561930" cy="556282"/>
            </a:xfrm>
          </p:grpSpPr>
          <p:sp>
            <p:nvSpPr>
              <p:cNvPr id="13" name="Freeform 13"/>
              <p:cNvSpPr/>
              <p:nvPr/>
            </p:nvSpPr>
            <p:spPr>
              <a:xfrm>
                <a:off x="0" y="0"/>
                <a:ext cx="561930" cy="556282"/>
              </a:xfrm>
              <a:custGeom>
                <a:avLst/>
                <a:gdLst/>
                <a:ahLst/>
                <a:cxnLst/>
                <a:rect l="l" t="t" r="r" b="b"/>
                <a:pathLst>
                  <a:path w="561930" h="556282">
                    <a:moveTo>
                      <a:pt x="0" y="0"/>
                    </a:moveTo>
                    <a:lnTo>
                      <a:pt x="0" y="556282"/>
                    </a:lnTo>
                    <a:lnTo>
                      <a:pt x="561930" y="556282"/>
                    </a:lnTo>
                    <a:lnTo>
                      <a:pt x="561930" y="0"/>
                    </a:lnTo>
                    <a:lnTo>
                      <a:pt x="0" y="0"/>
                    </a:lnTo>
                    <a:close/>
                    <a:moveTo>
                      <a:pt x="500970" y="495322"/>
                    </a:moveTo>
                    <a:lnTo>
                      <a:pt x="59690" y="495322"/>
                    </a:lnTo>
                    <a:lnTo>
                      <a:pt x="59690" y="59690"/>
                    </a:lnTo>
                    <a:lnTo>
                      <a:pt x="500970" y="59690"/>
                    </a:lnTo>
                    <a:lnTo>
                      <a:pt x="500970" y="495322"/>
                    </a:lnTo>
                    <a:close/>
                  </a:path>
                </a:pathLst>
              </a:custGeom>
              <a:solidFill>
                <a:srgbClr val="FFFFFF"/>
              </a:solidFill>
            </p:spPr>
            <p:txBody>
              <a:bodyPr/>
              <a:lstStyle/>
              <a:p>
                <a:endParaRPr lang="en-US"/>
              </a:p>
            </p:txBody>
          </p:sp>
        </p:grpSp>
      </p:grpSp>
      <p:sp>
        <p:nvSpPr>
          <p:cNvPr id="14" name="Google Shape;1071;p26">
            <a:extLst>
              <a:ext uri="{FF2B5EF4-FFF2-40B4-BE49-F238E27FC236}">
                <a16:creationId xmlns:a16="http://schemas.microsoft.com/office/drawing/2014/main" id="{FB069FDD-43C2-3F44-8194-EB55EE7B6700}"/>
              </a:ext>
            </a:extLst>
          </p:cNvPr>
          <p:cNvSpPr txBox="1">
            <a:spLocks/>
          </p:cNvSpPr>
          <p:nvPr/>
        </p:nvSpPr>
        <p:spPr>
          <a:xfrm>
            <a:off x="2645689" y="440804"/>
            <a:ext cx="7710900" cy="572700"/>
          </a:xfrm>
          <a:prstGeom prst="rect">
            <a:avLst/>
          </a:prstGeom>
        </p:spPr>
        <p:txBody>
          <a:bodyPr spcFirstLastPara="1" wrap="square" lIns="91425" tIns="91425" rIns="91425" bIns="91425"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US" dirty="0"/>
              <a:t>Table of contents</a:t>
            </a:r>
          </a:p>
        </p:txBody>
      </p:sp>
      <p:sp>
        <p:nvSpPr>
          <p:cNvPr id="15" name="Google Shape;1072;p26">
            <a:extLst>
              <a:ext uri="{FF2B5EF4-FFF2-40B4-BE49-F238E27FC236}">
                <a16:creationId xmlns:a16="http://schemas.microsoft.com/office/drawing/2014/main" id="{9802DE48-82DE-391B-8BEA-D73CD55C5E9F}"/>
              </a:ext>
            </a:extLst>
          </p:cNvPr>
          <p:cNvSpPr txBox="1">
            <a:spLocks/>
          </p:cNvSpPr>
          <p:nvPr/>
        </p:nvSpPr>
        <p:spPr>
          <a:xfrm>
            <a:off x="2810336" y="1664623"/>
            <a:ext cx="761700" cy="447600"/>
          </a:xfrm>
          <a:prstGeom prst="rect">
            <a:avLst/>
          </a:prstGeom>
        </p:spPr>
        <p:txBody>
          <a:bodyPr spcFirstLastPara="1" wrap="square" lIns="91425" tIns="91425" rIns="91425" bIns="91425"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dirty="0"/>
              <a:t>01</a:t>
            </a:r>
          </a:p>
        </p:txBody>
      </p:sp>
      <p:sp>
        <p:nvSpPr>
          <p:cNvPr id="16" name="Google Shape;1073;p26">
            <a:extLst>
              <a:ext uri="{FF2B5EF4-FFF2-40B4-BE49-F238E27FC236}">
                <a16:creationId xmlns:a16="http://schemas.microsoft.com/office/drawing/2014/main" id="{44183594-5F64-1B99-FCC8-666E8A66B0A0}"/>
              </a:ext>
            </a:extLst>
          </p:cNvPr>
          <p:cNvSpPr txBox="1">
            <a:spLocks/>
          </p:cNvSpPr>
          <p:nvPr/>
        </p:nvSpPr>
        <p:spPr>
          <a:xfrm>
            <a:off x="11049300" y="1907879"/>
            <a:ext cx="761700" cy="49945"/>
          </a:xfrm>
          <a:prstGeom prst="rect">
            <a:avLst/>
          </a:prstGeom>
        </p:spPr>
        <p:txBody>
          <a:bodyPr spcFirstLastPara="1" wrap="square" lIns="91425" tIns="91425" rIns="91425" bIns="91425"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dirty="0"/>
              <a:t>04</a:t>
            </a:r>
          </a:p>
        </p:txBody>
      </p:sp>
      <p:sp>
        <p:nvSpPr>
          <p:cNvPr id="17" name="Google Shape;1074;p26">
            <a:extLst>
              <a:ext uri="{FF2B5EF4-FFF2-40B4-BE49-F238E27FC236}">
                <a16:creationId xmlns:a16="http://schemas.microsoft.com/office/drawing/2014/main" id="{2D98046A-8566-5E0F-C2D2-075D48454A8D}"/>
              </a:ext>
            </a:extLst>
          </p:cNvPr>
          <p:cNvSpPr txBox="1">
            <a:spLocks/>
          </p:cNvSpPr>
          <p:nvPr/>
        </p:nvSpPr>
        <p:spPr>
          <a:xfrm>
            <a:off x="4892575" y="1709052"/>
            <a:ext cx="761700" cy="447600"/>
          </a:xfrm>
          <a:prstGeom prst="rect">
            <a:avLst/>
          </a:prstGeom>
        </p:spPr>
        <p:txBody>
          <a:bodyPr spcFirstLastPara="1" wrap="square" lIns="91425" tIns="91425" rIns="91425" bIns="91425"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dirty="0"/>
              <a:t>02</a:t>
            </a:r>
          </a:p>
        </p:txBody>
      </p:sp>
      <p:sp>
        <p:nvSpPr>
          <p:cNvPr id="18" name="Google Shape;1075;p26">
            <a:extLst>
              <a:ext uri="{FF2B5EF4-FFF2-40B4-BE49-F238E27FC236}">
                <a16:creationId xmlns:a16="http://schemas.microsoft.com/office/drawing/2014/main" id="{A2674C2D-1A3E-0BCF-05C0-63477136AD37}"/>
              </a:ext>
            </a:extLst>
          </p:cNvPr>
          <p:cNvSpPr txBox="1">
            <a:spLocks/>
          </p:cNvSpPr>
          <p:nvPr/>
        </p:nvSpPr>
        <p:spPr>
          <a:xfrm>
            <a:off x="13856021" y="1791220"/>
            <a:ext cx="761700" cy="447600"/>
          </a:xfrm>
          <a:prstGeom prst="rect">
            <a:avLst/>
          </a:prstGeom>
        </p:spPr>
        <p:txBody>
          <a:bodyPr spcFirstLastPara="1" wrap="square" lIns="91425" tIns="91425" rIns="91425" bIns="91425"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dirty="0"/>
              <a:t>05</a:t>
            </a:r>
          </a:p>
        </p:txBody>
      </p:sp>
      <p:sp>
        <p:nvSpPr>
          <p:cNvPr id="19" name="Google Shape;1076;p26">
            <a:extLst>
              <a:ext uri="{FF2B5EF4-FFF2-40B4-BE49-F238E27FC236}">
                <a16:creationId xmlns:a16="http://schemas.microsoft.com/office/drawing/2014/main" id="{C2C9F86F-38FD-9B17-DE40-8FDFBD174E9A}"/>
              </a:ext>
            </a:extLst>
          </p:cNvPr>
          <p:cNvSpPr txBox="1">
            <a:spLocks/>
          </p:cNvSpPr>
          <p:nvPr/>
        </p:nvSpPr>
        <p:spPr>
          <a:xfrm>
            <a:off x="8637829" y="1490001"/>
            <a:ext cx="761700" cy="447600"/>
          </a:xfrm>
          <a:prstGeom prst="rect">
            <a:avLst/>
          </a:prstGeom>
        </p:spPr>
        <p:txBody>
          <a:bodyPr spcFirstLastPara="1" wrap="square" lIns="91425" tIns="91425" rIns="91425" bIns="91425"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dirty="0"/>
              <a:t>03</a:t>
            </a:r>
          </a:p>
        </p:txBody>
      </p:sp>
      <p:sp>
        <p:nvSpPr>
          <p:cNvPr id="20" name="Google Shape;1077;p26">
            <a:extLst>
              <a:ext uri="{FF2B5EF4-FFF2-40B4-BE49-F238E27FC236}">
                <a16:creationId xmlns:a16="http://schemas.microsoft.com/office/drawing/2014/main" id="{FBCD99DB-68D7-6FFB-7547-23C25A01B0D8}"/>
              </a:ext>
            </a:extLst>
          </p:cNvPr>
          <p:cNvSpPr txBox="1">
            <a:spLocks/>
          </p:cNvSpPr>
          <p:nvPr/>
        </p:nvSpPr>
        <p:spPr>
          <a:xfrm>
            <a:off x="2680939" y="4177142"/>
            <a:ext cx="761700" cy="447600"/>
          </a:xfrm>
          <a:prstGeom prst="rect">
            <a:avLst/>
          </a:prstGeom>
        </p:spPr>
        <p:txBody>
          <a:bodyPr spcFirstLastPara="1" wrap="square" lIns="91425" tIns="91425" rIns="91425" bIns="91425"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dirty="0"/>
              <a:t>06</a:t>
            </a:r>
          </a:p>
        </p:txBody>
      </p:sp>
      <p:sp>
        <p:nvSpPr>
          <p:cNvPr id="21" name="Google Shape;1078;p26">
            <a:extLst>
              <a:ext uri="{FF2B5EF4-FFF2-40B4-BE49-F238E27FC236}">
                <a16:creationId xmlns:a16="http://schemas.microsoft.com/office/drawing/2014/main" id="{2F3E1FAC-EA35-08B8-0D1A-49E3525C7F04}"/>
              </a:ext>
            </a:extLst>
          </p:cNvPr>
          <p:cNvSpPr txBox="1">
            <a:spLocks/>
          </p:cNvSpPr>
          <p:nvPr/>
        </p:nvSpPr>
        <p:spPr>
          <a:xfrm>
            <a:off x="2109126" y="2342515"/>
            <a:ext cx="2272541" cy="1128830"/>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dirty="0"/>
              <a:t>ABOUT US</a:t>
            </a:r>
          </a:p>
        </p:txBody>
      </p:sp>
      <p:sp>
        <p:nvSpPr>
          <p:cNvPr id="22" name="Google Shape;1079;p26">
            <a:extLst>
              <a:ext uri="{FF2B5EF4-FFF2-40B4-BE49-F238E27FC236}">
                <a16:creationId xmlns:a16="http://schemas.microsoft.com/office/drawing/2014/main" id="{0F976800-6966-ECD5-01F9-13E6A4D797CD}"/>
              </a:ext>
            </a:extLst>
          </p:cNvPr>
          <p:cNvSpPr txBox="1">
            <a:spLocks/>
          </p:cNvSpPr>
          <p:nvPr/>
        </p:nvSpPr>
        <p:spPr>
          <a:xfrm>
            <a:off x="4476367" y="2166998"/>
            <a:ext cx="2752806" cy="1128830"/>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dirty="0"/>
              <a:t>WHY MEDICAREHUB</a:t>
            </a:r>
          </a:p>
        </p:txBody>
      </p:sp>
      <p:sp>
        <p:nvSpPr>
          <p:cNvPr id="23" name="Google Shape;1080;p26">
            <a:extLst>
              <a:ext uri="{FF2B5EF4-FFF2-40B4-BE49-F238E27FC236}">
                <a16:creationId xmlns:a16="http://schemas.microsoft.com/office/drawing/2014/main" id="{0222CD14-4DFE-DDEB-482D-692DDA2C3A01}"/>
              </a:ext>
            </a:extLst>
          </p:cNvPr>
          <p:cNvSpPr txBox="1">
            <a:spLocks/>
          </p:cNvSpPr>
          <p:nvPr/>
        </p:nvSpPr>
        <p:spPr>
          <a:xfrm>
            <a:off x="7748759" y="2361250"/>
            <a:ext cx="2478239" cy="735000"/>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dirty="0"/>
              <a:t>USEFULNESS</a:t>
            </a:r>
          </a:p>
        </p:txBody>
      </p:sp>
      <p:sp>
        <p:nvSpPr>
          <p:cNvPr id="24" name="Google Shape;1081;p26">
            <a:extLst>
              <a:ext uri="{FF2B5EF4-FFF2-40B4-BE49-F238E27FC236}">
                <a16:creationId xmlns:a16="http://schemas.microsoft.com/office/drawing/2014/main" id="{971C3CB9-33FD-46FD-39E4-3B4EAECE94CB}"/>
              </a:ext>
            </a:extLst>
          </p:cNvPr>
          <p:cNvSpPr txBox="1">
            <a:spLocks/>
          </p:cNvSpPr>
          <p:nvPr/>
        </p:nvSpPr>
        <p:spPr>
          <a:xfrm>
            <a:off x="1817296" y="7069970"/>
            <a:ext cx="3273569" cy="735000"/>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dirty="0"/>
              <a:t>HEALTHCARE IN ECOMMERCE</a:t>
            </a:r>
          </a:p>
        </p:txBody>
      </p:sp>
      <p:sp>
        <p:nvSpPr>
          <p:cNvPr id="25" name="Google Shape;1082;p26">
            <a:extLst>
              <a:ext uri="{FF2B5EF4-FFF2-40B4-BE49-F238E27FC236}">
                <a16:creationId xmlns:a16="http://schemas.microsoft.com/office/drawing/2014/main" id="{52B4977C-4C0D-459B-BDFB-0E2D4C4F513A}"/>
              </a:ext>
            </a:extLst>
          </p:cNvPr>
          <p:cNvSpPr txBox="1">
            <a:spLocks/>
          </p:cNvSpPr>
          <p:nvPr/>
        </p:nvSpPr>
        <p:spPr>
          <a:xfrm>
            <a:off x="4804260" y="4777696"/>
            <a:ext cx="1863121" cy="735000"/>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dirty="0"/>
              <a:t>BUSINESS MODEL</a:t>
            </a:r>
          </a:p>
        </p:txBody>
      </p:sp>
      <p:sp>
        <p:nvSpPr>
          <p:cNvPr id="26" name="Google Shape;1083;p26">
            <a:extLst>
              <a:ext uri="{FF2B5EF4-FFF2-40B4-BE49-F238E27FC236}">
                <a16:creationId xmlns:a16="http://schemas.microsoft.com/office/drawing/2014/main" id="{0CDF9675-9B47-4451-0D36-711EC75915BC}"/>
              </a:ext>
            </a:extLst>
          </p:cNvPr>
          <p:cNvSpPr txBox="1">
            <a:spLocks/>
          </p:cNvSpPr>
          <p:nvPr/>
        </p:nvSpPr>
        <p:spPr>
          <a:xfrm>
            <a:off x="8026217" y="4921547"/>
            <a:ext cx="3124134" cy="735000"/>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dirty="0"/>
              <a:t>PROJECT MANAGEMENT PLAN</a:t>
            </a:r>
          </a:p>
        </p:txBody>
      </p:sp>
      <p:grpSp>
        <p:nvGrpSpPr>
          <p:cNvPr id="27" name="Google Shape;1084;p26">
            <a:extLst>
              <a:ext uri="{FF2B5EF4-FFF2-40B4-BE49-F238E27FC236}">
                <a16:creationId xmlns:a16="http://schemas.microsoft.com/office/drawing/2014/main" id="{D3DD25A4-1DA1-1CDF-21F6-E6D806D85D0A}"/>
              </a:ext>
            </a:extLst>
          </p:cNvPr>
          <p:cNvGrpSpPr/>
          <p:nvPr/>
        </p:nvGrpSpPr>
        <p:grpSpPr>
          <a:xfrm>
            <a:off x="15189045" y="2189502"/>
            <a:ext cx="1986215" cy="3269968"/>
            <a:chOff x="6934075" y="1778325"/>
            <a:chExt cx="689275" cy="1134775"/>
          </a:xfrm>
        </p:grpSpPr>
        <p:sp>
          <p:nvSpPr>
            <p:cNvPr id="28" name="Google Shape;1085;p26">
              <a:extLst>
                <a:ext uri="{FF2B5EF4-FFF2-40B4-BE49-F238E27FC236}">
                  <a16:creationId xmlns:a16="http://schemas.microsoft.com/office/drawing/2014/main" id="{0EB57C24-13E6-84FC-7EFB-59D9B6FA1915}"/>
                </a:ext>
              </a:extLst>
            </p:cNvPr>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86;p26">
              <a:extLst>
                <a:ext uri="{FF2B5EF4-FFF2-40B4-BE49-F238E27FC236}">
                  <a16:creationId xmlns:a16="http://schemas.microsoft.com/office/drawing/2014/main" id="{4794E1EC-DAE9-048F-83ED-B4FA58127EC6}"/>
                </a:ext>
              </a:extLst>
            </p:cNvPr>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87;p26">
              <a:extLst>
                <a:ext uri="{FF2B5EF4-FFF2-40B4-BE49-F238E27FC236}">
                  <a16:creationId xmlns:a16="http://schemas.microsoft.com/office/drawing/2014/main" id="{ACE0BB55-81BA-62EB-D111-86D5849BF54D}"/>
                </a:ext>
              </a:extLst>
            </p:cNvPr>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88;p26">
              <a:extLst>
                <a:ext uri="{FF2B5EF4-FFF2-40B4-BE49-F238E27FC236}">
                  <a16:creationId xmlns:a16="http://schemas.microsoft.com/office/drawing/2014/main" id="{D5C5F9D6-8847-3B06-CA8E-010524FC1D61}"/>
                </a:ext>
              </a:extLst>
            </p:cNvPr>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89;p26">
              <a:extLst>
                <a:ext uri="{FF2B5EF4-FFF2-40B4-BE49-F238E27FC236}">
                  <a16:creationId xmlns:a16="http://schemas.microsoft.com/office/drawing/2014/main" id="{C0773449-DC77-24D9-6A0A-3D6648241CD1}"/>
                </a:ext>
              </a:extLst>
            </p:cNvPr>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90;p26">
              <a:extLst>
                <a:ext uri="{FF2B5EF4-FFF2-40B4-BE49-F238E27FC236}">
                  <a16:creationId xmlns:a16="http://schemas.microsoft.com/office/drawing/2014/main" id="{0CF6D814-F4F5-9AC8-AC09-E3B1C1424F42}"/>
                </a:ext>
              </a:extLst>
            </p:cNvPr>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91;p26">
              <a:extLst>
                <a:ext uri="{FF2B5EF4-FFF2-40B4-BE49-F238E27FC236}">
                  <a16:creationId xmlns:a16="http://schemas.microsoft.com/office/drawing/2014/main" id="{7E35FD0F-4119-84FB-5CB6-8651A911236A}"/>
                </a:ext>
              </a:extLst>
            </p:cNvPr>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92;p26">
              <a:extLst>
                <a:ext uri="{FF2B5EF4-FFF2-40B4-BE49-F238E27FC236}">
                  <a16:creationId xmlns:a16="http://schemas.microsoft.com/office/drawing/2014/main" id="{A16759B8-43A5-A610-4AE1-D62162003E3E}"/>
                </a:ext>
              </a:extLst>
            </p:cNvPr>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93;p26">
              <a:extLst>
                <a:ext uri="{FF2B5EF4-FFF2-40B4-BE49-F238E27FC236}">
                  <a16:creationId xmlns:a16="http://schemas.microsoft.com/office/drawing/2014/main" id="{3490CEEA-69E6-EA4E-970E-8C60C25C1F98}"/>
                </a:ext>
              </a:extLst>
            </p:cNvPr>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94;p26">
              <a:extLst>
                <a:ext uri="{FF2B5EF4-FFF2-40B4-BE49-F238E27FC236}">
                  <a16:creationId xmlns:a16="http://schemas.microsoft.com/office/drawing/2014/main" id="{092B9149-4A2F-1325-FC4B-3B2F64B13BD1}"/>
                </a:ext>
              </a:extLst>
            </p:cNvPr>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95;p26">
              <a:extLst>
                <a:ext uri="{FF2B5EF4-FFF2-40B4-BE49-F238E27FC236}">
                  <a16:creationId xmlns:a16="http://schemas.microsoft.com/office/drawing/2014/main" id="{5395F8B3-85BE-8A23-CBE2-35BCA66F8EE6}"/>
                </a:ext>
              </a:extLst>
            </p:cNvPr>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96;p26">
              <a:extLst>
                <a:ext uri="{FF2B5EF4-FFF2-40B4-BE49-F238E27FC236}">
                  <a16:creationId xmlns:a16="http://schemas.microsoft.com/office/drawing/2014/main" id="{D949B592-5BA5-9804-DCC4-D596866316DE}"/>
                </a:ext>
              </a:extLst>
            </p:cNvPr>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97;p26">
              <a:extLst>
                <a:ext uri="{FF2B5EF4-FFF2-40B4-BE49-F238E27FC236}">
                  <a16:creationId xmlns:a16="http://schemas.microsoft.com/office/drawing/2014/main" id="{9049ED5F-D5F9-85E3-4BB5-324A05E66C32}"/>
                </a:ext>
              </a:extLst>
            </p:cNvPr>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98;p26">
              <a:extLst>
                <a:ext uri="{FF2B5EF4-FFF2-40B4-BE49-F238E27FC236}">
                  <a16:creationId xmlns:a16="http://schemas.microsoft.com/office/drawing/2014/main" id="{6B9176BB-2D61-AD2D-0D3B-61D94444F4F4}"/>
                </a:ext>
              </a:extLst>
            </p:cNvPr>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99;p26">
              <a:extLst>
                <a:ext uri="{FF2B5EF4-FFF2-40B4-BE49-F238E27FC236}">
                  <a16:creationId xmlns:a16="http://schemas.microsoft.com/office/drawing/2014/main" id="{46A1CC15-EBF6-E639-A058-9E778403A410}"/>
                </a:ext>
              </a:extLst>
            </p:cNvPr>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00;p26">
              <a:extLst>
                <a:ext uri="{FF2B5EF4-FFF2-40B4-BE49-F238E27FC236}">
                  <a16:creationId xmlns:a16="http://schemas.microsoft.com/office/drawing/2014/main" id="{97071339-737B-8780-F28C-16B9823385C8}"/>
                </a:ext>
              </a:extLst>
            </p:cNvPr>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01;p26">
              <a:extLst>
                <a:ext uri="{FF2B5EF4-FFF2-40B4-BE49-F238E27FC236}">
                  <a16:creationId xmlns:a16="http://schemas.microsoft.com/office/drawing/2014/main" id="{1DC74870-72B5-2C24-9354-5B7A8E3EA62F}"/>
                </a:ext>
              </a:extLst>
            </p:cNvPr>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02;p26">
              <a:extLst>
                <a:ext uri="{FF2B5EF4-FFF2-40B4-BE49-F238E27FC236}">
                  <a16:creationId xmlns:a16="http://schemas.microsoft.com/office/drawing/2014/main" id="{8C387662-A8AC-F0DD-6FD0-CFD74341B92A}"/>
                </a:ext>
              </a:extLst>
            </p:cNvPr>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3;p26">
              <a:extLst>
                <a:ext uri="{FF2B5EF4-FFF2-40B4-BE49-F238E27FC236}">
                  <a16:creationId xmlns:a16="http://schemas.microsoft.com/office/drawing/2014/main" id="{3DE140D6-23F9-D104-3E5E-A1A4D0A3276B}"/>
                </a:ext>
              </a:extLst>
            </p:cNvPr>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04;p26">
              <a:extLst>
                <a:ext uri="{FF2B5EF4-FFF2-40B4-BE49-F238E27FC236}">
                  <a16:creationId xmlns:a16="http://schemas.microsoft.com/office/drawing/2014/main" id="{F04E6374-C052-6435-C7D9-6E99C791AD84}"/>
                </a:ext>
              </a:extLst>
            </p:cNvPr>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05;p26">
              <a:extLst>
                <a:ext uri="{FF2B5EF4-FFF2-40B4-BE49-F238E27FC236}">
                  <a16:creationId xmlns:a16="http://schemas.microsoft.com/office/drawing/2014/main" id="{4160D427-BC18-BFD5-31F4-F212C6974ACC}"/>
                </a:ext>
              </a:extLst>
            </p:cNvPr>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06;p26">
              <a:extLst>
                <a:ext uri="{FF2B5EF4-FFF2-40B4-BE49-F238E27FC236}">
                  <a16:creationId xmlns:a16="http://schemas.microsoft.com/office/drawing/2014/main" id="{5D82CE67-7BF7-161C-809B-EC6134ED7DFC}"/>
                </a:ext>
              </a:extLst>
            </p:cNvPr>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07;p26">
              <a:extLst>
                <a:ext uri="{FF2B5EF4-FFF2-40B4-BE49-F238E27FC236}">
                  <a16:creationId xmlns:a16="http://schemas.microsoft.com/office/drawing/2014/main" id="{6F3FC86C-3062-5CD3-CADA-0D7BE59C3B2B}"/>
                </a:ext>
              </a:extLst>
            </p:cNvPr>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08;p26">
              <a:extLst>
                <a:ext uri="{FF2B5EF4-FFF2-40B4-BE49-F238E27FC236}">
                  <a16:creationId xmlns:a16="http://schemas.microsoft.com/office/drawing/2014/main" id="{192156FB-22B6-07E3-3763-1EA5420D6661}"/>
                </a:ext>
              </a:extLst>
            </p:cNvPr>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09;p26">
              <a:extLst>
                <a:ext uri="{FF2B5EF4-FFF2-40B4-BE49-F238E27FC236}">
                  <a16:creationId xmlns:a16="http://schemas.microsoft.com/office/drawing/2014/main" id="{A057733A-B0BD-D120-AFBC-BFDC16C6D4B0}"/>
                </a:ext>
              </a:extLst>
            </p:cNvPr>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10;p26">
              <a:extLst>
                <a:ext uri="{FF2B5EF4-FFF2-40B4-BE49-F238E27FC236}">
                  <a16:creationId xmlns:a16="http://schemas.microsoft.com/office/drawing/2014/main" id="{2891134B-9235-45DB-052C-FAAEDD0F1B1F}"/>
                </a:ext>
              </a:extLst>
            </p:cNvPr>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11;p26">
              <a:extLst>
                <a:ext uri="{FF2B5EF4-FFF2-40B4-BE49-F238E27FC236}">
                  <a16:creationId xmlns:a16="http://schemas.microsoft.com/office/drawing/2014/main" id="{641A6629-5644-1CDD-F53B-A37A2AB0D562}"/>
                </a:ext>
              </a:extLst>
            </p:cNvPr>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12;p26">
              <a:extLst>
                <a:ext uri="{FF2B5EF4-FFF2-40B4-BE49-F238E27FC236}">
                  <a16:creationId xmlns:a16="http://schemas.microsoft.com/office/drawing/2014/main" id="{0B55CDCE-B159-51E6-1C7B-A41B285E0312}"/>
                </a:ext>
              </a:extLst>
            </p:cNvPr>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13;p26">
              <a:extLst>
                <a:ext uri="{FF2B5EF4-FFF2-40B4-BE49-F238E27FC236}">
                  <a16:creationId xmlns:a16="http://schemas.microsoft.com/office/drawing/2014/main" id="{3B2275FB-F6F2-637D-5A27-DDF122BC19F3}"/>
                </a:ext>
              </a:extLst>
            </p:cNvPr>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14;p26">
              <a:extLst>
                <a:ext uri="{FF2B5EF4-FFF2-40B4-BE49-F238E27FC236}">
                  <a16:creationId xmlns:a16="http://schemas.microsoft.com/office/drawing/2014/main" id="{D798260E-783D-7E45-0E19-5E570EFAFDF7}"/>
                </a:ext>
              </a:extLst>
            </p:cNvPr>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15;p26">
              <a:extLst>
                <a:ext uri="{FF2B5EF4-FFF2-40B4-BE49-F238E27FC236}">
                  <a16:creationId xmlns:a16="http://schemas.microsoft.com/office/drawing/2014/main" id="{B42CB390-6FF4-615A-50E3-855136DF32E2}"/>
                </a:ext>
              </a:extLst>
            </p:cNvPr>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16;p26">
              <a:extLst>
                <a:ext uri="{FF2B5EF4-FFF2-40B4-BE49-F238E27FC236}">
                  <a16:creationId xmlns:a16="http://schemas.microsoft.com/office/drawing/2014/main" id="{F00C1987-151A-BF35-FE94-FCF76BB098B7}"/>
                </a:ext>
              </a:extLst>
            </p:cNvPr>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17;p26">
              <a:extLst>
                <a:ext uri="{FF2B5EF4-FFF2-40B4-BE49-F238E27FC236}">
                  <a16:creationId xmlns:a16="http://schemas.microsoft.com/office/drawing/2014/main" id="{04F23DB4-24BC-4F86-C775-AF33087FE330}"/>
                </a:ext>
              </a:extLst>
            </p:cNvPr>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18;p26">
              <a:extLst>
                <a:ext uri="{FF2B5EF4-FFF2-40B4-BE49-F238E27FC236}">
                  <a16:creationId xmlns:a16="http://schemas.microsoft.com/office/drawing/2014/main" id="{EFEF4C69-164A-20CB-F5C5-D51295203DC2}"/>
                </a:ext>
              </a:extLst>
            </p:cNvPr>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19;p26">
              <a:extLst>
                <a:ext uri="{FF2B5EF4-FFF2-40B4-BE49-F238E27FC236}">
                  <a16:creationId xmlns:a16="http://schemas.microsoft.com/office/drawing/2014/main" id="{9115EC12-F95C-5D53-41D1-67349AC5E283}"/>
                </a:ext>
              </a:extLst>
            </p:cNvPr>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20;p26">
              <a:extLst>
                <a:ext uri="{FF2B5EF4-FFF2-40B4-BE49-F238E27FC236}">
                  <a16:creationId xmlns:a16="http://schemas.microsoft.com/office/drawing/2014/main" id="{E50A00F8-676E-3EB7-381A-5DC7BCC7A2C5}"/>
                </a:ext>
              </a:extLst>
            </p:cNvPr>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21;p26">
              <a:extLst>
                <a:ext uri="{FF2B5EF4-FFF2-40B4-BE49-F238E27FC236}">
                  <a16:creationId xmlns:a16="http://schemas.microsoft.com/office/drawing/2014/main" id="{37EDAEE5-2809-2E4B-5945-7AF3F5A7AE3F}"/>
                </a:ext>
              </a:extLst>
            </p:cNvPr>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22;p26">
              <a:extLst>
                <a:ext uri="{FF2B5EF4-FFF2-40B4-BE49-F238E27FC236}">
                  <a16:creationId xmlns:a16="http://schemas.microsoft.com/office/drawing/2014/main" id="{3D05CF11-BB29-4CEF-D2BB-E525A2E97BA6}"/>
                </a:ext>
              </a:extLst>
            </p:cNvPr>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23;p26">
              <a:extLst>
                <a:ext uri="{FF2B5EF4-FFF2-40B4-BE49-F238E27FC236}">
                  <a16:creationId xmlns:a16="http://schemas.microsoft.com/office/drawing/2014/main" id="{2E2C1F88-933E-0EDC-8E39-1EFAFC31BC3C}"/>
                </a:ext>
              </a:extLst>
            </p:cNvPr>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24;p26">
              <a:extLst>
                <a:ext uri="{FF2B5EF4-FFF2-40B4-BE49-F238E27FC236}">
                  <a16:creationId xmlns:a16="http://schemas.microsoft.com/office/drawing/2014/main" id="{2C64CBC6-3A9E-3623-9819-1E62198272A9}"/>
                </a:ext>
              </a:extLst>
            </p:cNvPr>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25;p26">
              <a:extLst>
                <a:ext uri="{FF2B5EF4-FFF2-40B4-BE49-F238E27FC236}">
                  <a16:creationId xmlns:a16="http://schemas.microsoft.com/office/drawing/2014/main" id="{00E20371-4685-80BD-AB64-F6BABC4C4021}"/>
                </a:ext>
              </a:extLst>
            </p:cNvPr>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26;p26">
              <a:extLst>
                <a:ext uri="{FF2B5EF4-FFF2-40B4-BE49-F238E27FC236}">
                  <a16:creationId xmlns:a16="http://schemas.microsoft.com/office/drawing/2014/main" id="{462EB4BC-C29E-0A7A-E619-2C266338F6FF}"/>
                </a:ext>
              </a:extLst>
            </p:cNvPr>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27;p26">
              <a:extLst>
                <a:ext uri="{FF2B5EF4-FFF2-40B4-BE49-F238E27FC236}">
                  <a16:creationId xmlns:a16="http://schemas.microsoft.com/office/drawing/2014/main" id="{88FBF441-8E24-6C12-4569-78355A07CC94}"/>
                </a:ext>
              </a:extLst>
            </p:cNvPr>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28;p26">
              <a:extLst>
                <a:ext uri="{FF2B5EF4-FFF2-40B4-BE49-F238E27FC236}">
                  <a16:creationId xmlns:a16="http://schemas.microsoft.com/office/drawing/2014/main" id="{152067F0-F3E2-35B0-E09C-D720CB5C3A0B}"/>
                </a:ext>
              </a:extLst>
            </p:cNvPr>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29;p26">
              <a:extLst>
                <a:ext uri="{FF2B5EF4-FFF2-40B4-BE49-F238E27FC236}">
                  <a16:creationId xmlns:a16="http://schemas.microsoft.com/office/drawing/2014/main" id="{426E59EC-EEB3-7C74-9F2B-18368CD22728}"/>
                </a:ext>
              </a:extLst>
            </p:cNvPr>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30;p26">
              <a:extLst>
                <a:ext uri="{FF2B5EF4-FFF2-40B4-BE49-F238E27FC236}">
                  <a16:creationId xmlns:a16="http://schemas.microsoft.com/office/drawing/2014/main" id="{F65D9AD8-AFCB-79F8-7554-2DEE1A70425F}"/>
                </a:ext>
              </a:extLst>
            </p:cNvPr>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31;p26">
              <a:extLst>
                <a:ext uri="{FF2B5EF4-FFF2-40B4-BE49-F238E27FC236}">
                  <a16:creationId xmlns:a16="http://schemas.microsoft.com/office/drawing/2014/main" id="{00617DF9-6830-813E-71CB-80AE7BD1814C}"/>
                </a:ext>
              </a:extLst>
            </p:cNvPr>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32;p26">
              <a:extLst>
                <a:ext uri="{FF2B5EF4-FFF2-40B4-BE49-F238E27FC236}">
                  <a16:creationId xmlns:a16="http://schemas.microsoft.com/office/drawing/2014/main" id="{9EFF5295-7001-EB62-8522-B3632E68EFD9}"/>
                </a:ext>
              </a:extLst>
            </p:cNvPr>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33;p26">
              <a:extLst>
                <a:ext uri="{FF2B5EF4-FFF2-40B4-BE49-F238E27FC236}">
                  <a16:creationId xmlns:a16="http://schemas.microsoft.com/office/drawing/2014/main" id="{848A0AF9-25B5-7855-4416-E7EC5E9335E7}"/>
                </a:ext>
              </a:extLst>
            </p:cNvPr>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34;p26">
              <a:extLst>
                <a:ext uri="{FF2B5EF4-FFF2-40B4-BE49-F238E27FC236}">
                  <a16:creationId xmlns:a16="http://schemas.microsoft.com/office/drawing/2014/main" id="{03BE9685-4B44-EA67-59EA-0A89FF509148}"/>
                </a:ext>
              </a:extLst>
            </p:cNvPr>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35;p26">
              <a:extLst>
                <a:ext uri="{FF2B5EF4-FFF2-40B4-BE49-F238E27FC236}">
                  <a16:creationId xmlns:a16="http://schemas.microsoft.com/office/drawing/2014/main" id="{FF163765-B657-E2A7-8649-EA12313679E7}"/>
                </a:ext>
              </a:extLst>
            </p:cNvPr>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36;p26">
              <a:extLst>
                <a:ext uri="{FF2B5EF4-FFF2-40B4-BE49-F238E27FC236}">
                  <a16:creationId xmlns:a16="http://schemas.microsoft.com/office/drawing/2014/main" id="{792E88FD-5088-A0FE-540C-5CE887D8D53E}"/>
                </a:ext>
              </a:extLst>
            </p:cNvPr>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137;p26">
              <a:extLst>
                <a:ext uri="{FF2B5EF4-FFF2-40B4-BE49-F238E27FC236}">
                  <a16:creationId xmlns:a16="http://schemas.microsoft.com/office/drawing/2014/main" id="{25DC1D46-2BDF-FC8F-23BF-B82970C0A9F1}"/>
                </a:ext>
              </a:extLst>
            </p:cNvPr>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38;p26">
              <a:extLst>
                <a:ext uri="{FF2B5EF4-FFF2-40B4-BE49-F238E27FC236}">
                  <a16:creationId xmlns:a16="http://schemas.microsoft.com/office/drawing/2014/main" id="{481555E2-7279-6150-9932-448BEA8F3A16}"/>
                </a:ext>
              </a:extLst>
            </p:cNvPr>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139;p26">
              <a:extLst>
                <a:ext uri="{FF2B5EF4-FFF2-40B4-BE49-F238E27FC236}">
                  <a16:creationId xmlns:a16="http://schemas.microsoft.com/office/drawing/2014/main" id="{CE7F3392-69AD-BF4A-D90D-A4F9E2BF1FDD}"/>
                </a:ext>
              </a:extLst>
            </p:cNvPr>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140;p26">
              <a:extLst>
                <a:ext uri="{FF2B5EF4-FFF2-40B4-BE49-F238E27FC236}">
                  <a16:creationId xmlns:a16="http://schemas.microsoft.com/office/drawing/2014/main" id="{16C66C2A-CA57-4058-5307-037DE3BAF6E1}"/>
                </a:ext>
              </a:extLst>
            </p:cNvPr>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141;p26">
              <a:extLst>
                <a:ext uri="{FF2B5EF4-FFF2-40B4-BE49-F238E27FC236}">
                  <a16:creationId xmlns:a16="http://schemas.microsoft.com/office/drawing/2014/main" id="{192657DF-A5A9-9595-BCEC-46856413E752}"/>
                </a:ext>
              </a:extLst>
            </p:cNvPr>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142;p26">
              <a:extLst>
                <a:ext uri="{FF2B5EF4-FFF2-40B4-BE49-F238E27FC236}">
                  <a16:creationId xmlns:a16="http://schemas.microsoft.com/office/drawing/2014/main" id="{6B247F17-B2C0-3E2D-E54C-08EF8689CA64}"/>
                </a:ext>
              </a:extLst>
            </p:cNvPr>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43;p26">
              <a:extLst>
                <a:ext uri="{FF2B5EF4-FFF2-40B4-BE49-F238E27FC236}">
                  <a16:creationId xmlns:a16="http://schemas.microsoft.com/office/drawing/2014/main" id="{081025E9-B00A-F1F8-B8C8-46AFFC9579B9}"/>
                </a:ext>
              </a:extLst>
            </p:cNvPr>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44;p26">
              <a:extLst>
                <a:ext uri="{FF2B5EF4-FFF2-40B4-BE49-F238E27FC236}">
                  <a16:creationId xmlns:a16="http://schemas.microsoft.com/office/drawing/2014/main" id="{EBBB8BBE-7A99-CC4B-050E-2ADD695E354E}"/>
                </a:ext>
              </a:extLst>
            </p:cNvPr>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45;p26">
              <a:extLst>
                <a:ext uri="{FF2B5EF4-FFF2-40B4-BE49-F238E27FC236}">
                  <a16:creationId xmlns:a16="http://schemas.microsoft.com/office/drawing/2014/main" id="{716A6288-FB55-D3BC-2544-1B30139BDC76}"/>
                </a:ext>
              </a:extLst>
            </p:cNvPr>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46;p26">
              <a:extLst>
                <a:ext uri="{FF2B5EF4-FFF2-40B4-BE49-F238E27FC236}">
                  <a16:creationId xmlns:a16="http://schemas.microsoft.com/office/drawing/2014/main" id="{565B7DFC-7240-6B17-C33B-8C68DE47BBDF}"/>
                </a:ext>
              </a:extLst>
            </p:cNvPr>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47;p26">
              <a:extLst>
                <a:ext uri="{FF2B5EF4-FFF2-40B4-BE49-F238E27FC236}">
                  <a16:creationId xmlns:a16="http://schemas.microsoft.com/office/drawing/2014/main" id="{71856AB9-4CE8-11D4-E978-812023C5759D}"/>
                </a:ext>
              </a:extLst>
            </p:cNvPr>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48;p26">
              <a:extLst>
                <a:ext uri="{FF2B5EF4-FFF2-40B4-BE49-F238E27FC236}">
                  <a16:creationId xmlns:a16="http://schemas.microsoft.com/office/drawing/2014/main" id="{53C8CADE-A06F-97A7-D833-11B65FF89356}"/>
                </a:ext>
              </a:extLst>
            </p:cNvPr>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49;p26">
              <a:extLst>
                <a:ext uri="{FF2B5EF4-FFF2-40B4-BE49-F238E27FC236}">
                  <a16:creationId xmlns:a16="http://schemas.microsoft.com/office/drawing/2014/main" id="{606B590B-496E-5F37-5247-BBD9DEB99AB8}"/>
                </a:ext>
              </a:extLst>
            </p:cNvPr>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150;p26">
              <a:extLst>
                <a:ext uri="{FF2B5EF4-FFF2-40B4-BE49-F238E27FC236}">
                  <a16:creationId xmlns:a16="http://schemas.microsoft.com/office/drawing/2014/main" id="{84DC200B-9C96-A2C9-82A5-C9C488E19F99}"/>
                </a:ext>
              </a:extLst>
            </p:cNvPr>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151;p26">
              <a:extLst>
                <a:ext uri="{FF2B5EF4-FFF2-40B4-BE49-F238E27FC236}">
                  <a16:creationId xmlns:a16="http://schemas.microsoft.com/office/drawing/2014/main" id="{BD026A2F-BCFD-FFE3-325F-DBDEDCACAF6C}"/>
                </a:ext>
              </a:extLst>
            </p:cNvPr>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152;p26">
              <a:extLst>
                <a:ext uri="{FF2B5EF4-FFF2-40B4-BE49-F238E27FC236}">
                  <a16:creationId xmlns:a16="http://schemas.microsoft.com/office/drawing/2014/main" id="{991BE941-D1FF-842E-4468-6DE18D7606DB}"/>
                </a:ext>
              </a:extLst>
            </p:cNvPr>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153;p26">
              <a:extLst>
                <a:ext uri="{FF2B5EF4-FFF2-40B4-BE49-F238E27FC236}">
                  <a16:creationId xmlns:a16="http://schemas.microsoft.com/office/drawing/2014/main" id="{4BFFF3FC-2015-6A32-4BB6-560DDEADC62B}"/>
                </a:ext>
              </a:extLst>
            </p:cNvPr>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154;p26">
              <a:extLst>
                <a:ext uri="{FF2B5EF4-FFF2-40B4-BE49-F238E27FC236}">
                  <a16:creationId xmlns:a16="http://schemas.microsoft.com/office/drawing/2014/main" id="{EEBC4442-10FA-29FD-FD6C-11E3E61ED428}"/>
                </a:ext>
              </a:extLst>
            </p:cNvPr>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155;p26">
              <a:extLst>
                <a:ext uri="{FF2B5EF4-FFF2-40B4-BE49-F238E27FC236}">
                  <a16:creationId xmlns:a16="http://schemas.microsoft.com/office/drawing/2014/main" id="{C2833782-D01F-2B2B-FF06-205C95F4B493}"/>
                </a:ext>
              </a:extLst>
            </p:cNvPr>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156;p26">
              <a:extLst>
                <a:ext uri="{FF2B5EF4-FFF2-40B4-BE49-F238E27FC236}">
                  <a16:creationId xmlns:a16="http://schemas.microsoft.com/office/drawing/2014/main" id="{36956BFF-760C-20F9-27BC-C2DC48B3EF90}"/>
                </a:ext>
              </a:extLst>
            </p:cNvPr>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157;p26">
              <a:extLst>
                <a:ext uri="{FF2B5EF4-FFF2-40B4-BE49-F238E27FC236}">
                  <a16:creationId xmlns:a16="http://schemas.microsoft.com/office/drawing/2014/main" id="{52F77D1B-DBED-A8F4-1307-EBC0E90B15F8}"/>
                </a:ext>
              </a:extLst>
            </p:cNvPr>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158;p26">
              <a:extLst>
                <a:ext uri="{FF2B5EF4-FFF2-40B4-BE49-F238E27FC236}">
                  <a16:creationId xmlns:a16="http://schemas.microsoft.com/office/drawing/2014/main" id="{CCEBCCDD-905F-54D0-AC64-C66797093E4F}"/>
                </a:ext>
              </a:extLst>
            </p:cNvPr>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159;p26">
              <a:extLst>
                <a:ext uri="{FF2B5EF4-FFF2-40B4-BE49-F238E27FC236}">
                  <a16:creationId xmlns:a16="http://schemas.microsoft.com/office/drawing/2014/main" id="{BBE75405-C3FD-1174-C3AE-42584E327DB8}"/>
                </a:ext>
              </a:extLst>
            </p:cNvPr>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160;p26">
              <a:extLst>
                <a:ext uri="{FF2B5EF4-FFF2-40B4-BE49-F238E27FC236}">
                  <a16:creationId xmlns:a16="http://schemas.microsoft.com/office/drawing/2014/main" id="{A1726E75-9596-206F-98F1-5EAA4F61E406}"/>
                </a:ext>
              </a:extLst>
            </p:cNvPr>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161;p26">
              <a:extLst>
                <a:ext uri="{FF2B5EF4-FFF2-40B4-BE49-F238E27FC236}">
                  <a16:creationId xmlns:a16="http://schemas.microsoft.com/office/drawing/2014/main" id="{4A0243C9-6EA2-EA74-E5B1-F17DE14808DC}"/>
                </a:ext>
              </a:extLst>
            </p:cNvPr>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162;p26">
              <a:extLst>
                <a:ext uri="{FF2B5EF4-FFF2-40B4-BE49-F238E27FC236}">
                  <a16:creationId xmlns:a16="http://schemas.microsoft.com/office/drawing/2014/main" id="{237F9A18-0E06-582E-4D2B-02C2FDC292FE}"/>
                </a:ext>
              </a:extLst>
            </p:cNvPr>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163;p26">
              <a:extLst>
                <a:ext uri="{FF2B5EF4-FFF2-40B4-BE49-F238E27FC236}">
                  <a16:creationId xmlns:a16="http://schemas.microsoft.com/office/drawing/2014/main" id="{4498B7C2-208F-EDD9-2EA1-AA81EBA3CC79}"/>
                </a:ext>
              </a:extLst>
            </p:cNvPr>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164;p26">
              <a:extLst>
                <a:ext uri="{FF2B5EF4-FFF2-40B4-BE49-F238E27FC236}">
                  <a16:creationId xmlns:a16="http://schemas.microsoft.com/office/drawing/2014/main" id="{96ABF15D-94A1-0941-3AD4-08F7AB6F5B44}"/>
                </a:ext>
              </a:extLst>
            </p:cNvPr>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165;p26">
              <a:extLst>
                <a:ext uri="{FF2B5EF4-FFF2-40B4-BE49-F238E27FC236}">
                  <a16:creationId xmlns:a16="http://schemas.microsoft.com/office/drawing/2014/main" id="{6443A5E4-3CD9-DD0A-F8A2-E8466FB93369}"/>
                </a:ext>
              </a:extLst>
            </p:cNvPr>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166;p26">
              <a:extLst>
                <a:ext uri="{FF2B5EF4-FFF2-40B4-BE49-F238E27FC236}">
                  <a16:creationId xmlns:a16="http://schemas.microsoft.com/office/drawing/2014/main" id="{1B0B2C15-2264-42DC-C785-CA7EB1CB8903}"/>
                </a:ext>
              </a:extLst>
            </p:cNvPr>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67;p26">
              <a:extLst>
                <a:ext uri="{FF2B5EF4-FFF2-40B4-BE49-F238E27FC236}">
                  <a16:creationId xmlns:a16="http://schemas.microsoft.com/office/drawing/2014/main" id="{54B144A6-1363-F216-EF55-A77119DF2ED7}"/>
                </a:ext>
              </a:extLst>
            </p:cNvPr>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68;p26">
              <a:extLst>
                <a:ext uri="{FF2B5EF4-FFF2-40B4-BE49-F238E27FC236}">
                  <a16:creationId xmlns:a16="http://schemas.microsoft.com/office/drawing/2014/main" id="{E2A5CCE9-6E60-26BF-03C4-5645330DB01E}"/>
                </a:ext>
              </a:extLst>
            </p:cNvPr>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69;p26">
              <a:extLst>
                <a:ext uri="{FF2B5EF4-FFF2-40B4-BE49-F238E27FC236}">
                  <a16:creationId xmlns:a16="http://schemas.microsoft.com/office/drawing/2014/main" id="{7AC46DC9-A0FD-73A8-1C9C-0FA26B6D7BD0}"/>
                </a:ext>
              </a:extLst>
            </p:cNvPr>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70;p26">
              <a:extLst>
                <a:ext uri="{FF2B5EF4-FFF2-40B4-BE49-F238E27FC236}">
                  <a16:creationId xmlns:a16="http://schemas.microsoft.com/office/drawing/2014/main" id="{9BC145DE-CB7C-160C-FDAC-05EC1ABEC2AB}"/>
                </a:ext>
              </a:extLst>
            </p:cNvPr>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71;p26">
              <a:extLst>
                <a:ext uri="{FF2B5EF4-FFF2-40B4-BE49-F238E27FC236}">
                  <a16:creationId xmlns:a16="http://schemas.microsoft.com/office/drawing/2014/main" id="{29C65DFA-79E8-57F2-0E05-6223CABC9B77}"/>
                </a:ext>
              </a:extLst>
            </p:cNvPr>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72;p26">
              <a:extLst>
                <a:ext uri="{FF2B5EF4-FFF2-40B4-BE49-F238E27FC236}">
                  <a16:creationId xmlns:a16="http://schemas.microsoft.com/office/drawing/2014/main" id="{7F158401-20BC-249E-DB37-9439D87EECEF}"/>
                </a:ext>
              </a:extLst>
            </p:cNvPr>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73;p26">
              <a:extLst>
                <a:ext uri="{FF2B5EF4-FFF2-40B4-BE49-F238E27FC236}">
                  <a16:creationId xmlns:a16="http://schemas.microsoft.com/office/drawing/2014/main" id="{31014B9E-09D5-F057-944B-575F42DB967C}"/>
                </a:ext>
              </a:extLst>
            </p:cNvPr>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4;p26">
              <a:extLst>
                <a:ext uri="{FF2B5EF4-FFF2-40B4-BE49-F238E27FC236}">
                  <a16:creationId xmlns:a16="http://schemas.microsoft.com/office/drawing/2014/main" id="{63AF50A2-F246-ABE0-BA03-9F10A5AD4885}"/>
                </a:ext>
              </a:extLst>
            </p:cNvPr>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75;p26">
              <a:extLst>
                <a:ext uri="{FF2B5EF4-FFF2-40B4-BE49-F238E27FC236}">
                  <a16:creationId xmlns:a16="http://schemas.microsoft.com/office/drawing/2014/main" id="{2E03B65C-03CF-ADE9-12CF-967E871E6726}"/>
                </a:ext>
              </a:extLst>
            </p:cNvPr>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76;p26">
              <a:extLst>
                <a:ext uri="{FF2B5EF4-FFF2-40B4-BE49-F238E27FC236}">
                  <a16:creationId xmlns:a16="http://schemas.microsoft.com/office/drawing/2014/main" id="{F8EA0F98-165D-B4A2-55DA-3CA83D890279}"/>
                </a:ext>
              </a:extLst>
            </p:cNvPr>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177;p26">
              <a:extLst>
                <a:ext uri="{FF2B5EF4-FFF2-40B4-BE49-F238E27FC236}">
                  <a16:creationId xmlns:a16="http://schemas.microsoft.com/office/drawing/2014/main" id="{7A67F247-C36B-A902-04FB-38D648E45F8E}"/>
                </a:ext>
              </a:extLst>
            </p:cNvPr>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178;p26">
              <a:extLst>
                <a:ext uri="{FF2B5EF4-FFF2-40B4-BE49-F238E27FC236}">
                  <a16:creationId xmlns:a16="http://schemas.microsoft.com/office/drawing/2014/main" id="{8ED0640F-80F8-E9BE-C898-752F28B29F4E}"/>
                </a:ext>
              </a:extLst>
            </p:cNvPr>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179;p26">
              <a:extLst>
                <a:ext uri="{FF2B5EF4-FFF2-40B4-BE49-F238E27FC236}">
                  <a16:creationId xmlns:a16="http://schemas.microsoft.com/office/drawing/2014/main" id="{9C7D6BCF-4F94-83AA-27AE-68AEFED03F84}"/>
                </a:ext>
              </a:extLst>
            </p:cNvPr>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180;p26">
              <a:extLst>
                <a:ext uri="{FF2B5EF4-FFF2-40B4-BE49-F238E27FC236}">
                  <a16:creationId xmlns:a16="http://schemas.microsoft.com/office/drawing/2014/main" id="{C5BF13C6-45A0-E365-A699-655735E1F38C}"/>
                </a:ext>
              </a:extLst>
            </p:cNvPr>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181;p26">
              <a:extLst>
                <a:ext uri="{FF2B5EF4-FFF2-40B4-BE49-F238E27FC236}">
                  <a16:creationId xmlns:a16="http://schemas.microsoft.com/office/drawing/2014/main" id="{F0983BE2-3DB1-067C-9643-7BD36C110F5E}"/>
                </a:ext>
              </a:extLst>
            </p:cNvPr>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182;p26">
              <a:extLst>
                <a:ext uri="{FF2B5EF4-FFF2-40B4-BE49-F238E27FC236}">
                  <a16:creationId xmlns:a16="http://schemas.microsoft.com/office/drawing/2014/main" id="{C9FA2529-6840-6DE3-0163-1AFECEEA0163}"/>
                </a:ext>
              </a:extLst>
            </p:cNvPr>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183;p26">
              <a:extLst>
                <a:ext uri="{FF2B5EF4-FFF2-40B4-BE49-F238E27FC236}">
                  <a16:creationId xmlns:a16="http://schemas.microsoft.com/office/drawing/2014/main" id="{FEF73693-52F0-1492-862C-F9934DBC1E96}"/>
                </a:ext>
              </a:extLst>
            </p:cNvPr>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184;p26">
              <a:extLst>
                <a:ext uri="{FF2B5EF4-FFF2-40B4-BE49-F238E27FC236}">
                  <a16:creationId xmlns:a16="http://schemas.microsoft.com/office/drawing/2014/main" id="{38EFC13C-7545-802C-26D5-35C8DB9282B7}"/>
                </a:ext>
              </a:extLst>
            </p:cNvPr>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185;p26">
              <a:extLst>
                <a:ext uri="{FF2B5EF4-FFF2-40B4-BE49-F238E27FC236}">
                  <a16:creationId xmlns:a16="http://schemas.microsoft.com/office/drawing/2014/main" id="{D19E600B-848B-7F19-9A56-EF1630F168E5}"/>
                </a:ext>
              </a:extLst>
            </p:cNvPr>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186;p26">
              <a:extLst>
                <a:ext uri="{FF2B5EF4-FFF2-40B4-BE49-F238E27FC236}">
                  <a16:creationId xmlns:a16="http://schemas.microsoft.com/office/drawing/2014/main" id="{005D89E0-E919-E2F1-B152-E13DA11D8E0C}"/>
                </a:ext>
              </a:extLst>
            </p:cNvPr>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187;p26">
              <a:extLst>
                <a:ext uri="{FF2B5EF4-FFF2-40B4-BE49-F238E27FC236}">
                  <a16:creationId xmlns:a16="http://schemas.microsoft.com/office/drawing/2014/main" id="{544F7DFB-40B5-FF24-D10B-06B343D80F30}"/>
                </a:ext>
              </a:extLst>
            </p:cNvPr>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188;p26">
              <a:extLst>
                <a:ext uri="{FF2B5EF4-FFF2-40B4-BE49-F238E27FC236}">
                  <a16:creationId xmlns:a16="http://schemas.microsoft.com/office/drawing/2014/main" id="{7A65F996-968B-8F5B-D1D7-B7F7C8A9801C}"/>
                </a:ext>
              </a:extLst>
            </p:cNvPr>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189;p26">
              <a:extLst>
                <a:ext uri="{FF2B5EF4-FFF2-40B4-BE49-F238E27FC236}">
                  <a16:creationId xmlns:a16="http://schemas.microsoft.com/office/drawing/2014/main" id="{3EBBE7FD-ED0B-7529-7162-BEFEADF39D49}"/>
                </a:ext>
              </a:extLst>
            </p:cNvPr>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190;p26">
              <a:extLst>
                <a:ext uri="{FF2B5EF4-FFF2-40B4-BE49-F238E27FC236}">
                  <a16:creationId xmlns:a16="http://schemas.microsoft.com/office/drawing/2014/main" id="{C5B0C615-D736-FB9D-5067-5ABF6A8E8013}"/>
                </a:ext>
              </a:extLst>
            </p:cNvPr>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191;p26">
              <a:extLst>
                <a:ext uri="{FF2B5EF4-FFF2-40B4-BE49-F238E27FC236}">
                  <a16:creationId xmlns:a16="http://schemas.microsoft.com/office/drawing/2014/main" id="{10F0ECE1-6738-1784-9B5D-F9BBD6606C8A}"/>
                </a:ext>
              </a:extLst>
            </p:cNvPr>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92;p26">
              <a:extLst>
                <a:ext uri="{FF2B5EF4-FFF2-40B4-BE49-F238E27FC236}">
                  <a16:creationId xmlns:a16="http://schemas.microsoft.com/office/drawing/2014/main" id="{6CDDCED3-B6B1-71F3-2AA5-3323CE6C1E4E}"/>
                </a:ext>
              </a:extLst>
            </p:cNvPr>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193;p26">
              <a:extLst>
                <a:ext uri="{FF2B5EF4-FFF2-40B4-BE49-F238E27FC236}">
                  <a16:creationId xmlns:a16="http://schemas.microsoft.com/office/drawing/2014/main" id="{E1CDCBC4-1C00-6256-A969-DFF77EC3238C}"/>
                </a:ext>
              </a:extLst>
            </p:cNvPr>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94;p26">
              <a:extLst>
                <a:ext uri="{FF2B5EF4-FFF2-40B4-BE49-F238E27FC236}">
                  <a16:creationId xmlns:a16="http://schemas.microsoft.com/office/drawing/2014/main" id="{6DDA983D-4729-88AD-3308-2D775444D583}"/>
                </a:ext>
              </a:extLst>
            </p:cNvPr>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95;p26">
              <a:extLst>
                <a:ext uri="{FF2B5EF4-FFF2-40B4-BE49-F238E27FC236}">
                  <a16:creationId xmlns:a16="http://schemas.microsoft.com/office/drawing/2014/main" id="{8657BF44-20A8-D3E9-A71F-0341C64082B8}"/>
                </a:ext>
              </a:extLst>
            </p:cNvPr>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196;p26">
              <a:extLst>
                <a:ext uri="{FF2B5EF4-FFF2-40B4-BE49-F238E27FC236}">
                  <a16:creationId xmlns:a16="http://schemas.microsoft.com/office/drawing/2014/main" id="{A9471813-D1F3-EC24-1174-E27F816D52F7}"/>
                </a:ext>
              </a:extLst>
            </p:cNvPr>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197;p26">
              <a:extLst>
                <a:ext uri="{FF2B5EF4-FFF2-40B4-BE49-F238E27FC236}">
                  <a16:creationId xmlns:a16="http://schemas.microsoft.com/office/drawing/2014/main" id="{263D85A1-3F7D-7D90-FF1D-619D4B830A8E}"/>
                </a:ext>
              </a:extLst>
            </p:cNvPr>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198;p26">
              <a:extLst>
                <a:ext uri="{FF2B5EF4-FFF2-40B4-BE49-F238E27FC236}">
                  <a16:creationId xmlns:a16="http://schemas.microsoft.com/office/drawing/2014/main" id="{AAD68FC9-BFE2-C710-468E-E61855625F89}"/>
                </a:ext>
              </a:extLst>
            </p:cNvPr>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199;p26">
              <a:extLst>
                <a:ext uri="{FF2B5EF4-FFF2-40B4-BE49-F238E27FC236}">
                  <a16:creationId xmlns:a16="http://schemas.microsoft.com/office/drawing/2014/main" id="{D08C1202-A9FB-FFD6-E43C-D7D4FAFE0391}"/>
                </a:ext>
              </a:extLst>
            </p:cNvPr>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200;p26">
              <a:extLst>
                <a:ext uri="{FF2B5EF4-FFF2-40B4-BE49-F238E27FC236}">
                  <a16:creationId xmlns:a16="http://schemas.microsoft.com/office/drawing/2014/main" id="{ECD0406A-E87D-91A0-5CE5-B505B3F2C151}"/>
                </a:ext>
              </a:extLst>
            </p:cNvPr>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201;p26">
              <a:extLst>
                <a:ext uri="{FF2B5EF4-FFF2-40B4-BE49-F238E27FC236}">
                  <a16:creationId xmlns:a16="http://schemas.microsoft.com/office/drawing/2014/main" id="{E4B1D737-0336-DE3C-B8F4-896A53193AA4}"/>
                </a:ext>
              </a:extLst>
            </p:cNvPr>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202;p26">
              <a:extLst>
                <a:ext uri="{FF2B5EF4-FFF2-40B4-BE49-F238E27FC236}">
                  <a16:creationId xmlns:a16="http://schemas.microsoft.com/office/drawing/2014/main" id="{9A8D543F-34C7-6DAC-71A1-B6390074D427}"/>
                </a:ext>
              </a:extLst>
            </p:cNvPr>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203;p26">
              <a:extLst>
                <a:ext uri="{FF2B5EF4-FFF2-40B4-BE49-F238E27FC236}">
                  <a16:creationId xmlns:a16="http://schemas.microsoft.com/office/drawing/2014/main" id="{35797A2D-F365-B75C-56A1-981645375BDC}"/>
                </a:ext>
              </a:extLst>
            </p:cNvPr>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204;p26">
              <a:extLst>
                <a:ext uri="{FF2B5EF4-FFF2-40B4-BE49-F238E27FC236}">
                  <a16:creationId xmlns:a16="http://schemas.microsoft.com/office/drawing/2014/main" id="{EE0125E9-11E5-1281-10EA-A16FA2901D46}"/>
                </a:ext>
              </a:extLst>
            </p:cNvPr>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05;p26">
              <a:extLst>
                <a:ext uri="{FF2B5EF4-FFF2-40B4-BE49-F238E27FC236}">
                  <a16:creationId xmlns:a16="http://schemas.microsoft.com/office/drawing/2014/main" id="{F7EA1F9B-4B77-ACC0-BE9E-1CCC1EC1D3D2}"/>
                </a:ext>
              </a:extLst>
            </p:cNvPr>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06;p26">
              <a:extLst>
                <a:ext uri="{FF2B5EF4-FFF2-40B4-BE49-F238E27FC236}">
                  <a16:creationId xmlns:a16="http://schemas.microsoft.com/office/drawing/2014/main" id="{A17C044C-3B87-9B82-54F3-78191F389E28}"/>
                </a:ext>
              </a:extLst>
            </p:cNvPr>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07;p26">
              <a:extLst>
                <a:ext uri="{FF2B5EF4-FFF2-40B4-BE49-F238E27FC236}">
                  <a16:creationId xmlns:a16="http://schemas.microsoft.com/office/drawing/2014/main" id="{15475C67-22CF-372E-40A7-76E57388E160}"/>
                </a:ext>
              </a:extLst>
            </p:cNvPr>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TextBox 150">
            <a:extLst>
              <a:ext uri="{FF2B5EF4-FFF2-40B4-BE49-F238E27FC236}">
                <a16:creationId xmlns:a16="http://schemas.microsoft.com/office/drawing/2014/main" id="{2F7E0DB4-8596-CC1D-7FF5-AE6675EE4258}"/>
              </a:ext>
            </a:extLst>
          </p:cNvPr>
          <p:cNvSpPr txBox="1"/>
          <p:nvPr/>
        </p:nvSpPr>
        <p:spPr>
          <a:xfrm>
            <a:off x="10780894" y="5281831"/>
            <a:ext cx="329403" cy="307777"/>
          </a:xfrm>
          <a:prstGeom prst="rect">
            <a:avLst/>
          </a:prstGeom>
          <a:noFill/>
        </p:spPr>
        <p:txBody>
          <a:bodyPr wrap="square" rtlCol="0">
            <a:spAutoFit/>
          </a:bodyPr>
          <a:lstStyle/>
          <a:p>
            <a:r>
              <a:rPr lang="en-US" dirty="0"/>
              <a:t>3</a:t>
            </a:r>
          </a:p>
        </p:txBody>
      </p:sp>
      <p:sp>
        <p:nvSpPr>
          <p:cNvPr id="5" name="Google Shape;1081;p26">
            <a:extLst>
              <a:ext uri="{FF2B5EF4-FFF2-40B4-BE49-F238E27FC236}">
                <a16:creationId xmlns:a16="http://schemas.microsoft.com/office/drawing/2014/main" id="{18F7E078-986C-76AA-B45B-44C5D90B4513}"/>
              </a:ext>
            </a:extLst>
          </p:cNvPr>
          <p:cNvSpPr txBox="1">
            <a:spLocks/>
          </p:cNvSpPr>
          <p:nvPr/>
        </p:nvSpPr>
        <p:spPr>
          <a:xfrm>
            <a:off x="2204996" y="4569392"/>
            <a:ext cx="3180023" cy="735000"/>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dirty="0"/>
              <a:t>USE CASE DIAGRAM</a:t>
            </a:r>
          </a:p>
        </p:txBody>
      </p:sp>
      <p:sp>
        <p:nvSpPr>
          <p:cNvPr id="6" name="Google Shape;1081;p26">
            <a:extLst>
              <a:ext uri="{FF2B5EF4-FFF2-40B4-BE49-F238E27FC236}">
                <a16:creationId xmlns:a16="http://schemas.microsoft.com/office/drawing/2014/main" id="{48BB32E4-9441-F872-2CA3-3A96F2588DA2}"/>
              </a:ext>
            </a:extLst>
          </p:cNvPr>
          <p:cNvSpPr txBox="1">
            <a:spLocks/>
          </p:cNvSpPr>
          <p:nvPr/>
        </p:nvSpPr>
        <p:spPr>
          <a:xfrm>
            <a:off x="13428678" y="2247900"/>
            <a:ext cx="1954154" cy="735000"/>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dirty="0"/>
              <a:t>CLASS DIAGRAM</a:t>
            </a:r>
          </a:p>
        </p:txBody>
      </p:sp>
      <p:sp>
        <p:nvSpPr>
          <p:cNvPr id="7" name="Google Shape;1081;p26">
            <a:extLst>
              <a:ext uri="{FF2B5EF4-FFF2-40B4-BE49-F238E27FC236}">
                <a16:creationId xmlns:a16="http://schemas.microsoft.com/office/drawing/2014/main" id="{8932ADC4-702E-01FE-44E5-B1BDC03D8BAE}"/>
              </a:ext>
            </a:extLst>
          </p:cNvPr>
          <p:cNvSpPr txBox="1">
            <a:spLocks/>
          </p:cNvSpPr>
          <p:nvPr/>
        </p:nvSpPr>
        <p:spPr>
          <a:xfrm>
            <a:off x="10311342" y="2224427"/>
            <a:ext cx="2515317" cy="1639071"/>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dirty="0"/>
              <a:t>ER-DIAGRAM</a:t>
            </a:r>
          </a:p>
        </p:txBody>
      </p:sp>
      <p:sp>
        <p:nvSpPr>
          <p:cNvPr id="8" name="Google Shape;1073;p26">
            <a:extLst>
              <a:ext uri="{FF2B5EF4-FFF2-40B4-BE49-F238E27FC236}">
                <a16:creationId xmlns:a16="http://schemas.microsoft.com/office/drawing/2014/main" id="{7D2F0D78-4842-6D87-53DC-0F33EB7B769E}"/>
              </a:ext>
            </a:extLst>
          </p:cNvPr>
          <p:cNvSpPr txBox="1">
            <a:spLocks/>
          </p:cNvSpPr>
          <p:nvPr/>
        </p:nvSpPr>
        <p:spPr>
          <a:xfrm>
            <a:off x="5248421" y="4569392"/>
            <a:ext cx="761700" cy="49945"/>
          </a:xfrm>
          <a:prstGeom prst="rect">
            <a:avLst/>
          </a:prstGeom>
        </p:spPr>
        <p:txBody>
          <a:bodyPr spcFirstLastPara="1" wrap="square" lIns="91425" tIns="91425" rIns="91425" bIns="91425"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dirty="0"/>
              <a:t>07</a:t>
            </a:r>
          </a:p>
        </p:txBody>
      </p:sp>
      <p:sp>
        <p:nvSpPr>
          <p:cNvPr id="152" name="Google Shape;1073;p26">
            <a:extLst>
              <a:ext uri="{FF2B5EF4-FFF2-40B4-BE49-F238E27FC236}">
                <a16:creationId xmlns:a16="http://schemas.microsoft.com/office/drawing/2014/main" id="{6576490A-B331-359D-C99B-5E83731F4D4D}"/>
              </a:ext>
            </a:extLst>
          </p:cNvPr>
          <p:cNvSpPr txBox="1">
            <a:spLocks/>
          </p:cNvSpPr>
          <p:nvPr/>
        </p:nvSpPr>
        <p:spPr>
          <a:xfrm>
            <a:off x="8555475" y="4641420"/>
            <a:ext cx="761700" cy="49945"/>
          </a:xfrm>
          <a:prstGeom prst="rect">
            <a:avLst/>
          </a:prstGeom>
        </p:spPr>
        <p:txBody>
          <a:bodyPr spcFirstLastPara="1" wrap="square" lIns="91425" tIns="91425" rIns="91425" bIns="91425"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dirty="0"/>
              <a:t>08</a:t>
            </a:r>
          </a:p>
        </p:txBody>
      </p:sp>
      <p:sp>
        <p:nvSpPr>
          <p:cNvPr id="153" name="Google Shape;1073;p26">
            <a:extLst>
              <a:ext uri="{FF2B5EF4-FFF2-40B4-BE49-F238E27FC236}">
                <a16:creationId xmlns:a16="http://schemas.microsoft.com/office/drawing/2014/main" id="{F930C6DE-3485-77A7-F784-420E3EBC86EE}"/>
              </a:ext>
            </a:extLst>
          </p:cNvPr>
          <p:cNvSpPr txBox="1">
            <a:spLocks/>
          </p:cNvSpPr>
          <p:nvPr/>
        </p:nvSpPr>
        <p:spPr>
          <a:xfrm>
            <a:off x="11811000" y="4721373"/>
            <a:ext cx="761700" cy="49945"/>
          </a:xfrm>
          <a:prstGeom prst="rect">
            <a:avLst/>
          </a:prstGeom>
        </p:spPr>
        <p:txBody>
          <a:bodyPr spcFirstLastPara="1" wrap="square" lIns="91425" tIns="91425" rIns="91425" bIns="91425"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dirty="0"/>
              <a:t>09</a:t>
            </a:r>
          </a:p>
        </p:txBody>
      </p:sp>
      <p:sp>
        <p:nvSpPr>
          <p:cNvPr id="154" name="Google Shape;1073;p26">
            <a:extLst>
              <a:ext uri="{FF2B5EF4-FFF2-40B4-BE49-F238E27FC236}">
                <a16:creationId xmlns:a16="http://schemas.microsoft.com/office/drawing/2014/main" id="{492AF548-3782-45B6-3C5F-EAA63666BA91}"/>
              </a:ext>
            </a:extLst>
          </p:cNvPr>
          <p:cNvSpPr txBox="1">
            <a:spLocks/>
          </p:cNvSpPr>
          <p:nvPr/>
        </p:nvSpPr>
        <p:spPr>
          <a:xfrm>
            <a:off x="2633966" y="6743700"/>
            <a:ext cx="761700" cy="49945"/>
          </a:xfrm>
          <a:prstGeom prst="rect">
            <a:avLst/>
          </a:prstGeom>
        </p:spPr>
        <p:txBody>
          <a:bodyPr spcFirstLastPara="1" wrap="square" lIns="91425" tIns="91425" rIns="91425" bIns="91425"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dirty="0"/>
              <a:t>10</a:t>
            </a:r>
          </a:p>
        </p:txBody>
      </p:sp>
      <p:sp>
        <p:nvSpPr>
          <p:cNvPr id="155" name="Google Shape;1073;p26">
            <a:extLst>
              <a:ext uri="{FF2B5EF4-FFF2-40B4-BE49-F238E27FC236}">
                <a16:creationId xmlns:a16="http://schemas.microsoft.com/office/drawing/2014/main" id="{E6EEAB6D-89B7-75D1-9AAE-06CD8320006F}"/>
              </a:ext>
            </a:extLst>
          </p:cNvPr>
          <p:cNvSpPr txBox="1">
            <a:spLocks/>
          </p:cNvSpPr>
          <p:nvPr/>
        </p:nvSpPr>
        <p:spPr>
          <a:xfrm>
            <a:off x="5858632" y="6966200"/>
            <a:ext cx="761700" cy="49945"/>
          </a:xfrm>
          <a:prstGeom prst="rect">
            <a:avLst/>
          </a:prstGeom>
        </p:spPr>
        <p:txBody>
          <a:bodyPr spcFirstLastPara="1" wrap="square" lIns="91425" tIns="91425" rIns="91425" bIns="91425"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dirty="0"/>
              <a:t>11</a:t>
            </a:r>
          </a:p>
        </p:txBody>
      </p:sp>
      <p:sp>
        <p:nvSpPr>
          <p:cNvPr id="156" name="Google Shape;1073;p26">
            <a:extLst>
              <a:ext uri="{FF2B5EF4-FFF2-40B4-BE49-F238E27FC236}">
                <a16:creationId xmlns:a16="http://schemas.microsoft.com/office/drawing/2014/main" id="{968C1CDF-1013-E68E-0D13-E136CB68E20D}"/>
              </a:ext>
            </a:extLst>
          </p:cNvPr>
          <p:cNvSpPr txBox="1">
            <a:spLocks/>
          </p:cNvSpPr>
          <p:nvPr/>
        </p:nvSpPr>
        <p:spPr>
          <a:xfrm>
            <a:off x="13789388" y="8039100"/>
            <a:ext cx="761700" cy="49945"/>
          </a:xfrm>
          <a:prstGeom prst="rect">
            <a:avLst/>
          </a:prstGeom>
        </p:spPr>
        <p:txBody>
          <a:bodyPr spcFirstLastPara="1" wrap="square" lIns="91425" tIns="91425" rIns="91425" bIns="91425"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endParaRPr lang="en" dirty="0"/>
          </a:p>
        </p:txBody>
      </p:sp>
      <p:sp>
        <p:nvSpPr>
          <p:cNvPr id="157" name="Google Shape;1073;p26">
            <a:extLst>
              <a:ext uri="{FF2B5EF4-FFF2-40B4-BE49-F238E27FC236}">
                <a16:creationId xmlns:a16="http://schemas.microsoft.com/office/drawing/2014/main" id="{F2D01DBC-EBB4-81CE-302D-BC8171F24DC8}"/>
              </a:ext>
            </a:extLst>
          </p:cNvPr>
          <p:cNvSpPr txBox="1">
            <a:spLocks/>
          </p:cNvSpPr>
          <p:nvPr/>
        </p:nvSpPr>
        <p:spPr>
          <a:xfrm>
            <a:off x="8026217" y="7531955"/>
            <a:ext cx="761700" cy="49945"/>
          </a:xfrm>
          <a:prstGeom prst="rect">
            <a:avLst/>
          </a:prstGeom>
        </p:spPr>
        <p:txBody>
          <a:bodyPr spcFirstLastPara="1" wrap="square" lIns="91425" tIns="91425" rIns="91425" bIns="91425"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dirty="0"/>
              <a:t>12</a:t>
            </a:r>
          </a:p>
        </p:txBody>
      </p:sp>
      <p:sp>
        <p:nvSpPr>
          <p:cNvPr id="158" name="Google Shape;1081;p26">
            <a:extLst>
              <a:ext uri="{FF2B5EF4-FFF2-40B4-BE49-F238E27FC236}">
                <a16:creationId xmlns:a16="http://schemas.microsoft.com/office/drawing/2014/main" id="{48F6EB8E-C270-61EC-AA99-DC95C441B1B7}"/>
              </a:ext>
            </a:extLst>
          </p:cNvPr>
          <p:cNvSpPr txBox="1">
            <a:spLocks/>
          </p:cNvSpPr>
          <p:nvPr/>
        </p:nvSpPr>
        <p:spPr>
          <a:xfrm>
            <a:off x="7810840" y="7608900"/>
            <a:ext cx="2247560" cy="735000"/>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dirty="0"/>
              <a:t>MITIGATION</a:t>
            </a:r>
          </a:p>
        </p:txBody>
      </p:sp>
      <p:sp>
        <p:nvSpPr>
          <p:cNvPr id="159" name="Google Shape;1081;p26">
            <a:extLst>
              <a:ext uri="{FF2B5EF4-FFF2-40B4-BE49-F238E27FC236}">
                <a16:creationId xmlns:a16="http://schemas.microsoft.com/office/drawing/2014/main" id="{856B3A6E-B27A-9EC7-E5DC-6C52A6CE6313}"/>
              </a:ext>
            </a:extLst>
          </p:cNvPr>
          <p:cNvSpPr txBox="1">
            <a:spLocks/>
          </p:cNvSpPr>
          <p:nvPr/>
        </p:nvSpPr>
        <p:spPr>
          <a:xfrm>
            <a:off x="5386661" y="6988388"/>
            <a:ext cx="1954154" cy="735000"/>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dirty="0"/>
              <a:t>PROJECT RISKS</a:t>
            </a:r>
          </a:p>
        </p:txBody>
      </p:sp>
      <p:sp>
        <p:nvSpPr>
          <p:cNvPr id="160" name="Google Shape;1081;p26">
            <a:extLst>
              <a:ext uri="{FF2B5EF4-FFF2-40B4-BE49-F238E27FC236}">
                <a16:creationId xmlns:a16="http://schemas.microsoft.com/office/drawing/2014/main" id="{9CC8A987-6C8B-E7C3-27D0-4340000B3928}"/>
              </a:ext>
            </a:extLst>
          </p:cNvPr>
          <p:cNvSpPr txBox="1">
            <a:spLocks/>
          </p:cNvSpPr>
          <p:nvPr/>
        </p:nvSpPr>
        <p:spPr>
          <a:xfrm>
            <a:off x="11633414" y="4821685"/>
            <a:ext cx="1954154" cy="735000"/>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dirty="0"/>
              <a:t>SWOT</a:t>
            </a:r>
          </a:p>
        </p:txBody>
      </p:sp>
      <p:sp>
        <p:nvSpPr>
          <p:cNvPr id="161" name="Google Shape;1073;p26">
            <a:extLst>
              <a:ext uri="{FF2B5EF4-FFF2-40B4-BE49-F238E27FC236}">
                <a16:creationId xmlns:a16="http://schemas.microsoft.com/office/drawing/2014/main" id="{446A8605-3DCF-13EF-02E4-E977A03D24C6}"/>
              </a:ext>
            </a:extLst>
          </p:cNvPr>
          <p:cNvSpPr txBox="1">
            <a:spLocks/>
          </p:cNvSpPr>
          <p:nvPr/>
        </p:nvSpPr>
        <p:spPr>
          <a:xfrm>
            <a:off x="13941788" y="8191500"/>
            <a:ext cx="761700" cy="49945"/>
          </a:xfrm>
          <a:prstGeom prst="rect">
            <a:avLst/>
          </a:prstGeom>
        </p:spPr>
        <p:txBody>
          <a:bodyPr spcFirstLastPara="1" wrap="square" lIns="91425" tIns="91425" rIns="91425" bIns="91425"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endParaRPr lang="en" dirty="0"/>
          </a:p>
        </p:txBody>
      </p:sp>
      <p:sp>
        <p:nvSpPr>
          <p:cNvPr id="162" name="Google Shape;1073;p26">
            <a:extLst>
              <a:ext uri="{FF2B5EF4-FFF2-40B4-BE49-F238E27FC236}">
                <a16:creationId xmlns:a16="http://schemas.microsoft.com/office/drawing/2014/main" id="{EAB90B51-4C2B-46E1-03C7-8A60F2EE8B5A}"/>
              </a:ext>
            </a:extLst>
          </p:cNvPr>
          <p:cNvSpPr txBox="1">
            <a:spLocks/>
          </p:cNvSpPr>
          <p:nvPr/>
        </p:nvSpPr>
        <p:spPr>
          <a:xfrm>
            <a:off x="5553239" y="8803648"/>
            <a:ext cx="761700" cy="49945"/>
          </a:xfrm>
          <a:prstGeom prst="rect">
            <a:avLst/>
          </a:prstGeom>
        </p:spPr>
        <p:txBody>
          <a:bodyPr spcFirstLastPara="1" wrap="square" lIns="91425" tIns="91425" rIns="91425" bIns="91425"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dirty="0"/>
              <a:t>15</a:t>
            </a:r>
          </a:p>
        </p:txBody>
      </p:sp>
      <p:sp>
        <p:nvSpPr>
          <p:cNvPr id="163" name="Google Shape;1073;p26">
            <a:extLst>
              <a:ext uri="{FF2B5EF4-FFF2-40B4-BE49-F238E27FC236}">
                <a16:creationId xmlns:a16="http://schemas.microsoft.com/office/drawing/2014/main" id="{F4F35F93-D7EF-C820-7DDF-F2C7B5928627}"/>
              </a:ext>
            </a:extLst>
          </p:cNvPr>
          <p:cNvSpPr txBox="1">
            <a:spLocks/>
          </p:cNvSpPr>
          <p:nvPr/>
        </p:nvSpPr>
        <p:spPr>
          <a:xfrm>
            <a:off x="2692380" y="8778676"/>
            <a:ext cx="761700" cy="49945"/>
          </a:xfrm>
          <a:prstGeom prst="rect">
            <a:avLst/>
          </a:prstGeom>
        </p:spPr>
        <p:txBody>
          <a:bodyPr spcFirstLastPara="1" wrap="square" lIns="91425" tIns="91425" rIns="91425" bIns="91425"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dirty="0"/>
              <a:t>14</a:t>
            </a:r>
          </a:p>
        </p:txBody>
      </p:sp>
      <p:sp>
        <p:nvSpPr>
          <p:cNvPr id="164" name="Google Shape;1073;p26">
            <a:extLst>
              <a:ext uri="{FF2B5EF4-FFF2-40B4-BE49-F238E27FC236}">
                <a16:creationId xmlns:a16="http://schemas.microsoft.com/office/drawing/2014/main" id="{1565DEE5-78B3-B335-FB20-908075D45B61}"/>
              </a:ext>
            </a:extLst>
          </p:cNvPr>
          <p:cNvSpPr txBox="1">
            <a:spLocks/>
          </p:cNvSpPr>
          <p:nvPr/>
        </p:nvSpPr>
        <p:spPr>
          <a:xfrm>
            <a:off x="10815848" y="6802419"/>
            <a:ext cx="761700" cy="49945"/>
          </a:xfrm>
          <a:prstGeom prst="rect">
            <a:avLst/>
          </a:prstGeom>
        </p:spPr>
        <p:txBody>
          <a:bodyPr spcFirstLastPara="1" wrap="square" lIns="91425" tIns="91425" rIns="91425" bIns="91425"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dirty="0"/>
              <a:t>13</a:t>
            </a:r>
          </a:p>
        </p:txBody>
      </p:sp>
      <p:sp>
        <p:nvSpPr>
          <p:cNvPr id="165" name="Google Shape;1081;p26">
            <a:extLst>
              <a:ext uri="{FF2B5EF4-FFF2-40B4-BE49-F238E27FC236}">
                <a16:creationId xmlns:a16="http://schemas.microsoft.com/office/drawing/2014/main" id="{D4A1B6E1-5A8B-0AE1-9B04-E89142C2BD7A}"/>
              </a:ext>
            </a:extLst>
          </p:cNvPr>
          <p:cNvSpPr txBox="1">
            <a:spLocks/>
          </p:cNvSpPr>
          <p:nvPr/>
        </p:nvSpPr>
        <p:spPr>
          <a:xfrm>
            <a:off x="4892575" y="8967348"/>
            <a:ext cx="2536555" cy="735000"/>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dirty="0"/>
              <a:t>FINAL FINANCIAL</a:t>
            </a:r>
          </a:p>
        </p:txBody>
      </p:sp>
      <p:sp>
        <p:nvSpPr>
          <p:cNvPr id="166" name="Google Shape;1081;p26">
            <a:extLst>
              <a:ext uri="{FF2B5EF4-FFF2-40B4-BE49-F238E27FC236}">
                <a16:creationId xmlns:a16="http://schemas.microsoft.com/office/drawing/2014/main" id="{473BDF6D-C284-9797-94EA-0AE161494A73}"/>
              </a:ext>
            </a:extLst>
          </p:cNvPr>
          <p:cNvSpPr txBox="1">
            <a:spLocks/>
          </p:cNvSpPr>
          <p:nvPr/>
        </p:nvSpPr>
        <p:spPr>
          <a:xfrm>
            <a:off x="2134107" y="8911124"/>
            <a:ext cx="2247560" cy="735000"/>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dirty="0"/>
              <a:t>PROJECT PRICING</a:t>
            </a:r>
          </a:p>
        </p:txBody>
      </p:sp>
      <p:sp>
        <p:nvSpPr>
          <p:cNvPr id="167" name="Google Shape;1081;p26">
            <a:extLst>
              <a:ext uri="{FF2B5EF4-FFF2-40B4-BE49-F238E27FC236}">
                <a16:creationId xmlns:a16="http://schemas.microsoft.com/office/drawing/2014/main" id="{F265717F-1616-C540-1FA7-6FD4BB38477F}"/>
              </a:ext>
            </a:extLst>
          </p:cNvPr>
          <p:cNvSpPr txBox="1">
            <a:spLocks/>
          </p:cNvSpPr>
          <p:nvPr/>
        </p:nvSpPr>
        <p:spPr>
          <a:xfrm>
            <a:off x="10416557" y="7069970"/>
            <a:ext cx="2247560" cy="735000"/>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dirty="0"/>
              <a:t>GANTT CHART</a:t>
            </a:r>
          </a:p>
        </p:txBody>
      </p:sp>
      <p:sp>
        <p:nvSpPr>
          <p:cNvPr id="168" name="Slide Number Placeholder 167">
            <a:extLst>
              <a:ext uri="{FF2B5EF4-FFF2-40B4-BE49-F238E27FC236}">
                <a16:creationId xmlns:a16="http://schemas.microsoft.com/office/drawing/2014/main" id="{8DE5BF4B-39F0-15B5-F35E-85AEB66EDE4C}"/>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169" name="Footer Placeholder 168">
            <a:extLst>
              <a:ext uri="{FF2B5EF4-FFF2-40B4-BE49-F238E27FC236}">
                <a16:creationId xmlns:a16="http://schemas.microsoft.com/office/drawing/2014/main" id="{F8778346-D0CD-4A06-CB1B-F659CA2C2A0B}"/>
              </a:ext>
            </a:extLst>
          </p:cNvPr>
          <p:cNvSpPr>
            <a:spLocks noGrp="1"/>
          </p:cNvSpPr>
          <p:nvPr>
            <p:ph type="ftr" sz="quarter" idx="11"/>
          </p:nvPr>
        </p:nvSpPr>
        <p:spPr/>
        <p:txBody>
          <a:bodyPr/>
          <a:lstStyle/>
          <a:p>
            <a:endParaRPr lang="en-US"/>
          </a:p>
        </p:txBody>
      </p:sp>
      <p:sp>
        <p:nvSpPr>
          <p:cNvPr id="170" name="TextBox 169">
            <a:extLst>
              <a:ext uri="{FF2B5EF4-FFF2-40B4-BE49-F238E27FC236}">
                <a16:creationId xmlns:a16="http://schemas.microsoft.com/office/drawing/2014/main" id="{FFC6FB80-078B-656A-B02C-4A9DA62C8120}"/>
              </a:ext>
            </a:extLst>
          </p:cNvPr>
          <p:cNvSpPr txBox="1"/>
          <p:nvPr/>
        </p:nvSpPr>
        <p:spPr>
          <a:xfrm>
            <a:off x="16764000" y="9563100"/>
            <a:ext cx="1069731" cy="523220"/>
          </a:xfrm>
          <a:prstGeom prst="rect">
            <a:avLst/>
          </a:prstGeom>
          <a:noFill/>
        </p:spPr>
        <p:txBody>
          <a:bodyPr wrap="square" rtlCol="0">
            <a:spAutoFit/>
          </a:bodyPr>
          <a:lstStyle/>
          <a:p>
            <a:r>
              <a:rPr lang="en-US" sz="2800" b="1" dirty="0"/>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B938"/>
        </a:solidFill>
        <a:effectLst/>
      </p:bgPr>
    </p:bg>
    <p:spTree>
      <p:nvGrpSpPr>
        <p:cNvPr id="1" name="">
          <a:extLst>
            <a:ext uri="{FF2B5EF4-FFF2-40B4-BE49-F238E27FC236}">
              <a16:creationId xmlns:a16="http://schemas.microsoft.com/office/drawing/2014/main" id="{8DAB22B7-BC98-DE0D-8632-7E37DB0703B3}"/>
            </a:ext>
          </a:extLst>
        </p:cNvPr>
        <p:cNvGrpSpPr/>
        <p:nvPr/>
      </p:nvGrpSpPr>
      <p:grpSpPr>
        <a:xfrm>
          <a:off x="0" y="0"/>
          <a:ext cx="0" cy="0"/>
          <a:chOff x="0" y="0"/>
          <a:chExt cx="0" cy="0"/>
        </a:xfrm>
      </p:grpSpPr>
      <p:sp>
        <p:nvSpPr>
          <p:cNvPr id="17" name="AutoShape 3">
            <a:extLst>
              <a:ext uri="{FF2B5EF4-FFF2-40B4-BE49-F238E27FC236}">
                <a16:creationId xmlns:a16="http://schemas.microsoft.com/office/drawing/2014/main" id="{1EB149DE-9348-70CF-1110-726E31AE5AF9}"/>
              </a:ext>
            </a:extLst>
          </p:cNvPr>
          <p:cNvSpPr/>
          <p:nvPr/>
        </p:nvSpPr>
        <p:spPr>
          <a:xfrm>
            <a:off x="11586038" y="5427574"/>
            <a:ext cx="6701962" cy="0"/>
          </a:xfrm>
          <a:prstGeom prst="line">
            <a:avLst/>
          </a:prstGeom>
          <a:ln w="85725" cap="flat">
            <a:solidFill>
              <a:srgbClr val="FFFFFF"/>
            </a:solidFill>
            <a:prstDash val="solid"/>
            <a:headEnd type="none" w="sm" len="sm"/>
            <a:tailEnd type="none" w="sm" len="sm"/>
          </a:ln>
        </p:spPr>
        <p:txBody>
          <a:bodyPr/>
          <a:lstStyle/>
          <a:p>
            <a:endParaRPr lang="en-US" dirty="0"/>
          </a:p>
        </p:txBody>
      </p:sp>
      <p:grpSp>
        <p:nvGrpSpPr>
          <p:cNvPr id="18" name="Group 4">
            <a:extLst>
              <a:ext uri="{FF2B5EF4-FFF2-40B4-BE49-F238E27FC236}">
                <a16:creationId xmlns:a16="http://schemas.microsoft.com/office/drawing/2014/main" id="{DB1B7397-4EE1-91BC-0CAF-7154BFCB64AA}"/>
              </a:ext>
            </a:extLst>
          </p:cNvPr>
          <p:cNvGrpSpPr/>
          <p:nvPr/>
        </p:nvGrpSpPr>
        <p:grpSpPr>
          <a:xfrm>
            <a:off x="762000" y="1613615"/>
            <a:ext cx="13220700" cy="3693318"/>
            <a:chOff x="0" y="0"/>
            <a:chExt cx="3166322" cy="2408705"/>
          </a:xfrm>
        </p:grpSpPr>
        <p:sp>
          <p:nvSpPr>
            <p:cNvPr id="19" name="Freeform 5">
              <a:extLst>
                <a:ext uri="{FF2B5EF4-FFF2-40B4-BE49-F238E27FC236}">
                  <a16:creationId xmlns:a16="http://schemas.microsoft.com/office/drawing/2014/main" id="{54494E26-11A3-A5FB-8778-B30A289E4C5C}"/>
                </a:ext>
              </a:extLst>
            </p:cNvPr>
            <p:cNvSpPr/>
            <p:nvPr/>
          </p:nvSpPr>
          <p:spPr>
            <a:xfrm>
              <a:off x="0" y="0"/>
              <a:ext cx="3166322" cy="2408705"/>
            </a:xfrm>
            <a:custGeom>
              <a:avLst/>
              <a:gdLst/>
              <a:ahLst/>
              <a:cxnLst/>
              <a:rect l="l" t="t" r="r" b="b"/>
              <a:pathLst>
                <a:path w="3166322" h="2408705">
                  <a:moveTo>
                    <a:pt x="0" y="0"/>
                  </a:moveTo>
                  <a:lnTo>
                    <a:pt x="3166322" y="0"/>
                  </a:lnTo>
                  <a:lnTo>
                    <a:pt x="3166322" y="2408705"/>
                  </a:lnTo>
                  <a:lnTo>
                    <a:pt x="0" y="2408705"/>
                  </a:lnTo>
                  <a:close/>
                </a:path>
              </a:pathLst>
            </a:custGeom>
            <a:solidFill>
              <a:srgbClr val="000000"/>
            </a:solidFill>
          </p:spPr>
          <p:txBody>
            <a:bodyPr/>
            <a:lstStyle/>
            <a:p>
              <a:endParaRPr lang="en-US"/>
            </a:p>
          </p:txBody>
        </p:sp>
      </p:grpSp>
      <p:sp>
        <p:nvSpPr>
          <p:cNvPr id="20" name="TextBox 6">
            <a:extLst>
              <a:ext uri="{FF2B5EF4-FFF2-40B4-BE49-F238E27FC236}">
                <a16:creationId xmlns:a16="http://schemas.microsoft.com/office/drawing/2014/main" id="{73061F72-1D48-0C37-A495-DCE47F17352E}"/>
              </a:ext>
            </a:extLst>
          </p:cNvPr>
          <p:cNvSpPr txBox="1"/>
          <p:nvPr/>
        </p:nvSpPr>
        <p:spPr>
          <a:xfrm>
            <a:off x="587477" y="295751"/>
            <a:ext cx="8404123" cy="1269002"/>
          </a:xfrm>
          <a:prstGeom prst="rect">
            <a:avLst/>
          </a:prstGeom>
        </p:spPr>
        <p:txBody>
          <a:bodyPr wrap="square" lIns="0" tIns="0" rIns="0" bIns="0" rtlCol="0" anchor="t">
            <a:spAutoFit/>
          </a:bodyPr>
          <a:lstStyle/>
          <a:p>
            <a:pPr algn="just">
              <a:lnSpc>
                <a:spcPts val="11184"/>
              </a:lnSpc>
            </a:pPr>
            <a:r>
              <a:rPr lang="en-US" sz="6502" dirty="0">
                <a:latin typeface="Aileron Ultra-Bold"/>
              </a:rPr>
              <a:t>PRICING</a:t>
            </a:r>
            <a:r>
              <a:rPr lang="en-US" sz="6502" dirty="0">
                <a:solidFill>
                  <a:srgbClr val="FFFFFF"/>
                </a:solidFill>
                <a:latin typeface="Aileron Ultra-Bold"/>
              </a:rPr>
              <a:t> STRATEGY</a:t>
            </a:r>
          </a:p>
        </p:txBody>
      </p:sp>
      <p:sp>
        <p:nvSpPr>
          <p:cNvPr id="21" name="AutoShape 7">
            <a:extLst>
              <a:ext uri="{FF2B5EF4-FFF2-40B4-BE49-F238E27FC236}">
                <a16:creationId xmlns:a16="http://schemas.microsoft.com/office/drawing/2014/main" id="{2790C47F-18F0-9631-CF61-2B5EF92F4BE9}"/>
              </a:ext>
            </a:extLst>
          </p:cNvPr>
          <p:cNvSpPr/>
          <p:nvPr/>
        </p:nvSpPr>
        <p:spPr>
          <a:xfrm>
            <a:off x="9829800" y="5583995"/>
            <a:ext cx="8060344" cy="0"/>
          </a:xfrm>
          <a:prstGeom prst="line">
            <a:avLst/>
          </a:prstGeom>
          <a:ln w="85725" cap="flat">
            <a:solidFill>
              <a:srgbClr val="FFB938"/>
            </a:solidFill>
            <a:prstDash val="solid"/>
            <a:headEnd type="none" w="sm" len="sm"/>
            <a:tailEnd type="none" w="sm" len="sm"/>
          </a:ln>
        </p:spPr>
        <p:txBody>
          <a:bodyPr/>
          <a:lstStyle/>
          <a:p>
            <a:endParaRPr lang="en-US"/>
          </a:p>
        </p:txBody>
      </p:sp>
      <p:sp>
        <p:nvSpPr>
          <p:cNvPr id="23" name="TextBox 9">
            <a:extLst>
              <a:ext uri="{FF2B5EF4-FFF2-40B4-BE49-F238E27FC236}">
                <a16:creationId xmlns:a16="http://schemas.microsoft.com/office/drawing/2014/main" id="{8CDD042D-359E-B6D4-22BF-73D73C92AD65}"/>
              </a:ext>
            </a:extLst>
          </p:cNvPr>
          <p:cNvSpPr txBox="1"/>
          <p:nvPr/>
        </p:nvSpPr>
        <p:spPr>
          <a:xfrm>
            <a:off x="1222770" y="1599491"/>
            <a:ext cx="12517145" cy="3693319"/>
          </a:xfrm>
          <a:prstGeom prst="rect">
            <a:avLst/>
          </a:prstGeom>
        </p:spPr>
        <p:txBody>
          <a:bodyPr wrap="square" lIns="0" tIns="0" rIns="0" bIns="0" rtlCol="0" anchor="t">
            <a:spAutoFit/>
          </a:bodyPr>
          <a:lstStyle/>
          <a:p>
            <a:pPr algn="l"/>
            <a:r>
              <a:rPr lang="en-US" sz="4000" b="1" i="0" dirty="0">
                <a:solidFill>
                  <a:srgbClr val="D1D5DB"/>
                </a:solidFill>
                <a:effectLst/>
                <a:latin typeface="Times New Roman" panose="02020603050405020304" pitchFamily="18" charset="0"/>
                <a:cs typeface="Times New Roman" panose="02020603050405020304" pitchFamily="18" charset="0"/>
              </a:rPr>
              <a:t>Additional Services</a:t>
            </a:r>
            <a:endParaRPr lang="en-US" sz="4000" b="0" i="0" dirty="0">
              <a:solidFill>
                <a:srgbClr val="D1D5DB"/>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4000" b="1" i="0" dirty="0">
                <a:solidFill>
                  <a:srgbClr val="D1D5DB"/>
                </a:solidFill>
                <a:effectLst/>
                <a:latin typeface="Times New Roman" panose="02020603050405020304" pitchFamily="18" charset="0"/>
                <a:cs typeface="Times New Roman" panose="02020603050405020304" pitchFamily="18" charset="0"/>
              </a:rPr>
              <a:t>Mobile App for Patients:</a:t>
            </a:r>
            <a:r>
              <a:rPr lang="en-US" sz="4000" b="0" i="0" dirty="0">
                <a:solidFill>
                  <a:srgbClr val="D1D5DB"/>
                </a:solidFill>
                <a:effectLst/>
                <a:latin typeface="Times New Roman" panose="02020603050405020304" pitchFamily="18" charset="0"/>
                <a:cs typeface="Times New Roman" panose="02020603050405020304" pitchFamily="18" charset="0"/>
              </a:rPr>
              <a:t> $249 (one-time) + $14.99/month (maintenance).</a:t>
            </a:r>
          </a:p>
          <a:p>
            <a:pPr algn="l">
              <a:buFont typeface="Arial" panose="020B0604020202020204" pitchFamily="34" charset="0"/>
              <a:buChar char="•"/>
            </a:pPr>
            <a:r>
              <a:rPr lang="en-US" sz="4000" b="1" i="0" dirty="0">
                <a:solidFill>
                  <a:srgbClr val="D1D5DB"/>
                </a:solidFill>
                <a:effectLst/>
                <a:latin typeface="Times New Roman" panose="02020603050405020304" pitchFamily="18" charset="0"/>
                <a:cs typeface="Times New Roman" panose="02020603050405020304" pitchFamily="18" charset="0"/>
              </a:rPr>
              <a:t>Onsite Training and Support:</a:t>
            </a:r>
            <a:r>
              <a:rPr lang="en-US" sz="4000" b="0" i="0" dirty="0">
                <a:solidFill>
                  <a:srgbClr val="D1D5DB"/>
                </a:solidFill>
                <a:effectLst/>
                <a:latin typeface="Times New Roman" panose="02020603050405020304" pitchFamily="18" charset="0"/>
                <a:cs typeface="Times New Roman" panose="02020603050405020304" pitchFamily="18" charset="0"/>
              </a:rPr>
              <a:t> $399 (initial) + $24.99/month per user.</a:t>
            </a:r>
          </a:p>
          <a:p>
            <a:pPr algn="l">
              <a:buFont typeface="Arial" panose="020B0604020202020204" pitchFamily="34" charset="0"/>
              <a:buChar char="•"/>
            </a:pPr>
            <a:r>
              <a:rPr lang="en-US" sz="4000" b="1" i="0" dirty="0">
                <a:solidFill>
                  <a:srgbClr val="D1D5DB"/>
                </a:solidFill>
                <a:effectLst/>
                <a:latin typeface="Times New Roman" panose="02020603050405020304" pitchFamily="18" charset="0"/>
                <a:cs typeface="Times New Roman" panose="02020603050405020304" pitchFamily="18" charset="0"/>
              </a:rPr>
              <a:t>Customization and Integration:</a:t>
            </a:r>
            <a:r>
              <a:rPr lang="en-US" sz="4000" b="0" i="0" dirty="0">
                <a:solidFill>
                  <a:srgbClr val="D1D5DB"/>
                </a:solidFill>
                <a:effectLst/>
                <a:latin typeface="Times New Roman" panose="02020603050405020304" pitchFamily="18" charset="0"/>
                <a:cs typeface="Times New Roman" panose="02020603050405020304" pitchFamily="18" charset="0"/>
              </a:rPr>
              <a:t> Fees starting at $800.</a:t>
            </a:r>
          </a:p>
        </p:txBody>
      </p:sp>
      <p:grpSp>
        <p:nvGrpSpPr>
          <p:cNvPr id="24" name="Group 10">
            <a:extLst>
              <a:ext uri="{FF2B5EF4-FFF2-40B4-BE49-F238E27FC236}">
                <a16:creationId xmlns:a16="http://schemas.microsoft.com/office/drawing/2014/main" id="{463A0900-B740-F4C2-48F0-A995963DDC2A}"/>
              </a:ext>
            </a:extLst>
          </p:cNvPr>
          <p:cNvGrpSpPr/>
          <p:nvPr/>
        </p:nvGrpSpPr>
        <p:grpSpPr>
          <a:xfrm>
            <a:off x="1028700" y="9400403"/>
            <a:ext cx="775267" cy="772297"/>
            <a:chOff x="0" y="0"/>
            <a:chExt cx="1033689" cy="1029730"/>
          </a:xfrm>
        </p:grpSpPr>
        <p:grpSp>
          <p:nvGrpSpPr>
            <p:cNvPr id="25" name="Group 11">
              <a:extLst>
                <a:ext uri="{FF2B5EF4-FFF2-40B4-BE49-F238E27FC236}">
                  <a16:creationId xmlns:a16="http://schemas.microsoft.com/office/drawing/2014/main" id="{EE9168EB-16C0-F239-5120-E311EBF4B1F3}"/>
                </a:ext>
              </a:extLst>
            </p:cNvPr>
            <p:cNvGrpSpPr/>
            <p:nvPr/>
          </p:nvGrpSpPr>
          <p:grpSpPr>
            <a:xfrm>
              <a:off x="0" y="223655"/>
              <a:ext cx="814259" cy="806075"/>
              <a:chOff x="0" y="0"/>
              <a:chExt cx="561930" cy="556282"/>
            </a:xfrm>
          </p:grpSpPr>
          <p:sp>
            <p:nvSpPr>
              <p:cNvPr id="28" name="Freeform 12">
                <a:extLst>
                  <a:ext uri="{FF2B5EF4-FFF2-40B4-BE49-F238E27FC236}">
                    <a16:creationId xmlns:a16="http://schemas.microsoft.com/office/drawing/2014/main" id="{7DB60880-F629-C7A9-7819-2B781BDB2186}"/>
                  </a:ext>
                </a:extLst>
              </p:cNvPr>
              <p:cNvSpPr/>
              <p:nvPr/>
            </p:nvSpPr>
            <p:spPr>
              <a:xfrm>
                <a:off x="0" y="0"/>
                <a:ext cx="561930" cy="556282"/>
              </a:xfrm>
              <a:custGeom>
                <a:avLst/>
                <a:gdLst/>
                <a:ahLst/>
                <a:cxnLst/>
                <a:rect l="l" t="t" r="r" b="b"/>
                <a:pathLst>
                  <a:path w="561930" h="556282">
                    <a:moveTo>
                      <a:pt x="0" y="0"/>
                    </a:moveTo>
                    <a:lnTo>
                      <a:pt x="0" y="556282"/>
                    </a:lnTo>
                    <a:lnTo>
                      <a:pt x="561930" y="556282"/>
                    </a:lnTo>
                    <a:lnTo>
                      <a:pt x="561930" y="0"/>
                    </a:lnTo>
                    <a:lnTo>
                      <a:pt x="0" y="0"/>
                    </a:lnTo>
                    <a:close/>
                    <a:moveTo>
                      <a:pt x="500970" y="495322"/>
                    </a:moveTo>
                    <a:lnTo>
                      <a:pt x="59690" y="495322"/>
                    </a:lnTo>
                    <a:lnTo>
                      <a:pt x="59690" y="59690"/>
                    </a:lnTo>
                    <a:lnTo>
                      <a:pt x="500970" y="59690"/>
                    </a:lnTo>
                    <a:lnTo>
                      <a:pt x="500970" y="495322"/>
                    </a:lnTo>
                    <a:close/>
                  </a:path>
                </a:pathLst>
              </a:custGeom>
              <a:solidFill>
                <a:srgbClr val="000000"/>
              </a:solidFill>
            </p:spPr>
            <p:txBody>
              <a:bodyPr/>
              <a:lstStyle/>
              <a:p>
                <a:endParaRPr lang="en-US"/>
              </a:p>
            </p:txBody>
          </p:sp>
        </p:grpSp>
        <p:grpSp>
          <p:nvGrpSpPr>
            <p:cNvPr id="26" name="Group 13">
              <a:extLst>
                <a:ext uri="{FF2B5EF4-FFF2-40B4-BE49-F238E27FC236}">
                  <a16:creationId xmlns:a16="http://schemas.microsoft.com/office/drawing/2014/main" id="{8887A803-C1C8-3D13-171A-DC02E87AB4B2}"/>
                </a:ext>
              </a:extLst>
            </p:cNvPr>
            <p:cNvGrpSpPr/>
            <p:nvPr/>
          </p:nvGrpSpPr>
          <p:grpSpPr>
            <a:xfrm>
              <a:off x="219431" y="0"/>
              <a:ext cx="814259" cy="806075"/>
              <a:chOff x="0" y="0"/>
              <a:chExt cx="561930" cy="556282"/>
            </a:xfrm>
          </p:grpSpPr>
          <p:sp>
            <p:nvSpPr>
              <p:cNvPr id="27" name="Freeform 14">
                <a:extLst>
                  <a:ext uri="{FF2B5EF4-FFF2-40B4-BE49-F238E27FC236}">
                    <a16:creationId xmlns:a16="http://schemas.microsoft.com/office/drawing/2014/main" id="{BF322044-279B-562B-1BA3-49D4D7FB2B8E}"/>
                  </a:ext>
                </a:extLst>
              </p:cNvPr>
              <p:cNvSpPr/>
              <p:nvPr/>
            </p:nvSpPr>
            <p:spPr>
              <a:xfrm>
                <a:off x="0" y="0"/>
                <a:ext cx="561930" cy="556282"/>
              </a:xfrm>
              <a:custGeom>
                <a:avLst/>
                <a:gdLst/>
                <a:ahLst/>
                <a:cxnLst/>
                <a:rect l="l" t="t" r="r" b="b"/>
                <a:pathLst>
                  <a:path w="561930" h="556282">
                    <a:moveTo>
                      <a:pt x="0" y="0"/>
                    </a:moveTo>
                    <a:lnTo>
                      <a:pt x="0" y="556282"/>
                    </a:lnTo>
                    <a:lnTo>
                      <a:pt x="561930" y="556282"/>
                    </a:lnTo>
                    <a:lnTo>
                      <a:pt x="561930" y="0"/>
                    </a:lnTo>
                    <a:lnTo>
                      <a:pt x="0" y="0"/>
                    </a:lnTo>
                    <a:close/>
                    <a:moveTo>
                      <a:pt x="500970" y="495322"/>
                    </a:moveTo>
                    <a:lnTo>
                      <a:pt x="59690" y="495322"/>
                    </a:lnTo>
                    <a:lnTo>
                      <a:pt x="59690" y="59690"/>
                    </a:lnTo>
                    <a:lnTo>
                      <a:pt x="500970" y="59690"/>
                    </a:lnTo>
                    <a:lnTo>
                      <a:pt x="500970" y="495322"/>
                    </a:lnTo>
                    <a:close/>
                  </a:path>
                </a:pathLst>
              </a:custGeom>
              <a:solidFill>
                <a:srgbClr val="000000"/>
              </a:solidFill>
            </p:spPr>
            <p:txBody>
              <a:bodyPr/>
              <a:lstStyle/>
              <a:p>
                <a:endParaRPr lang="en-US"/>
              </a:p>
            </p:txBody>
          </p:sp>
        </p:grpSp>
      </p:grpSp>
      <p:sp>
        <p:nvSpPr>
          <p:cNvPr id="29" name="AutoShape 15">
            <a:extLst>
              <a:ext uri="{FF2B5EF4-FFF2-40B4-BE49-F238E27FC236}">
                <a16:creationId xmlns:a16="http://schemas.microsoft.com/office/drawing/2014/main" id="{FC85B641-58D7-7F4A-3B75-3933D432BFB8}"/>
              </a:ext>
            </a:extLst>
          </p:cNvPr>
          <p:cNvSpPr/>
          <p:nvPr/>
        </p:nvSpPr>
        <p:spPr>
          <a:xfrm rot="5400000">
            <a:off x="2733578" y="7438542"/>
            <a:ext cx="3524445" cy="0"/>
          </a:xfrm>
          <a:prstGeom prst="line">
            <a:avLst/>
          </a:prstGeom>
          <a:ln w="85725" cap="flat">
            <a:solidFill>
              <a:srgbClr val="FFFFFF"/>
            </a:solidFill>
            <a:prstDash val="solid"/>
            <a:headEnd type="none" w="sm" len="sm"/>
            <a:tailEnd type="none" w="sm" len="sm"/>
          </a:ln>
        </p:spPr>
        <p:txBody>
          <a:bodyPr/>
          <a:lstStyle/>
          <a:p>
            <a:endParaRPr lang="en-US"/>
          </a:p>
        </p:txBody>
      </p:sp>
      <p:grpSp>
        <p:nvGrpSpPr>
          <p:cNvPr id="30" name="Group 4">
            <a:extLst>
              <a:ext uri="{FF2B5EF4-FFF2-40B4-BE49-F238E27FC236}">
                <a16:creationId xmlns:a16="http://schemas.microsoft.com/office/drawing/2014/main" id="{9239C509-F66F-F231-2CDA-CFD2813C3FB1}"/>
              </a:ext>
            </a:extLst>
          </p:cNvPr>
          <p:cNvGrpSpPr/>
          <p:nvPr/>
        </p:nvGrpSpPr>
        <p:grpSpPr>
          <a:xfrm>
            <a:off x="4876800" y="5650549"/>
            <a:ext cx="13411200" cy="3749854"/>
            <a:chOff x="0" y="0"/>
            <a:chExt cx="3166322" cy="2408705"/>
          </a:xfrm>
        </p:grpSpPr>
        <p:sp>
          <p:nvSpPr>
            <p:cNvPr id="31" name="Freeform 5">
              <a:extLst>
                <a:ext uri="{FF2B5EF4-FFF2-40B4-BE49-F238E27FC236}">
                  <a16:creationId xmlns:a16="http://schemas.microsoft.com/office/drawing/2014/main" id="{BAF9D375-6C58-3B50-1FDA-410E0D12A21D}"/>
                </a:ext>
              </a:extLst>
            </p:cNvPr>
            <p:cNvSpPr/>
            <p:nvPr/>
          </p:nvSpPr>
          <p:spPr>
            <a:xfrm>
              <a:off x="0" y="0"/>
              <a:ext cx="3166322" cy="2408705"/>
            </a:xfrm>
            <a:custGeom>
              <a:avLst/>
              <a:gdLst/>
              <a:ahLst/>
              <a:cxnLst/>
              <a:rect l="l" t="t" r="r" b="b"/>
              <a:pathLst>
                <a:path w="3166322" h="2408705">
                  <a:moveTo>
                    <a:pt x="0" y="0"/>
                  </a:moveTo>
                  <a:lnTo>
                    <a:pt x="3166322" y="0"/>
                  </a:lnTo>
                  <a:lnTo>
                    <a:pt x="3166322" y="2408705"/>
                  </a:lnTo>
                  <a:lnTo>
                    <a:pt x="0" y="2408705"/>
                  </a:lnTo>
                  <a:close/>
                </a:path>
              </a:pathLst>
            </a:custGeom>
            <a:solidFill>
              <a:srgbClr val="000000"/>
            </a:solidFill>
          </p:spPr>
          <p:txBody>
            <a:bodyPr/>
            <a:lstStyle/>
            <a:p>
              <a:endParaRPr lang="en-US"/>
            </a:p>
          </p:txBody>
        </p:sp>
      </p:grpSp>
      <p:sp>
        <p:nvSpPr>
          <p:cNvPr id="34" name="TextBox 33">
            <a:extLst>
              <a:ext uri="{FF2B5EF4-FFF2-40B4-BE49-F238E27FC236}">
                <a16:creationId xmlns:a16="http://schemas.microsoft.com/office/drawing/2014/main" id="{9CB79514-D932-5560-A3A0-9C0AF3B3FF5E}"/>
              </a:ext>
            </a:extLst>
          </p:cNvPr>
          <p:cNvSpPr txBox="1"/>
          <p:nvPr/>
        </p:nvSpPr>
        <p:spPr>
          <a:xfrm>
            <a:off x="5486400" y="5589067"/>
            <a:ext cx="12493162" cy="3785652"/>
          </a:xfrm>
          <a:prstGeom prst="rect">
            <a:avLst/>
          </a:prstGeom>
          <a:noFill/>
        </p:spPr>
        <p:txBody>
          <a:bodyPr wrap="square">
            <a:spAutoFit/>
          </a:bodyPr>
          <a:lstStyle/>
          <a:p>
            <a:pPr algn="l"/>
            <a:r>
              <a:rPr lang="en-US" sz="4000" b="1" i="0" dirty="0">
                <a:solidFill>
                  <a:srgbClr val="D1D5DB"/>
                </a:solidFill>
                <a:effectLst/>
                <a:latin typeface="Times New Roman" panose="02020603050405020304" pitchFamily="18" charset="0"/>
                <a:cs typeface="Times New Roman" panose="02020603050405020304" pitchFamily="18" charset="0"/>
              </a:rPr>
              <a:t>Dummy Pricing Example</a:t>
            </a:r>
            <a:endParaRPr lang="en-US" sz="4000" b="0" i="0" dirty="0">
              <a:solidFill>
                <a:srgbClr val="D1D5DB"/>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4000" b="1" i="0" dirty="0">
                <a:solidFill>
                  <a:srgbClr val="D1D5DB"/>
                </a:solidFill>
                <a:effectLst/>
                <a:latin typeface="Times New Roman" panose="02020603050405020304" pitchFamily="18" charset="0"/>
                <a:cs typeface="Times New Roman" panose="02020603050405020304" pitchFamily="18" charset="0"/>
              </a:rPr>
              <a:t>Standard Plan (3 users):</a:t>
            </a:r>
            <a:r>
              <a:rPr lang="en-US" sz="4000" b="0" i="0" dirty="0">
                <a:solidFill>
                  <a:srgbClr val="D1D5DB"/>
                </a:solidFill>
                <a:effectLst/>
                <a:latin typeface="Times New Roman" panose="02020603050405020304" pitchFamily="18" charset="0"/>
                <a:cs typeface="Times New Roman" panose="02020603050405020304" pitchFamily="18" charset="0"/>
              </a:rPr>
              <a:t> $239.97/month.</a:t>
            </a:r>
          </a:p>
          <a:p>
            <a:pPr algn="l">
              <a:buFont typeface="Arial" panose="020B0604020202020204" pitchFamily="34" charset="0"/>
              <a:buChar char="•"/>
            </a:pPr>
            <a:r>
              <a:rPr lang="en-US" sz="4000" b="1" i="0" dirty="0">
                <a:solidFill>
                  <a:srgbClr val="D1D5DB"/>
                </a:solidFill>
                <a:effectLst/>
                <a:latin typeface="Times New Roman" panose="02020603050405020304" pitchFamily="18" charset="0"/>
                <a:cs typeface="Times New Roman" panose="02020603050405020304" pitchFamily="18" charset="0"/>
              </a:rPr>
              <a:t>Mobile App:</a:t>
            </a:r>
            <a:r>
              <a:rPr lang="en-US" sz="4000" b="0" i="0" dirty="0">
                <a:solidFill>
                  <a:srgbClr val="D1D5DB"/>
                </a:solidFill>
                <a:effectLst/>
                <a:latin typeface="Times New Roman" panose="02020603050405020304" pitchFamily="18" charset="0"/>
                <a:cs typeface="Times New Roman" panose="02020603050405020304" pitchFamily="18" charset="0"/>
              </a:rPr>
              <a:t> $249 (one-time) + $14.99/month.</a:t>
            </a:r>
          </a:p>
          <a:p>
            <a:pPr algn="l">
              <a:buFont typeface="Arial" panose="020B0604020202020204" pitchFamily="34" charset="0"/>
              <a:buChar char="•"/>
            </a:pPr>
            <a:r>
              <a:rPr lang="en-US" sz="4000" b="1" i="0" dirty="0">
                <a:solidFill>
                  <a:srgbClr val="D1D5DB"/>
                </a:solidFill>
                <a:effectLst/>
                <a:latin typeface="Times New Roman" panose="02020603050405020304" pitchFamily="18" charset="0"/>
                <a:cs typeface="Times New Roman" panose="02020603050405020304" pitchFamily="18" charset="0"/>
              </a:rPr>
              <a:t>Onsite Training:</a:t>
            </a:r>
            <a:r>
              <a:rPr lang="en-US" sz="4000" b="0" i="0" dirty="0">
                <a:solidFill>
                  <a:srgbClr val="D1D5DB"/>
                </a:solidFill>
                <a:effectLst/>
                <a:latin typeface="Times New Roman" panose="02020603050405020304" pitchFamily="18" charset="0"/>
                <a:cs typeface="Times New Roman" panose="02020603050405020304" pitchFamily="18" charset="0"/>
              </a:rPr>
              <a:t> $399 (initial) + $74.97/month (support for 3 users).</a:t>
            </a:r>
          </a:p>
          <a:p>
            <a:pPr algn="l">
              <a:buFont typeface="Arial" panose="020B0604020202020204" pitchFamily="34" charset="0"/>
              <a:buChar char="•"/>
            </a:pPr>
            <a:r>
              <a:rPr lang="en-US" sz="4000" b="1" i="0" dirty="0">
                <a:solidFill>
                  <a:srgbClr val="D1D5DB"/>
                </a:solidFill>
                <a:effectLst/>
                <a:latin typeface="Times New Roman" panose="02020603050405020304" pitchFamily="18" charset="0"/>
                <a:cs typeface="Times New Roman" panose="02020603050405020304" pitchFamily="18" charset="0"/>
              </a:rPr>
              <a:t>Total Monthly Cost:</a:t>
            </a:r>
            <a:r>
              <a:rPr lang="en-US" sz="4000" b="0" i="0" dirty="0">
                <a:solidFill>
                  <a:srgbClr val="D1D5DB"/>
                </a:solidFill>
                <a:effectLst/>
                <a:latin typeface="Times New Roman" panose="02020603050405020304" pitchFamily="18" charset="0"/>
                <a:cs typeface="Times New Roman" panose="02020603050405020304" pitchFamily="18" charset="0"/>
              </a:rPr>
              <a:t> $729.93.</a:t>
            </a:r>
          </a:p>
        </p:txBody>
      </p:sp>
      <p:sp>
        <p:nvSpPr>
          <p:cNvPr id="2" name="Slide Number Placeholder 1">
            <a:extLst>
              <a:ext uri="{FF2B5EF4-FFF2-40B4-BE49-F238E27FC236}">
                <a16:creationId xmlns:a16="http://schemas.microsoft.com/office/drawing/2014/main" id="{4865889B-A38F-0CE4-4B16-47884660A396}"/>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3" name="Footer Placeholder 2">
            <a:extLst>
              <a:ext uri="{FF2B5EF4-FFF2-40B4-BE49-F238E27FC236}">
                <a16:creationId xmlns:a16="http://schemas.microsoft.com/office/drawing/2014/main" id="{412AA9F5-764B-DC2C-F4F6-0CAD5D38AD4D}"/>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247767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B938"/>
        </a:solidFill>
        <a:effectLst/>
      </p:bgPr>
    </p:bg>
    <p:spTree>
      <p:nvGrpSpPr>
        <p:cNvPr id="1" name="">
          <a:extLst>
            <a:ext uri="{FF2B5EF4-FFF2-40B4-BE49-F238E27FC236}">
              <a16:creationId xmlns:a16="http://schemas.microsoft.com/office/drawing/2014/main" id="{721C638E-F5E0-A5FA-C9BC-F329BC4F93BA}"/>
            </a:ext>
          </a:extLst>
        </p:cNvPr>
        <p:cNvGrpSpPr/>
        <p:nvPr/>
      </p:nvGrpSpPr>
      <p:grpSpPr>
        <a:xfrm>
          <a:off x="0" y="0"/>
          <a:ext cx="0" cy="0"/>
          <a:chOff x="0" y="0"/>
          <a:chExt cx="0" cy="0"/>
        </a:xfrm>
      </p:grpSpPr>
      <p:sp>
        <p:nvSpPr>
          <p:cNvPr id="3" name="AutoShape 3">
            <a:extLst>
              <a:ext uri="{FF2B5EF4-FFF2-40B4-BE49-F238E27FC236}">
                <a16:creationId xmlns:a16="http://schemas.microsoft.com/office/drawing/2014/main" id="{6FEA8062-FFBB-5437-E07A-098ED8C5E65E}"/>
              </a:ext>
            </a:extLst>
          </p:cNvPr>
          <p:cNvSpPr/>
          <p:nvPr/>
        </p:nvSpPr>
        <p:spPr>
          <a:xfrm>
            <a:off x="2986326" y="9115150"/>
            <a:ext cx="6701962" cy="0"/>
          </a:xfrm>
          <a:prstGeom prst="line">
            <a:avLst/>
          </a:prstGeom>
          <a:ln w="85725" cap="flat">
            <a:solidFill>
              <a:srgbClr val="FFFFFF"/>
            </a:solidFill>
            <a:prstDash val="solid"/>
            <a:headEnd type="none" w="sm" len="sm"/>
            <a:tailEnd type="none" w="sm" len="sm"/>
          </a:ln>
        </p:spPr>
        <p:txBody>
          <a:bodyPr/>
          <a:lstStyle/>
          <a:p>
            <a:endParaRPr lang="en-US"/>
          </a:p>
        </p:txBody>
      </p:sp>
      <p:grpSp>
        <p:nvGrpSpPr>
          <p:cNvPr id="4" name="Group 4">
            <a:extLst>
              <a:ext uri="{FF2B5EF4-FFF2-40B4-BE49-F238E27FC236}">
                <a16:creationId xmlns:a16="http://schemas.microsoft.com/office/drawing/2014/main" id="{9CE0F0D4-AF29-DFC6-16B0-E6F1BC01EA7F}"/>
              </a:ext>
            </a:extLst>
          </p:cNvPr>
          <p:cNvGrpSpPr/>
          <p:nvPr/>
        </p:nvGrpSpPr>
        <p:grpSpPr>
          <a:xfrm>
            <a:off x="8057431" y="3314700"/>
            <a:ext cx="10428458" cy="7120624"/>
            <a:chOff x="0" y="0"/>
            <a:chExt cx="3166322" cy="2408705"/>
          </a:xfrm>
        </p:grpSpPr>
        <p:sp>
          <p:nvSpPr>
            <p:cNvPr id="5" name="Freeform 5">
              <a:extLst>
                <a:ext uri="{FF2B5EF4-FFF2-40B4-BE49-F238E27FC236}">
                  <a16:creationId xmlns:a16="http://schemas.microsoft.com/office/drawing/2014/main" id="{9814EB27-63FA-D044-8F3D-A00BC7E7FDF5}"/>
                </a:ext>
              </a:extLst>
            </p:cNvPr>
            <p:cNvSpPr/>
            <p:nvPr/>
          </p:nvSpPr>
          <p:spPr>
            <a:xfrm>
              <a:off x="0" y="0"/>
              <a:ext cx="3166322" cy="2408705"/>
            </a:xfrm>
            <a:custGeom>
              <a:avLst/>
              <a:gdLst/>
              <a:ahLst/>
              <a:cxnLst/>
              <a:rect l="l" t="t" r="r" b="b"/>
              <a:pathLst>
                <a:path w="3166322" h="2408705">
                  <a:moveTo>
                    <a:pt x="0" y="0"/>
                  </a:moveTo>
                  <a:lnTo>
                    <a:pt x="3166322" y="0"/>
                  </a:lnTo>
                  <a:lnTo>
                    <a:pt x="3166322" y="2408705"/>
                  </a:lnTo>
                  <a:lnTo>
                    <a:pt x="0" y="2408705"/>
                  </a:lnTo>
                  <a:close/>
                </a:path>
              </a:pathLst>
            </a:custGeom>
            <a:solidFill>
              <a:srgbClr val="000000"/>
            </a:solidFill>
          </p:spPr>
          <p:txBody>
            <a:bodyPr/>
            <a:lstStyle/>
            <a:p>
              <a:endParaRPr lang="en-US">
                <a:latin typeface="Söhne"/>
              </a:endParaRPr>
            </a:p>
          </p:txBody>
        </p:sp>
      </p:grpSp>
      <p:sp>
        <p:nvSpPr>
          <p:cNvPr id="6" name="TextBox 6">
            <a:extLst>
              <a:ext uri="{FF2B5EF4-FFF2-40B4-BE49-F238E27FC236}">
                <a16:creationId xmlns:a16="http://schemas.microsoft.com/office/drawing/2014/main" id="{B99C0198-42D2-521B-1175-B259D5A38994}"/>
              </a:ext>
            </a:extLst>
          </p:cNvPr>
          <p:cNvSpPr txBox="1"/>
          <p:nvPr/>
        </p:nvSpPr>
        <p:spPr>
          <a:xfrm>
            <a:off x="8077200" y="3669883"/>
            <a:ext cx="10028310" cy="1271887"/>
          </a:xfrm>
          <a:prstGeom prst="rect">
            <a:avLst/>
          </a:prstGeom>
        </p:spPr>
        <p:txBody>
          <a:bodyPr wrap="square" lIns="0" tIns="0" rIns="0" bIns="0" rtlCol="0" anchor="t">
            <a:spAutoFit/>
          </a:bodyPr>
          <a:lstStyle/>
          <a:p>
            <a:pPr algn="just">
              <a:lnSpc>
                <a:spcPts val="11184"/>
              </a:lnSpc>
            </a:pPr>
            <a:r>
              <a:rPr lang="en-US" sz="6600" dirty="0">
                <a:solidFill>
                  <a:srgbClr val="FFFFFF"/>
                </a:solidFill>
                <a:latin typeface="Aileron Ultra-Bold"/>
              </a:rPr>
              <a:t>•	</a:t>
            </a:r>
            <a:r>
              <a:rPr lang="en-US" sz="3600" dirty="0">
                <a:solidFill>
                  <a:srgbClr val="FFFFFF"/>
                </a:solidFill>
                <a:latin typeface="Aileron Ultra-Bold"/>
              </a:rPr>
              <a:t>Gross Profit = Total Revenue - Total COGS</a:t>
            </a:r>
            <a:endParaRPr lang="en-US" sz="6600" dirty="0">
              <a:solidFill>
                <a:srgbClr val="FFFFFF"/>
              </a:solidFill>
              <a:latin typeface="Aileron Ultra-Bold"/>
            </a:endParaRPr>
          </a:p>
        </p:txBody>
      </p:sp>
      <p:sp>
        <p:nvSpPr>
          <p:cNvPr id="7" name="AutoShape 7">
            <a:extLst>
              <a:ext uri="{FF2B5EF4-FFF2-40B4-BE49-F238E27FC236}">
                <a16:creationId xmlns:a16="http://schemas.microsoft.com/office/drawing/2014/main" id="{B0B2A36B-9609-C35B-867A-DBCD2DE8D8CB}"/>
              </a:ext>
            </a:extLst>
          </p:cNvPr>
          <p:cNvSpPr/>
          <p:nvPr/>
        </p:nvSpPr>
        <p:spPr>
          <a:xfrm>
            <a:off x="8530941" y="5067300"/>
            <a:ext cx="10028310" cy="0"/>
          </a:xfrm>
          <a:prstGeom prst="line">
            <a:avLst/>
          </a:prstGeom>
          <a:ln w="85725" cap="flat">
            <a:solidFill>
              <a:srgbClr val="FFB938"/>
            </a:solidFill>
            <a:prstDash val="solid"/>
            <a:headEnd type="none" w="sm" len="sm"/>
            <a:tailEnd type="none" w="sm" len="sm"/>
          </a:ln>
        </p:spPr>
        <p:txBody>
          <a:bodyPr/>
          <a:lstStyle/>
          <a:p>
            <a:endParaRPr lang="en-US"/>
          </a:p>
        </p:txBody>
      </p:sp>
      <p:sp>
        <p:nvSpPr>
          <p:cNvPr id="8" name="TextBox 8">
            <a:extLst>
              <a:ext uri="{FF2B5EF4-FFF2-40B4-BE49-F238E27FC236}">
                <a16:creationId xmlns:a16="http://schemas.microsoft.com/office/drawing/2014/main" id="{4EC5AAC7-0E32-CFEA-5598-28AA460AA110}"/>
              </a:ext>
            </a:extLst>
          </p:cNvPr>
          <p:cNvSpPr txBox="1"/>
          <p:nvPr/>
        </p:nvSpPr>
        <p:spPr>
          <a:xfrm>
            <a:off x="304800" y="152411"/>
            <a:ext cx="18254450" cy="2057999"/>
          </a:xfrm>
          <a:prstGeom prst="rect">
            <a:avLst/>
          </a:prstGeom>
        </p:spPr>
        <p:txBody>
          <a:bodyPr wrap="square" lIns="0" tIns="0" rIns="0" bIns="0" rtlCol="0" anchor="t">
            <a:spAutoFit/>
          </a:bodyPr>
          <a:lstStyle/>
          <a:p>
            <a:pPr>
              <a:lnSpc>
                <a:spcPts val="8290"/>
              </a:lnSpc>
            </a:pPr>
            <a:r>
              <a:rPr lang="en-US" sz="6000" dirty="0">
                <a:solidFill>
                  <a:srgbClr val="000000"/>
                </a:solidFill>
                <a:latin typeface="IBM Plex Sans Bold"/>
              </a:rPr>
              <a:t>PREPARING BASIC </a:t>
            </a:r>
            <a:r>
              <a:rPr lang="en-US" sz="6000" dirty="0">
                <a:solidFill>
                  <a:schemeClr val="bg1"/>
                </a:solidFill>
                <a:latin typeface="IBM Plex Sans Bold"/>
              </a:rPr>
              <a:t>FINANCIAL</a:t>
            </a:r>
            <a:r>
              <a:rPr lang="en-US" sz="6000" dirty="0">
                <a:solidFill>
                  <a:srgbClr val="000000"/>
                </a:solidFill>
                <a:latin typeface="IBM Plex Sans Bold"/>
              </a:rPr>
              <a:t> FOR OUR PROJECT </a:t>
            </a:r>
          </a:p>
        </p:txBody>
      </p:sp>
      <p:sp>
        <p:nvSpPr>
          <p:cNvPr id="9" name="TextBox 9">
            <a:extLst>
              <a:ext uri="{FF2B5EF4-FFF2-40B4-BE49-F238E27FC236}">
                <a16:creationId xmlns:a16="http://schemas.microsoft.com/office/drawing/2014/main" id="{FA6E5FC8-3649-C805-0DC4-C2B9AD7F7025}"/>
              </a:ext>
            </a:extLst>
          </p:cNvPr>
          <p:cNvSpPr txBox="1"/>
          <p:nvPr/>
        </p:nvSpPr>
        <p:spPr>
          <a:xfrm>
            <a:off x="10559844" y="5571778"/>
            <a:ext cx="6760393" cy="1293624"/>
          </a:xfrm>
          <a:prstGeom prst="rect">
            <a:avLst/>
          </a:prstGeom>
        </p:spPr>
        <p:txBody>
          <a:bodyPr lIns="0" tIns="0" rIns="0" bIns="0" rtlCol="0" anchor="t">
            <a:spAutoFit/>
          </a:bodyPr>
          <a:lstStyle/>
          <a:p>
            <a:pPr algn="just">
              <a:lnSpc>
                <a:spcPts val="5280"/>
              </a:lnSpc>
            </a:pPr>
            <a:r>
              <a:rPr lang="en-US" sz="3200" b="1" dirty="0">
                <a:solidFill>
                  <a:srgbClr val="FFFFFF"/>
                </a:solidFill>
                <a:latin typeface="IBM Plex Sans"/>
              </a:rPr>
              <a:t>= $600,000 - $400,000</a:t>
            </a:r>
          </a:p>
          <a:p>
            <a:pPr algn="just">
              <a:lnSpc>
                <a:spcPts val="5280"/>
              </a:lnSpc>
            </a:pPr>
            <a:r>
              <a:rPr lang="en-US" sz="3200" b="1" dirty="0">
                <a:solidFill>
                  <a:srgbClr val="FFFFFF"/>
                </a:solidFill>
                <a:latin typeface="IBM Plex Sans"/>
              </a:rPr>
              <a:t>= $200,000</a:t>
            </a:r>
          </a:p>
        </p:txBody>
      </p:sp>
      <p:sp>
        <p:nvSpPr>
          <p:cNvPr id="15" name="AutoShape 15">
            <a:extLst>
              <a:ext uri="{FF2B5EF4-FFF2-40B4-BE49-F238E27FC236}">
                <a16:creationId xmlns:a16="http://schemas.microsoft.com/office/drawing/2014/main" id="{49F9839B-6C3F-EE7B-7B7E-965B5D8A3542}"/>
              </a:ext>
            </a:extLst>
          </p:cNvPr>
          <p:cNvSpPr/>
          <p:nvPr/>
        </p:nvSpPr>
        <p:spPr>
          <a:xfrm rot="5400000">
            <a:off x="14849378" y="879693"/>
            <a:ext cx="3524445" cy="0"/>
          </a:xfrm>
          <a:prstGeom prst="line">
            <a:avLst/>
          </a:prstGeom>
          <a:ln w="85725" cap="flat">
            <a:solidFill>
              <a:srgbClr val="FFFFFF"/>
            </a:solidFill>
            <a:prstDash val="solid"/>
            <a:headEnd type="none" w="sm" len="sm"/>
            <a:tailEnd type="none" w="sm" len="sm"/>
          </a:ln>
        </p:spPr>
        <p:txBody>
          <a:bodyPr/>
          <a:lstStyle/>
          <a:p>
            <a:endParaRPr lang="en-US"/>
          </a:p>
        </p:txBody>
      </p:sp>
      <p:sp>
        <p:nvSpPr>
          <p:cNvPr id="17" name="TextBox 16">
            <a:extLst>
              <a:ext uri="{FF2B5EF4-FFF2-40B4-BE49-F238E27FC236}">
                <a16:creationId xmlns:a16="http://schemas.microsoft.com/office/drawing/2014/main" id="{5E8C6C5B-781E-8572-8D18-DB753913DF57}"/>
              </a:ext>
            </a:extLst>
          </p:cNvPr>
          <p:cNvSpPr txBox="1"/>
          <p:nvPr/>
        </p:nvSpPr>
        <p:spPr>
          <a:xfrm>
            <a:off x="838200" y="2520535"/>
            <a:ext cx="6160228" cy="6610592"/>
          </a:xfrm>
          <a:prstGeom prst="rect">
            <a:avLst/>
          </a:prstGeom>
          <a:noFill/>
        </p:spPr>
        <p:txBody>
          <a:bodyPr wrap="square" rtlCol="0">
            <a:spAutoFit/>
          </a:bodyPr>
          <a:lstStyle/>
          <a:p>
            <a:pPr marL="0" marR="0">
              <a:lnSpc>
                <a:spcPct val="106000"/>
              </a:lnSpc>
              <a:spcBef>
                <a:spcPts val="1000"/>
              </a:spcBef>
              <a:spcAft>
                <a:spcPts val="0"/>
              </a:spcAft>
            </a:pPr>
            <a:r>
              <a:rPr lang="en-US" sz="3200" b="1" i="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Revenue:</a:t>
            </a:r>
            <a:endParaRPr lang="en-US" sz="3200" b="1" i="1" kern="10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Software Licensing Fees: $400,000</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Transaction Fees: $200,000</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 Revenue: $600,000</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6000"/>
              </a:lnSpc>
              <a:spcBef>
                <a:spcPts val="1000"/>
              </a:spcBef>
              <a:spcAft>
                <a:spcPts val="0"/>
              </a:spcAft>
            </a:pPr>
            <a:r>
              <a:rPr lang="en-US" sz="3200" b="1" i="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Cost of Goods Sold (COGS):</a:t>
            </a:r>
            <a:endParaRPr lang="en-US" sz="3200" b="1" i="1" kern="10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Development Costs: $250,000</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Infrastructure Costs: $80,000</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Marketing and Promotion: $40,000</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Customer Support: $30,000</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 COGS: $400,000</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12327740-549B-2DE6-F526-F2F5CBCD536D}"/>
              </a:ext>
            </a:extLst>
          </p:cNvPr>
          <p:cNvSpPr txBox="1"/>
          <p:nvPr/>
        </p:nvSpPr>
        <p:spPr>
          <a:xfrm>
            <a:off x="9829800" y="7852733"/>
            <a:ext cx="5975556" cy="707886"/>
          </a:xfrm>
          <a:prstGeom prst="rect">
            <a:avLst/>
          </a:prstGeom>
          <a:noFill/>
        </p:spPr>
        <p:txBody>
          <a:bodyPr wrap="square" rtlCol="0">
            <a:spAutoFit/>
          </a:bodyPr>
          <a:lstStyle/>
          <a:p>
            <a:r>
              <a:rPr lang="en-US" sz="4000" dirty="0">
                <a:solidFill>
                  <a:srgbClr val="FFFFFF"/>
                </a:solidFill>
                <a:latin typeface="Aileron Ultra-Bold"/>
              </a:rPr>
              <a:t>Gross Profit =$200,000</a:t>
            </a:r>
            <a:endParaRPr lang="en-US" sz="4000" dirty="0"/>
          </a:p>
        </p:txBody>
      </p:sp>
      <p:grpSp>
        <p:nvGrpSpPr>
          <p:cNvPr id="19" name="Group 10">
            <a:extLst>
              <a:ext uri="{FF2B5EF4-FFF2-40B4-BE49-F238E27FC236}">
                <a16:creationId xmlns:a16="http://schemas.microsoft.com/office/drawing/2014/main" id="{0574B23D-217A-9267-844B-D3CC880B1C0A}"/>
              </a:ext>
            </a:extLst>
          </p:cNvPr>
          <p:cNvGrpSpPr/>
          <p:nvPr/>
        </p:nvGrpSpPr>
        <p:grpSpPr>
          <a:xfrm>
            <a:off x="8301991" y="7633856"/>
            <a:ext cx="1322579" cy="1322579"/>
            <a:chOff x="0" y="0"/>
            <a:chExt cx="1913890" cy="1913890"/>
          </a:xfrm>
        </p:grpSpPr>
        <p:sp>
          <p:nvSpPr>
            <p:cNvPr id="20" name="Freeform 11">
              <a:extLst>
                <a:ext uri="{FF2B5EF4-FFF2-40B4-BE49-F238E27FC236}">
                  <a16:creationId xmlns:a16="http://schemas.microsoft.com/office/drawing/2014/main" id="{512DDE9C-853F-F957-4FD4-651AC6C57E65}"/>
                </a:ext>
              </a:extLst>
            </p:cNvPr>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938"/>
            </a:solidFill>
          </p:spPr>
          <p:txBody>
            <a:bodyPr/>
            <a:lstStyle/>
            <a:p>
              <a:endParaRPr lang="en-US"/>
            </a:p>
          </p:txBody>
        </p:sp>
      </p:grpSp>
      <p:grpSp>
        <p:nvGrpSpPr>
          <p:cNvPr id="10" name="Group 10">
            <a:extLst>
              <a:ext uri="{FF2B5EF4-FFF2-40B4-BE49-F238E27FC236}">
                <a16:creationId xmlns:a16="http://schemas.microsoft.com/office/drawing/2014/main" id="{93EE2970-1651-EE29-B955-E20F76E0AA26}"/>
              </a:ext>
            </a:extLst>
          </p:cNvPr>
          <p:cNvGrpSpPr/>
          <p:nvPr/>
        </p:nvGrpSpPr>
        <p:grpSpPr>
          <a:xfrm>
            <a:off x="8575646" y="7988046"/>
            <a:ext cx="775267" cy="772297"/>
            <a:chOff x="0" y="0"/>
            <a:chExt cx="1033689" cy="1029730"/>
          </a:xfrm>
        </p:grpSpPr>
        <p:grpSp>
          <p:nvGrpSpPr>
            <p:cNvPr id="11" name="Group 11">
              <a:extLst>
                <a:ext uri="{FF2B5EF4-FFF2-40B4-BE49-F238E27FC236}">
                  <a16:creationId xmlns:a16="http://schemas.microsoft.com/office/drawing/2014/main" id="{01FE4FA6-3FDD-0EF3-477E-5142757638D5}"/>
                </a:ext>
              </a:extLst>
            </p:cNvPr>
            <p:cNvGrpSpPr/>
            <p:nvPr/>
          </p:nvGrpSpPr>
          <p:grpSpPr>
            <a:xfrm>
              <a:off x="0" y="223655"/>
              <a:ext cx="814259" cy="806075"/>
              <a:chOff x="0" y="0"/>
              <a:chExt cx="561930" cy="556282"/>
            </a:xfrm>
          </p:grpSpPr>
          <p:sp>
            <p:nvSpPr>
              <p:cNvPr id="12" name="Freeform 12">
                <a:extLst>
                  <a:ext uri="{FF2B5EF4-FFF2-40B4-BE49-F238E27FC236}">
                    <a16:creationId xmlns:a16="http://schemas.microsoft.com/office/drawing/2014/main" id="{40978DDB-0ADE-0D1C-5BE0-2FED9CD2B0D6}"/>
                  </a:ext>
                </a:extLst>
              </p:cNvPr>
              <p:cNvSpPr/>
              <p:nvPr/>
            </p:nvSpPr>
            <p:spPr>
              <a:xfrm>
                <a:off x="0" y="0"/>
                <a:ext cx="561930" cy="556282"/>
              </a:xfrm>
              <a:custGeom>
                <a:avLst/>
                <a:gdLst/>
                <a:ahLst/>
                <a:cxnLst/>
                <a:rect l="l" t="t" r="r" b="b"/>
                <a:pathLst>
                  <a:path w="561930" h="556282">
                    <a:moveTo>
                      <a:pt x="0" y="0"/>
                    </a:moveTo>
                    <a:lnTo>
                      <a:pt x="0" y="556282"/>
                    </a:lnTo>
                    <a:lnTo>
                      <a:pt x="561930" y="556282"/>
                    </a:lnTo>
                    <a:lnTo>
                      <a:pt x="561930" y="0"/>
                    </a:lnTo>
                    <a:lnTo>
                      <a:pt x="0" y="0"/>
                    </a:lnTo>
                    <a:close/>
                    <a:moveTo>
                      <a:pt x="500970" y="495322"/>
                    </a:moveTo>
                    <a:lnTo>
                      <a:pt x="59690" y="495322"/>
                    </a:lnTo>
                    <a:lnTo>
                      <a:pt x="59690" y="59690"/>
                    </a:lnTo>
                    <a:lnTo>
                      <a:pt x="500970" y="59690"/>
                    </a:lnTo>
                    <a:lnTo>
                      <a:pt x="500970" y="495322"/>
                    </a:lnTo>
                    <a:close/>
                  </a:path>
                </a:pathLst>
              </a:custGeom>
              <a:solidFill>
                <a:srgbClr val="000000"/>
              </a:solidFill>
            </p:spPr>
            <p:txBody>
              <a:bodyPr/>
              <a:lstStyle/>
              <a:p>
                <a:endParaRPr lang="en-US"/>
              </a:p>
            </p:txBody>
          </p:sp>
        </p:grpSp>
        <p:grpSp>
          <p:nvGrpSpPr>
            <p:cNvPr id="13" name="Group 13">
              <a:extLst>
                <a:ext uri="{FF2B5EF4-FFF2-40B4-BE49-F238E27FC236}">
                  <a16:creationId xmlns:a16="http://schemas.microsoft.com/office/drawing/2014/main" id="{328262F2-947B-2284-8098-4D293B3CBC46}"/>
                </a:ext>
              </a:extLst>
            </p:cNvPr>
            <p:cNvGrpSpPr/>
            <p:nvPr/>
          </p:nvGrpSpPr>
          <p:grpSpPr>
            <a:xfrm>
              <a:off x="219431" y="0"/>
              <a:ext cx="814259" cy="806075"/>
              <a:chOff x="0" y="0"/>
              <a:chExt cx="561930" cy="556282"/>
            </a:xfrm>
          </p:grpSpPr>
          <p:sp>
            <p:nvSpPr>
              <p:cNvPr id="14" name="Freeform 14">
                <a:extLst>
                  <a:ext uri="{FF2B5EF4-FFF2-40B4-BE49-F238E27FC236}">
                    <a16:creationId xmlns:a16="http://schemas.microsoft.com/office/drawing/2014/main" id="{413AFC4B-35E5-947F-F6E9-87D36BEBB561}"/>
                  </a:ext>
                </a:extLst>
              </p:cNvPr>
              <p:cNvSpPr/>
              <p:nvPr/>
            </p:nvSpPr>
            <p:spPr>
              <a:xfrm>
                <a:off x="0" y="0"/>
                <a:ext cx="561930" cy="556282"/>
              </a:xfrm>
              <a:custGeom>
                <a:avLst/>
                <a:gdLst/>
                <a:ahLst/>
                <a:cxnLst/>
                <a:rect l="l" t="t" r="r" b="b"/>
                <a:pathLst>
                  <a:path w="561930" h="556282">
                    <a:moveTo>
                      <a:pt x="0" y="0"/>
                    </a:moveTo>
                    <a:lnTo>
                      <a:pt x="0" y="556282"/>
                    </a:lnTo>
                    <a:lnTo>
                      <a:pt x="561930" y="556282"/>
                    </a:lnTo>
                    <a:lnTo>
                      <a:pt x="561930" y="0"/>
                    </a:lnTo>
                    <a:lnTo>
                      <a:pt x="0" y="0"/>
                    </a:lnTo>
                    <a:close/>
                    <a:moveTo>
                      <a:pt x="500970" y="495322"/>
                    </a:moveTo>
                    <a:lnTo>
                      <a:pt x="59690" y="495322"/>
                    </a:lnTo>
                    <a:lnTo>
                      <a:pt x="59690" y="59690"/>
                    </a:lnTo>
                    <a:lnTo>
                      <a:pt x="500970" y="59690"/>
                    </a:lnTo>
                    <a:lnTo>
                      <a:pt x="500970" y="495322"/>
                    </a:lnTo>
                    <a:close/>
                  </a:path>
                </a:pathLst>
              </a:custGeom>
              <a:solidFill>
                <a:srgbClr val="000000"/>
              </a:solidFill>
            </p:spPr>
            <p:txBody>
              <a:bodyPr/>
              <a:lstStyle/>
              <a:p>
                <a:endParaRPr lang="en-US"/>
              </a:p>
            </p:txBody>
          </p:sp>
        </p:grpSp>
      </p:grpSp>
      <p:sp>
        <p:nvSpPr>
          <p:cNvPr id="2" name="Slide Number Placeholder 1">
            <a:extLst>
              <a:ext uri="{FF2B5EF4-FFF2-40B4-BE49-F238E27FC236}">
                <a16:creationId xmlns:a16="http://schemas.microsoft.com/office/drawing/2014/main" id="{A1037BDB-4BE8-8EF0-1AA8-5131C4961AEB}"/>
              </a:ext>
            </a:extLst>
          </p:cNvPr>
          <p:cNvSpPr>
            <a:spLocks noGrp="1"/>
          </p:cNvSpPr>
          <p:nvPr>
            <p:ph type="sldNum" sz="quarter" idx="12"/>
          </p:nvPr>
        </p:nvSpPr>
        <p:spPr/>
        <p:txBody>
          <a:bodyPr/>
          <a:lstStyle/>
          <a:p>
            <a:fld id="{B6F15528-21DE-4FAA-801E-634DDDAF4B2B}" type="slidenum">
              <a:rPr lang="en-US" smtClean="0"/>
              <a:pPr/>
              <a:t>21</a:t>
            </a:fld>
            <a:endParaRPr lang="en-US"/>
          </a:p>
        </p:txBody>
      </p:sp>
      <p:sp>
        <p:nvSpPr>
          <p:cNvPr id="16" name="Footer Placeholder 15">
            <a:extLst>
              <a:ext uri="{FF2B5EF4-FFF2-40B4-BE49-F238E27FC236}">
                <a16:creationId xmlns:a16="http://schemas.microsoft.com/office/drawing/2014/main" id="{F4C5B54D-AF44-0999-5E36-3C1FB3D2793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84147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77" b="-9277"/>
            </a:stretch>
          </a:blipFill>
        </p:spPr>
        <p:txBody>
          <a:bodyPr/>
          <a:lstStyle/>
          <a:p>
            <a:endParaRPr lang="en-US"/>
          </a:p>
        </p:txBody>
      </p:sp>
      <p:grpSp>
        <p:nvGrpSpPr>
          <p:cNvPr id="3" name="Group 3"/>
          <p:cNvGrpSpPr/>
          <p:nvPr/>
        </p:nvGrpSpPr>
        <p:grpSpPr>
          <a:xfrm>
            <a:off x="-380587" y="3675184"/>
            <a:ext cx="19049175" cy="2936632"/>
            <a:chOff x="0" y="0"/>
            <a:chExt cx="6412622" cy="988574"/>
          </a:xfrm>
        </p:grpSpPr>
        <p:sp>
          <p:nvSpPr>
            <p:cNvPr id="4" name="Freeform 4"/>
            <p:cNvSpPr/>
            <p:nvPr/>
          </p:nvSpPr>
          <p:spPr>
            <a:xfrm>
              <a:off x="0" y="0"/>
              <a:ext cx="6412621" cy="988573"/>
            </a:xfrm>
            <a:custGeom>
              <a:avLst/>
              <a:gdLst/>
              <a:ahLst/>
              <a:cxnLst/>
              <a:rect l="l" t="t" r="r" b="b"/>
              <a:pathLst>
                <a:path w="6412621" h="988573">
                  <a:moveTo>
                    <a:pt x="0" y="0"/>
                  </a:moveTo>
                  <a:lnTo>
                    <a:pt x="6412621" y="0"/>
                  </a:lnTo>
                  <a:lnTo>
                    <a:pt x="6412621" y="988573"/>
                  </a:lnTo>
                  <a:lnTo>
                    <a:pt x="0" y="988573"/>
                  </a:lnTo>
                  <a:close/>
                </a:path>
              </a:pathLst>
            </a:custGeom>
            <a:solidFill>
              <a:srgbClr val="000000">
                <a:alpha val="69804"/>
              </a:srgbClr>
            </a:solidFill>
          </p:spPr>
          <p:txBody>
            <a:bodyPr/>
            <a:lstStyle/>
            <a:p>
              <a:endParaRPr lang="en-US"/>
            </a:p>
          </p:txBody>
        </p:sp>
      </p:grpSp>
      <p:sp>
        <p:nvSpPr>
          <p:cNvPr id="5" name="TextBox 5"/>
          <p:cNvSpPr txBox="1"/>
          <p:nvPr/>
        </p:nvSpPr>
        <p:spPr>
          <a:xfrm>
            <a:off x="1865369" y="3933881"/>
            <a:ext cx="14557262" cy="2352563"/>
          </a:xfrm>
          <a:prstGeom prst="rect">
            <a:avLst/>
          </a:prstGeom>
        </p:spPr>
        <p:txBody>
          <a:bodyPr lIns="0" tIns="0" rIns="0" bIns="0" rtlCol="0" anchor="t">
            <a:spAutoFit/>
          </a:bodyPr>
          <a:lstStyle/>
          <a:p>
            <a:pPr algn="ctr">
              <a:lnSpc>
                <a:spcPts val="18600"/>
              </a:lnSpc>
            </a:pPr>
            <a:r>
              <a:rPr lang="en-US" sz="15000" spc="300">
                <a:solidFill>
                  <a:srgbClr val="FFFFFF"/>
                </a:solidFill>
                <a:latin typeface="Aileron Ultra-Bold"/>
              </a:rPr>
              <a:t>THANK YOU</a:t>
            </a:r>
          </a:p>
        </p:txBody>
      </p:sp>
      <p:sp>
        <p:nvSpPr>
          <p:cNvPr id="6" name="Slide Number Placeholder 5">
            <a:extLst>
              <a:ext uri="{FF2B5EF4-FFF2-40B4-BE49-F238E27FC236}">
                <a16:creationId xmlns:a16="http://schemas.microsoft.com/office/drawing/2014/main" id="{94C9B37E-4C1D-46B7-2A70-582FE84F4611}"/>
              </a:ext>
            </a:extLst>
          </p:cNvPr>
          <p:cNvSpPr>
            <a:spLocks noGrp="1"/>
          </p:cNvSpPr>
          <p:nvPr>
            <p:ph type="sldNum" sz="quarter" idx="12"/>
          </p:nvPr>
        </p:nvSpPr>
        <p:spPr/>
        <p:txBody>
          <a:bodyPr/>
          <a:lstStyle/>
          <a:p>
            <a:fld id="{B6F15528-21DE-4FAA-801E-634DDDAF4B2B}" type="slidenum">
              <a:rPr lang="en-US" smtClean="0"/>
              <a:pPr/>
              <a:t>22</a:t>
            </a:fld>
            <a:endParaRPr lang="en-US"/>
          </a:p>
        </p:txBody>
      </p:sp>
      <p:sp>
        <p:nvSpPr>
          <p:cNvPr id="7" name="Footer Placeholder 6">
            <a:extLst>
              <a:ext uri="{FF2B5EF4-FFF2-40B4-BE49-F238E27FC236}">
                <a16:creationId xmlns:a16="http://schemas.microsoft.com/office/drawing/2014/main" id="{9F745ECF-CA10-B19E-3807-6E00A7E3ACE9}"/>
              </a:ext>
            </a:extLst>
          </p:cNvPr>
          <p:cNvSpPr>
            <a:spLocks noGrp="1"/>
          </p:cNvSpPr>
          <p:nvPr>
            <p:ph type="ftr" sz="quarter" idx="1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B938"/>
        </a:solidFill>
        <a:effectLst/>
      </p:bgPr>
    </p:bg>
    <p:spTree>
      <p:nvGrpSpPr>
        <p:cNvPr id="1" name=""/>
        <p:cNvGrpSpPr/>
        <p:nvPr/>
      </p:nvGrpSpPr>
      <p:grpSpPr>
        <a:xfrm>
          <a:off x="0" y="0"/>
          <a:ext cx="0" cy="0"/>
          <a:chOff x="0" y="0"/>
          <a:chExt cx="0" cy="0"/>
        </a:xfrm>
      </p:grpSpPr>
      <p:grpSp>
        <p:nvGrpSpPr>
          <p:cNvPr id="2" name="Group 2"/>
          <p:cNvGrpSpPr/>
          <p:nvPr/>
        </p:nvGrpSpPr>
        <p:grpSpPr>
          <a:xfrm>
            <a:off x="152401" y="7277100"/>
            <a:ext cx="18135599" cy="3184803"/>
            <a:chOff x="-3061" y="1096952"/>
            <a:chExt cx="2070863" cy="2389138"/>
          </a:xfrm>
        </p:grpSpPr>
        <p:sp>
          <p:nvSpPr>
            <p:cNvPr id="3" name="Freeform 3"/>
            <p:cNvSpPr/>
            <p:nvPr/>
          </p:nvSpPr>
          <p:spPr>
            <a:xfrm>
              <a:off x="-3061" y="1096952"/>
              <a:ext cx="2070863" cy="2389138"/>
            </a:xfrm>
            <a:custGeom>
              <a:avLst/>
              <a:gdLst/>
              <a:ahLst/>
              <a:cxnLst/>
              <a:rect l="l" t="t" r="r" b="b"/>
              <a:pathLst>
                <a:path w="2070863" h="3797570">
                  <a:moveTo>
                    <a:pt x="0" y="0"/>
                  </a:moveTo>
                  <a:lnTo>
                    <a:pt x="2070863" y="0"/>
                  </a:lnTo>
                  <a:lnTo>
                    <a:pt x="2070863" y="3797570"/>
                  </a:lnTo>
                  <a:lnTo>
                    <a:pt x="0" y="3797570"/>
                  </a:lnTo>
                  <a:close/>
                </a:path>
              </a:pathLst>
            </a:custGeom>
            <a:solidFill>
              <a:srgbClr val="000000"/>
            </a:solidFill>
          </p:spPr>
          <p:txBody>
            <a:bodyPr/>
            <a:lstStyle/>
            <a:p>
              <a:endParaRPr lang="en-US"/>
            </a:p>
          </p:txBody>
        </p:sp>
      </p:grpSp>
      <p:sp>
        <p:nvSpPr>
          <p:cNvPr id="6" name="AutoShape 6"/>
          <p:cNvSpPr/>
          <p:nvPr/>
        </p:nvSpPr>
        <p:spPr>
          <a:xfrm>
            <a:off x="4648200" y="6286500"/>
            <a:ext cx="1542580" cy="0"/>
          </a:xfrm>
          <a:prstGeom prst="line">
            <a:avLst/>
          </a:prstGeom>
          <a:ln w="76200" cap="flat">
            <a:solidFill>
              <a:srgbClr val="FFFFFF"/>
            </a:solidFill>
            <a:prstDash val="solid"/>
            <a:headEnd type="none" w="sm" len="sm"/>
            <a:tailEnd type="none" w="sm" len="sm"/>
          </a:ln>
        </p:spPr>
        <p:txBody>
          <a:bodyPr/>
          <a:lstStyle/>
          <a:p>
            <a:endParaRPr lang="en-US"/>
          </a:p>
        </p:txBody>
      </p:sp>
      <p:sp>
        <p:nvSpPr>
          <p:cNvPr id="7" name="TextBox 7"/>
          <p:cNvSpPr txBox="1"/>
          <p:nvPr/>
        </p:nvSpPr>
        <p:spPr>
          <a:xfrm>
            <a:off x="3131477" y="6515100"/>
            <a:ext cx="4488523" cy="574516"/>
          </a:xfrm>
          <a:prstGeom prst="rect">
            <a:avLst/>
          </a:prstGeom>
        </p:spPr>
        <p:txBody>
          <a:bodyPr lIns="0" tIns="0" rIns="0" bIns="0" rtlCol="0" anchor="t">
            <a:spAutoFit/>
          </a:bodyPr>
          <a:lstStyle/>
          <a:p>
            <a:pPr algn="ctr">
              <a:lnSpc>
                <a:spcPts val="4900"/>
              </a:lnSpc>
            </a:pPr>
            <a:r>
              <a:rPr lang="en-US" sz="3500" dirty="0">
                <a:solidFill>
                  <a:srgbClr val="000000"/>
                </a:solidFill>
                <a:latin typeface="Aileron Ultra-Bold"/>
              </a:rPr>
              <a:t>Md. Sakibul Islam</a:t>
            </a:r>
          </a:p>
        </p:txBody>
      </p:sp>
      <p:sp>
        <p:nvSpPr>
          <p:cNvPr id="8" name="TextBox 8"/>
          <p:cNvSpPr txBox="1"/>
          <p:nvPr/>
        </p:nvSpPr>
        <p:spPr>
          <a:xfrm>
            <a:off x="2667000" y="7654620"/>
            <a:ext cx="5498180" cy="943976"/>
          </a:xfrm>
          <a:prstGeom prst="rect">
            <a:avLst/>
          </a:prstGeom>
        </p:spPr>
        <p:txBody>
          <a:bodyPr wrap="square" lIns="0" tIns="0" rIns="0" bIns="0" rtlCol="0" anchor="t">
            <a:spAutoFit/>
          </a:bodyPr>
          <a:lstStyle/>
          <a:p>
            <a:pPr algn="ctr">
              <a:lnSpc>
                <a:spcPts val="3800"/>
              </a:lnSpc>
            </a:pPr>
            <a:r>
              <a:rPr lang="en-US" sz="2800" b="1" dirty="0">
                <a:solidFill>
                  <a:srgbClr val="FFFFFF"/>
                </a:solidFill>
                <a:latin typeface="IBM Plex Sans"/>
              </a:rPr>
              <a:t>Id: B190305035</a:t>
            </a:r>
          </a:p>
          <a:p>
            <a:pPr algn="ctr">
              <a:lnSpc>
                <a:spcPts val="3800"/>
              </a:lnSpc>
            </a:pPr>
            <a:r>
              <a:rPr lang="en-US" sz="2800" b="1" dirty="0">
                <a:solidFill>
                  <a:srgbClr val="FFFFFF"/>
                </a:solidFill>
                <a:latin typeface="IBM Plex Sans"/>
              </a:rPr>
              <a:t>mdsakibulislam736@gmail.com </a:t>
            </a:r>
          </a:p>
        </p:txBody>
      </p:sp>
      <p:sp>
        <p:nvSpPr>
          <p:cNvPr id="10" name="TextBox 10"/>
          <p:cNvSpPr txBox="1"/>
          <p:nvPr/>
        </p:nvSpPr>
        <p:spPr>
          <a:xfrm>
            <a:off x="6661610" y="1587014"/>
            <a:ext cx="4964780" cy="430567"/>
          </a:xfrm>
          <a:prstGeom prst="rect">
            <a:avLst/>
          </a:prstGeom>
        </p:spPr>
        <p:txBody>
          <a:bodyPr lIns="0" tIns="0" rIns="0" bIns="0" rtlCol="0" anchor="t">
            <a:spAutoFit/>
          </a:bodyPr>
          <a:lstStyle/>
          <a:p>
            <a:pPr algn="ctr">
              <a:lnSpc>
                <a:spcPts val="3800"/>
              </a:lnSpc>
            </a:pPr>
            <a:r>
              <a:rPr lang="en-US" sz="2000" dirty="0">
                <a:solidFill>
                  <a:srgbClr val="FFFFFF"/>
                </a:solidFill>
                <a:latin typeface="IBM Plex Sans"/>
              </a:rPr>
              <a:t>.</a:t>
            </a:r>
          </a:p>
        </p:txBody>
      </p:sp>
      <p:sp>
        <p:nvSpPr>
          <p:cNvPr id="11" name="TextBox 11"/>
          <p:cNvSpPr txBox="1"/>
          <p:nvPr/>
        </p:nvSpPr>
        <p:spPr>
          <a:xfrm>
            <a:off x="11506200" y="6550184"/>
            <a:ext cx="4726651" cy="574516"/>
          </a:xfrm>
          <a:prstGeom prst="rect">
            <a:avLst/>
          </a:prstGeom>
        </p:spPr>
        <p:txBody>
          <a:bodyPr lIns="0" tIns="0" rIns="0" bIns="0" rtlCol="0" anchor="t">
            <a:spAutoFit/>
          </a:bodyPr>
          <a:lstStyle/>
          <a:p>
            <a:pPr algn="ctr">
              <a:lnSpc>
                <a:spcPts val="4900"/>
              </a:lnSpc>
            </a:pPr>
            <a:r>
              <a:rPr lang="en-US" sz="3500" dirty="0" err="1">
                <a:solidFill>
                  <a:srgbClr val="000000"/>
                </a:solidFill>
                <a:latin typeface="Aileron Ultra-Bold"/>
              </a:rPr>
              <a:t>Asifuzzaman</a:t>
            </a:r>
            <a:endParaRPr lang="en-US" sz="3500" dirty="0">
              <a:solidFill>
                <a:srgbClr val="000000"/>
              </a:solidFill>
              <a:latin typeface="Aileron Ultra-Bold"/>
            </a:endParaRPr>
          </a:p>
        </p:txBody>
      </p:sp>
      <p:sp>
        <p:nvSpPr>
          <p:cNvPr id="12" name="TextBox 12"/>
          <p:cNvSpPr txBox="1"/>
          <p:nvPr/>
        </p:nvSpPr>
        <p:spPr>
          <a:xfrm>
            <a:off x="11353800" y="7654620"/>
            <a:ext cx="5867400" cy="943976"/>
          </a:xfrm>
          <a:prstGeom prst="rect">
            <a:avLst/>
          </a:prstGeom>
        </p:spPr>
        <p:txBody>
          <a:bodyPr wrap="square" lIns="0" tIns="0" rIns="0" bIns="0" rtlCol="0" anchor="t">
            <a:spAutoFit/>
          </a:bodyPr>
          <a:lstStyle/>
          <a:p>
            <a:pPr algn="ctr">
              <a:lnSpc>
                <a:spcPts val="3800"/>
              </a:lnSpc>
            </a:pPr>
            <a:r>
              <a:rPr lang="en-US" sz="2800" b="1" dirty="0">
                <a:solidFill>
                  <a:srgbClr val="FFFFFF"/>
                </a:solidFill>
                <a:latin typeface="IBM Plex Sans"/>
              </a:rPr>
              <a:t>Id: B190305023</a:t>
            </a:r>
          </a:p>
          <a:p>
            <a:pPr algn="ctr">
              <a:lnSpc>
                <a:spcPts val="3800"/>
              </a:lnSpc>
            </a:pPr>
            <a:r>
              <a:rPr lang="en-US" sz="2800" b="1" dirty="0">
                <a:solidFill>
                  <a:srgbClr val="FFFFFF"/>
                </a:solidFill>
                <a:latin typeface="IBM Plex Sans"/>
              </a:rPr>
              <a:t>asifuzzamanasif001@gmail.com</a:t>
            </a:r>
          </a:p>
        </p:txBody>
      </p:sp>
      <p:sp>
        <p:nvSpPr>
          <p:cNvPr id="13" name="AutoShape 13"/>
          <p:cNvSpPr/>
          <p:nvPr/>
        </p:nvSpPr>
        <p:spPr>
          <a:xfrm>
            <a:off x="8686800" y="5105400"/>
            <a:ext cx="1542580" cy="0"/>
          </a:xfrm>
          <a:prstGeom prst="line">
            <a:avLst/>
          </a:prstGeom>
          <a:ln w="76200" cap="flat">
            <a:solidFill>
              <a:srgbClr val="FFFFFF"/>
            </a:solidFill>
            <a:prstDash val="solid"/>
            <a:headEnd type="none" w="sm" len="sm"/>
            <a:tailEnd type="none" w="sm" len="sm"/>
          </a:ln>
        </p:spPr>
        <p:txBody>
          <a:bodyPr/>
          <a:lstStyle/>
          <a:p>
            <a:endParaRPr lang="en-US"/>
          </a:p>
        </p:txBody>
      </p:sp>
      <p:sp>
        <p:nvSpPr>
          <p:cNvPr id="14" name="AutoShape 14"/>
          <p:cNvSpPr/>
          <p:nvPr/>
        </p:nvSpPr>
        <p:spPr>
          <a:xfrm>
            <a:off x="13106400" y="6438900"/>
            <a:ext cx="1542580" cy="0"/>
          </a:xfrm>
          <a:prstGeom prst="line">
            <a:avLst/>
          </a:prstGeom>
          <a:ln w="76200" cap="flat">
            <a:solidFill>
              <a:srgbClr val="FFFFFF"/>
            </a:solidFill>
            <a:prstDash val="solid"/>
            <a:headEnd type="none" w="sm" len="sm"/>
            <a:tailEnd type="none" w="sm" len="sm"/>
          </a:ln>
        </p:spPr>
        <p:txBody>
          <a:bodyPr/>
          <a:lstStyle/>
          <a:p>
            <a:endParaRPr lang="en-US"/>
          </a:p>
        </p:txBody>
      </p:sp>
      <p:sp>
        <p:nvSpPr>
          <p:cNvPr id="16" name="TextBox 6">
            <a:extLst>
              <a:ext uri="{FF2B5EF4-FFF2-40B4-BE49-F238E27FC236}">
                <a16:creationId xmlns:a16="http://schemas.microsoft.com/office/drawing/2014/main" id="{064B8980-FBC7-F437-2031-9B250917954E}"/>
              </a:ext>
            </a:extLst>
          </p:cNvPr>
          <p:cNvSpPr txBox="1"/>
          <p:nvPr/>
        </p:nvSpPr>
        <p:spPr>
          <a:xfrm>
            <a:off x="5613608" y="114300"/>
            <a:ext cx="6718823" cy="1542938"/>
          </a:xfrm>
          <a:prstGeom prst="rect">
            <a:avLst/>
          </a:prstGeom>
        </p:spPr>
        <p:txBody>
          <a:bodyPr lIns="0" tIns="0" rIns="0" bIns="0" rtlCol="0" anchor="t">
            <a:spAutoFit/>
          </a:bodyPr>
          <a:lstStyle/>
          <a:p>
            <a:pPr algn="r">
              <a:lnSpc>
                <a:spcPts val="12599"/>
              </a:lnSpc>
            </a:pPr>
            <a:r>
              <a:rPr lang="en-US" sz="9000" dirty="0">
                <a:solidFill>
                  <a:srgbClr val="000000"/>
                </a:solidFill>
                <a:latin typeface="Aileron Ultra-Bold"/>
              </a:rPr>
              <a:t>ABOUT</a:t>
            </a:r>
            <a:r>
              <a:rPr lang="en-US" sz="9000" dirty="0">
                <a:solidFill>
                  <a:srgbClr val="FFFFFF"/>
                </a:solidFill>
                <a:latin typeface="Aileron Ultra-Bold"/>
              </a:rPr>
              <a:t> US</a:t>
            </a:r>
          </a:p>
        </p:txBody>
      </p:sp>
      <p:pic>
        <p:nvPicPr>
          <p:cNvPr id="18" name="Picture 17">
            <a:extLst>
              <a:ext uri="{FF2B5EF4-FFF2-40B4-BE49-F238E27FC236}">
                <a16:creationId xmlns:a16="http://schemas.microsoft.com/office/drawing/2014/main" id="{A5F225DC-5FFA-CA13-0067-E3EBECDEA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6698" y="2256916"/>
            <a:ext cx="3105583" cy="3648584"/>
          </a:xfrm>
          <a:prstGeom prst="rect">
            <a:avLst/>
          </a:prstGeom>
          <a:ln w="228600" cap="sq" cmpd="thickThin">
            <a:solidFill>
              <a:srgbClr val="000000"/>
            </a:solidFill>
            <a:prstDash val="solid"/>
            <a:miter lim="800000"/>
          </a:ln>
          <a:effectLst>
            <a:innerShdw blurRad="76200">
              <a:srgbClr val="000000"/>
            </a:innerShdw>
          </a:effectLst>
        </p:spPr>
      </p:pic>
      <p:pic>
        <p:nvPicPr>
          <p:cNvPr id="20" name="Picture 19">
            <a:extLst>
              <a:ext uri="{FF2B5EF4-FFF2-40B4-BE49-F238E27FC236}">
                <a16:creationId xmlns:a16="http://schemas.microsoft.com/office/drawing/2014/main" id="{B78E34F1-B176-2166-F36D-C0C35933BB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69143" y="2194616"/>
            <a:ext cx="3400763" cy="3710884"/>
          </a:xfrm>
          <a:prstGeom prst="rect">
            <a:avLst/>
          </a:prstGeom>
          <a:ln w="228600" cap="sq" cmpd="thickThin">
            <a:solidFill>
              <a:srgbClr val="000000"/>
            </a:solidFill>
            <a:prstDash val="solid"/>
            <a:miter lim="800000"/>
          </a:ln>
          <a:effectLst>
            <a:innerShdw blurRad="76200">
              <a:srgbClr val="000000"/>
            </a:innerShdw>
          </a:effectLst>
        </p:spPr>
      </p:pic>
      <p:sp>
        <p:nvSpPr>
          <p:cNvPr id="22" name="TextBox 21">
            <a:extLst>
              <a:ext uri="{FF2B5EF4-FFF2-40B4-BE49-F238E27FC236}">
                <a16:creationId xmlns:a16="http://schemas.microsoft.com/office/drawing/2014/main" id="{616E7D92-453B-92CA-00D9-73FE9A9E94C3}"/>
              </a:ext>
            </a:extLst>
          </p:cNvPr>
          <p:cNvSpPr txBox="1"/>
          <p:nvPr/>
        </p:nvSpPr>
        <p:spPr>
          <a:xfrm>
            <a:off x="8229600" y="3849454"/>
            <a:ext cx="2514600" cy="1077218"/>
          </a:xfrm>
          <a:prstGeom prst="rect">
            <a:avLst/>
          </a:prstGeom>
          <a:noFill/>
        </p:spPr>
        <p:txBody>
          <a:bodyPr wrap="square" rtlCol="0">
            <a:spAutoFit/>
          </a:bodyPr>
          <a:lstStyle/>
          <a:p>
            <a:pPr algn="ctr"/>
            <a:r>
              <a:rPr lang="en-US" sz="3200" b="1" i="1" dirty="0">
                <a:solidFill>
                  <a:schemeClr val="bg1"/>
                </a:solidFill>
              </a:rPr>
              <a:t>Team: </a:t>
            </a:r>
            <a:r>
              <a:rPr lang="en-US" sz="3200" b="1" i="1" dirty="0" err="1"/>
              <a:t>Zeros_Splash</a:t>
            </a:r>
            <a:r>
              <a:rPr lang="en-US" sz="3200" b="1" i="1" dirty="0"/>
              <a:t> </a:t>
            </a:r>
          </a:p>
        </p:txBody>
      </p:sp>
      <p:sp>
        <p:nvSpPr>
          <p:cNvPr id="4" name="Slide Number Placeholder 3">
            <a:extLst>
              <a:ext uri="{FF2B5EF4-FFF2-40B4-BE49-F238E27FC236}">
                <a16:creationId xmlns:a16="http://schemas.microsoft.com/office/drawing/2014/main" id="{12EE15BB-8D64-3045-650A-C4903CEE55BD}"/>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5" name="Footer Placeholder 4">
            <a:extLst>
              <a:ext uri="{FF2B5EF4-FFF2-40B4-BE49-F238E27FC236}">
                <a16:creationId xmlns:a16="http://schemas.microsoft.com/office/drawing/2014/main" id="{180578DA-5C0A-E23A-83CB-E2D3FB8AC474}"/>
              </a:ext>
            </a:extLst>
          </p:cNvPr>
          <p:cNvSpPr>
            <a:spLocks noGrp="1"/>
          </p:cNvSpPr>
          <p:nvPr>
            <p:ph type="ftr" sz="quarter" idx="11"/>
          </p:nvPr>
        </p:nvSpPr>
        <p:spPr/>
        <p:txBody>
          <a:bodyPr/>
          <a:lstStyle/>
          <a:p>
            <a:endParaRPr lang="en-US"/>
          </a:p>
        </p:txBody>
      </p:sp>
      <p:sp>
        <p:nvSpPr>
          <p:cNvPr id="9" name="TextBox 8">
            <a:extLst>
              <a:ext uri="{FF2B5EF4-FFF2-40B4-BE49-F238E27FC236}">
                <a16:creationId xmlns:a16="http://schemas.microsoft.com/office/drawing/2014/main" id="{2AD7CB99-D62E-3A5B-E4DB-90B80392FAAC}"/>
              </a:ext>
            </a:extLst>
          </p:cNvPr>
          <p:cNvSpPr txBox="1"/>
          <p:nvPr/>
        </p:nvSpPr>
        <p:spPr>
          <a:xfrm>
            <a:off x="16686334" y="9268639"/>
            <a:ext cx="1069731" cy="523220"/>
          </a:xfrm>
          <a:prstGeom prst="rect">
            <a:avLst/>
          </a:prstGeom>
          <a:noFill/>
        </p:spPr>
        <p:txBody>
          <a:bodyPr wrap="square" rtlCol="0">
            <a:spAutoFit/>
          </a:bodyPr>
          <a:lstStyle/>
          <a:p>
            <a:r>
              <a:rPr lang="en-US" sz="2800" b="1" dirty="0">
                <a:solidFill>
                  <a:schemeClr val="bg1"/>
                </a:solidFill>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B938"/>
        </a:solidFill>
        <a:effectLst/>
      </p:bgPr>
    </p:bg>
    <p:spTree>
      <p:nvGrpSpPr>
        <p:cNvPr id="1" name=""/>
        <p:cNvGrpSpPr/>
        <p:nvPr/>
      </p:nvGrpSpPr>
      <p:grpSpPr>
        <a:xfrm>
          <a:off x="0" y="0"/>
          <a:ext cx="0" cy="0"/>
          <a:chOff x="0" y="0"/>
          <a:chExt cx="0" cy="0"/>
        </a:xfrm>
      </p:grpSpPr>
      <p:grpSp>
        <p:nvGrpSpPr>
          <p:cNvPr id="2" name="Group 2"/>
          <p:cNvGrpSpPr/>
          <p:nvPr/>
        </p:nvGrpSpPr>
        <p:grpSpPr>
          <a:xfrm>
            <a:off x="-768316" y="1028699"/>
            <a:ext cx="12128644" cy="8229600"/>
            <a:chOff x="-19126" y="25776"/>
            <a:chExt cx="3329487" cy="2783840"/>
          </a:xfrm>
        </p:grpSpPr>
        <p:sp>
          <p:nvSpPr>
            <p:cNvPr id="3" name="Freeform 3"/>
            <p:cNvSpPr/>
            <p:nvPr/>
          </p:nvSpPr>
          <p:spPr>
            <a:xfrm>
              <a:off x="-19126" y="25776"/>
              <a:ext cx="3329487" cy="2783840"/>
            </a:xfrm>
            <a:custGeom>
              <a:avLst/>
              <a:gdLst/>
              <a:ahLst/>
              <a:cxnLst/>
              <a:rect l="l" t="t" r="r" b="b"/>
              <a:pathLst>
                <a:path w="3329487" h="2783840">
                  <a:moveTo>
                    <a:pt x="0" y="0"/>
                  </a:moveTo>
                  <a:lnTo>
                    <a:pt x="3329487" y="0"/>
                  </a:lnTo>
                  <a:lnTo>
                    <a:pt x="3329487" y="2783840"/>
                  </a:lnTo>
                  <a:lnTo>
                    <a:pt x="0" y="2783840"/>
                  </a:lnTo>
                  <a:close/>
                </a:path>
              </a:pathLst>
            </a:custGeom>
            <a:solidFill>
              <a:srgbClr val="000000"/>
            </a:solidFill>
          </p:spPr>
          <p:txBody>
            <a:bodyPr/>
            <a:lstStyle/>
            <a:p>
              <a:endParaRPr lang="en-US"/>
            </a:p>
          </p:txBody>
        </p:sp>
      </p:grpSp>
      <p:grpSp>
        <p:nvGrpSpPr>
          <p:cNvPr id="11" name="Group 11"/>
          <p:cNvGrpSpPr>
            <a:grpSpLocks noChangeAspect="1"/>
          </p:cNvGrpSpPr>
          <p:nvPr/>
        </p:nvGrpSpPr>
        <p:grpSpPr>
          <a:xfrm>
            <a:off x="-3733800" y="5829300"/>
            <a:ext cx="1066244" cy="1066244"/>
            <a:chOff x="0" y="0"/>
            <a:chExt cx="6355080" cy="6355080"/>
          </a:xfrm>
        </p:grpSpPr>
        <p:sp>
          <p:nvSpPr>
            <p:cNvPr id="12" name="Freeform 12"/>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13" name="TextBox 13"/>
          <p:cNvSpPr txBox="1"/>
          <p:nvPr/>
        </p:nvSpPr>
        <p:spPr>
          <a:xfrm>
            <a:off x="-3733800" y="4229100"/>
            <a:ext cx="1066244" cy="745416"/>
          </a:xfrm>
          <a:prstGeom prst="rect">
            <a:avLst/>
          </a:prstGeom>
        </p:spPr>
        <p:txBody>
          <a:bodyPr lIns="0" tIns="0" rIns="0" bIns="0" rtlCol="0" anchor="t">
            <a:spAutoFit/>
          </a:bodyPr>
          <a:lstStyle/>
          <a:p>
            <a:pPr algn="ctr">
              <a:lnSpc>
                <a:spcPts val="6159"/>
              </a:lnSpc>
            </a:pPr>
            <a:r>
              <a:rPr lang="en-US" sz="4399" dirty="0">
                <a:solidFill>
                  <a:srgbClr val="FFFFFF"/>
                </a:solidFill>
                <a:latin typeface="IBM Plex Sans Bold"/>
              </a:rPr>
              <a:t>4</a:t>
            </a:r>
          </a:p>
        </p:txBody>
      </p:sp>
      <p:sp>
        <p:nvSpPr>
          <p:cNvPr id="16" name="AutoShape 16"/>
          <p:cNvSpPr/>
          <p:nvPr/>
        </p:nvSpPr>
        <p:spPr>
          <a:xfrm>
            <a:off x="7569802" y="3086100"/>
            <a:ext cx="10718198" cy="0"/>
          </a:xfrm>
          <a:prstGeom prst="line">
            <a:avLst/>
          </a:prstGeom>
          <a:ln w="76200" cap="flat">
            <a:solidFill>
              <a:srgbClr val="FFFFFF"/>
            </a:solidFill>
            <a:prstDash val="solid"/>
            <a:headEnd type="none" w="sm" len="sm"/>
            <a:tailEnd type="none" w="sm" len="sm"/>
          </a:ln>
        </p:spPr>
        <p:txBody>
          <a:bodyPr/>
          <a:lstStyle/>
          <a:p>
            <a:endParaRPr lang="en-US"/>
          </a:p>
        </p:txBody>
      </p:sp>
      <p:sp>
        <p:nvSpPr>
          <p:cNvPr id="17" name="AutoShape 17"/>
          <p:cNvSpPr/>
          <p:nvPr/>
        </p:nvSpPr>
        <p:spPr>
          <a:xfrm>
            <a:off x="7571192" y="9387254"/>
            <a:ext cx="10718198" cy="0"/>
          </a:xfrm>
          <a:prstGeom prst="line">
            <a:avLst/>
          </a:prstGeom>
          <a:ln w="76200" cap="flat">
            <a:solidFill>
              <a:srgbClr val="FFFFFF"/>
            </a:solidFill>
            <a:prstDash val="solid"/>
            <a:headEnd type="none" w="sm" len="sm"/>
            <a:tailEnd type="none" w="sm" len="sm"/>
          </a:ln>
        </p:spPr>
        <p:txBody>
          <a:bodyPr/>
          <a:lstStyle/>
          <a:p>
            <a:endParaRPr lang="en-US" dirty="0"/>
          </a:p>
        </p:txBody>
      </p:sp>
      <p:sp>
        <p:nvSpPr>
          <p:cNvPr id="18" name="TextBox 17">
            <a:extLst>
              <a:ext uri="{FF2B5EF4-FFF2-40B4-BE49-F238E27FC236}">
                <a16:creationId xmlns:a16="http://schemas.microsoft.com/office/drawing/2014/main" id="{CA9E1560-77CB-E01C-346B-7860D0270079}"/>
              </a:ext>
            </a:extLst>
          </p:cNvPr>
          <p:cNvSpPr txBox="1"/>
          <p:nvPr/>
        </p:nvSpPr>
        <p:spPr>
          <a:xfrm>
            <a:off x="11887200" y="449012"/>
            <a:ext cx="9753600" cy="2123658"/>
          </a:xfrm>
          <a:prstGeom prst="rect">
            <a:avLst/>
          </a:prstGeom>
          <a:noFill/>
        </p:spPr>
        <p:txBody>
          <a:bodyPr wrap="square" rtlCol="0">
            <a:spAutoFit/>
          </a:bodyPr>
          <a:lstStyle/>
          <a:p>
            <a:r>
              <a:rPr lang="en-US" sz="6600" b="1" dirty="0"/>
              <a:t>WHY </a:t>
            </a:r>
          </a:p>
          <a:p>
            <a:r>
              <a:rPr lang="en-US" sz="6600" b="1" dirty="0">
                <a:solidFill>
                  <a:schemeClr val="bg1"/>
                </a:solidFill>
              </a:rPr>
              <a:t>MEDICAREHUB?</a:t>
            </a:r>
          </a:p>
        </p:txBody>
      </p:sp>
      <p:sp>
        <p:nvSpPr>
          <p:cNvPr id="5" name="AutoShape 5">
            <a:extLst>
              <a:ext uri="{FF2B5EF4-FFF2-40B4-BE49-F238E27FC236}">
                <a16:creationId xmlns:a16="http://schemas.microsoft.com/office/drawing/2014/main" id="{31C8156C-DB7A-D258-6EA1-8DCA94D61B82}"/>
              </a:ext>
            </a:extLst>
          </p:cNvPr>
          <p:cNvSpPr/>
          <p:nvPr/>
        </p:nvSpPr>
        <p:spPr>
          <a:xfrm>
            <a:off x="-791763" y="5829300"/>
            <a:ext cx="8217020" cy="0"/>
          </a:xfrm>
          <a:prstGeom prst="line">
            <a:avLst/>
          </a:prstGeom>
          <a:ln w="76200" cap="flat">
            <a:solidFill>
              <a:srgbClr val="FFFFFF"/>
            </a:solidFill>
            <a:prstDash val="solid"/>
            <a:headEnd type="none" w="sm" len="sm"/>
            <a:tailEnd type="none" w="sm" len="sm"/>
          </a:ln>
        </p:spPr>
        <p:txBody>
          <a:bodyPr/>
          <a:lstStyle/>
          <a:p>
            <a:endParaRPr lang="en-US"/>
          </a:p>
        </p:txBody>
      </p:sp>
      <p:sp>
        <p:nvSpPr>
          <p:cNvPr id="6" name="TextBox 5">
            <a:extLst>
              <a:ext uri="{FF2B5EF4-FFF2-40B4-BE49-F238E27FC236}">
                <a16:creationId xmlns:a16="http://schemas.microsoft.com/office/drawing/2014/main" id="{31F9B328-8D73-77C8-FDE3-58F89A97CA5E}"/>
              </a:ext>
            </a:extLst>
          </p:cNvPr>
          <p:cNvSpPr txBox="1"/>
          <p:nvPr/>
        </p:nvSpPr>
        <p:spPr>
          <a:xfrm>
            <a:off x="85433" y="6134100"/>
            <a:ext cx="870582" cy="739498"/>
          </a:xfrm>
          <a:prstGeom prst="rect">
            <a:avLst/>
          </a:prstGeom>
        </p:spPr>
        <p:txBody>
          <a:bodyPr wrap="square" lIns="0" tIns="0" rIns="0" bIns="0" rtlCol="0" anchor="t">
            <a:spAutoFit/>
          </a:bodyPr>
          <a:lstStyle/>
          <a:p>
            <a:pPr algn="ctr">
              <a:lnSpc>
                <a:spcPts val="6159"/>
              </a:lnSpc>
            </a:pPr>
            <a:r>
              <a:rPr lang="en-US" sz="4399" dirty="0">
                <a:solidFill>
                  <a:srgbClr val="FFFFFF"/>
                </a:solidFill>
                <a:latin typeface="IBM Plex Sans Bold"/>
              </a:rPr>
              <a:t>4</a:t>
            </a:r>
          </a:p>
        </p:txBody>
      </p:sp>
      <p:grpSp>
        <p:nvGrpSpPr>
          <p:cNvPr id="7" name="Group 11">
            <a:extLst>
              <a:ext uri="{FF2B5EF4-FFF2-40B4-BE49-F238E27FC236}">
                <a16:creationId xmlns:a16="http://schemas.microsoft.com/office/drawing/2014/main" id="{20130D95-D05D-CFD9-718D-A0CD5B26EA5D}"/>
              </a:ext>
            </a:extLst>
          </p:cNvPr>
          <p:cNvGrpSpPr>
            <a:grpSpLocks noChangeAspect="1"/>
          </p:cNvGrpSpPr>
          <p:nvPr/>
        </p:nvGrpSpPr>
        <p:grpSpPr>
          <a:xfrm>
            <a:off x="107845" y="6284386"/>
            <a:ext cx="870582" cy="870582"/>
            <a:chOff x="0" y="0"/>
            <a:chExt cx="6355080" cy="6355080"/>
          </a:xfrm>
        </p:grpSpPr>
        <p:sp>
          <p:nvSpPr>
            <p:cNvPr id="8" name="Freeform 12">
              <a:extLst>
                <a:ext uri="{FF2B5EF4-FFF2-40B4-BE49-F238E27FC236}">
                  <a16:creationId xmlns:a16="http://schemas.microsoft.com/office/drawing/2014/main" id="{E492169E-EA71-2353-5D93-713365AD28F9}"/>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9" name="TextBox 8">
            <a:extLst>
              <a:ext uri="{FF2B5EF4-FFF2-40B4-BE49-F238E27FC236}">
                <a16:creationId xmlns:a16="http://schemas.microsoft.com/office/drawing/2014/main" id="{114D23A5-E39B-76FA-EE8D-1BAAD4610A2C}"/>
              </a:ext>
            </a:extLst>
          </p:cNvPr>
          <p:cNvSpPr txBox="1"/>
          <p:nvPr/>
        </p:nvSpPr>
        <p:spPr>
          <a:xfrm>
            <a:off x="1192307" y="6134100"/>
            <a:ext cx="6732493" cy="769441"/>
          </a:xfrm>
          <a:prstGeom prst="rect">
            <a:avLst/>
          </a:prstGeom>
          <a:noFill/>
        </p:spPr>
        <p:txBody>
          <a:bodyPr wrap="square" rtlCol="0">
            <a:spAutoFit/>
          </a:bodyPr>
          <a:lstStyle/>
          <a:p>
            <a:r>
              <a:rPr lang="en-US" sz="4400" b="1" dirty="0">
                <a:solidFill>
                  <a:schemeClr val="bg1"/>
                </a:solidFill>
                <a:latin typeface="Söhne"/>
              </a:rPr>
              <a:t>O</a:t>
            </a:r>
            <a:r>
              <a:rPr lang="en-US" sz="4400" b="1" i="0" dirty="0">
                <a:solidFill>
                  <a:schemeClr val="bg1"/>
                </a:solidFill>
                <a:effectLst/>
                <a:latin typeface="Söhne"/>
              </a:rPr>
              <a:t>nline consultations</a:t>
            </a:r>
            <a:endParaRPr lang="en-US" sz="4200" dirty="0">
              <a:solidFill>
                <a:schemeClr val="bg1"/>
              </a:solidFill>
            </a:endParaRPr>
          </a:p>
        </p:txBody>
      </p:sp>
      <p:sp>
        <p:nvSpPr>
          <p:cNvPr id="10" name="TextBox 13">
            <a:extLst>
              <a:ext uri="{FF2B5EF4-FFF2-40B4-BE49-F238E27FC236}">
                <a16:creationId xmlns:a16="http://schemas.microsoft.com/office/drawing/2014/main" id="{F34098D0-5AB8-7065-F9F1-8D5FB565D483}"/>
              </a:ext>
            </a:extLst>
          </p:cNvPr>
          <p:cNvSpPr txBox="1"/>
          <p:nvPr/>
        </p:nvSpPr>
        <p:spPr>
          <a:xfrm>
            <a:off x="57581" y="7498658"/>
            <a:ext cx="870582" cy="739498"/>
          </a:xfrm>
          <a:prstGeom prst="rect">
            <a:avLst/>
          </a:prstGeom>
        </p:spPr>
        <p:txBody>
          <a:bodyPr wrap="square" lIns="0" tIns="0" rIns="0" bIns="0" rtlCol="0" anchor="t">
            <a:spAutoFit/>
          </a:bodyPr>
          <a:lstStyle/>
          <a:p>
            <a:pPr algn="ctr">
              <a:lnSpc>
                <a:spcPts val="6159"/>
              </a:lnSpc>
            </a:pPr>
            <a:r>
              <a:rPr lang="en-US" sz="4399" dirty="0">
                <a:solidFill>
                  <a:srgbClr val="FFFFFF"/>
                </a:solidFill>
                <a:latin typeface="IBM Plex Sans Bold"/>
              </a:rPr>
              <a:t>5</a:t>
            </a:r>
          </a:p>
        </p:txBody>
      </p:sp>
      <p:grpSp>
        <p:nvGrpSpPr>
          <p:cNvPr id="14" name="Group 11">
            <a:extLst>
              <a:ext uri="{FF2B5EF4-FFF2-40B4-BE49-F238E27FC236}">
                <a16:creationId xmlns:a16="http://schemas.microsoft.com/office/drawing/2014/main" id="{5A264B51-A838-60BD-2B07-8321FBFAD0D5}"/>
              </a:ext>
            </a:extLst>
          </p:cNvPr>
          <p:cNvGrpSpPr>
            <a:grpSpLocks noChangeAspect="1"/>
          </p:cNvGrpSpPr>
          <p:nvPr/>
        </p:nvGrpSpPr>
        <p:grpSpPr>
          <a:xfrm>
            <a:off x="79993" y="7482371"/>
            <a:ext cx="870582" cy="870582"/>
            <a:chOff x="0" y="0"/>
            <a:chExt cx="6355080" cy="6355080"/>
          </a:xfrm>
        </p:grpSpPr>
        <p:sp>
          <p:nvSpPr>
            <p:cNvPr id="15" name="Freeform 12">
              <a:extLst>
                <a:ext uri="{FF2B5EF4-FFF2-40B4-BE49-F238E27FC236}">
                  <a16:creationId xmlns:a16="http://schemas.microsoft.com/office/drawing/2014/main" id="{168D98CA-2032-0B2E-547B-777E2299F0F3}"/>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19" name="TextBox 13">
            <a:extLst>
              <a:ext uri="{FF2B5EF4-FFF2-40B4-BE49-F238E27FC236}">
                <a16:creationId xmlns:a16="http://schemas.microsoft.com/office/drawing/2014/main" id="{5123DE03-F72A-8E2A-F3CD-B6EBFA887F4F}"/>
              </a:ext>
            </a:extLst>
          </p:cNvPr>
          <p:cNvSpPr txBox="1"/>
          <p:nvPr/>
        </p:nvSpPr>
        <p:spPr>
          <a:xfrm>
            <a:off x="57581" y="4645654"/>
            <a:ext cx="870582" cy="739498"/>
          </a:xfrm>
          <a:prstGeom prst="rect">
            <a:avLst/>
          </a:prstGeom>
        </p:spPr>
        <p:txBody>
          <a:bodyPr wrap="square" lIns="0" tIns="0" rIns="0" bIns="0" rtlCol="0" anchor="t">
            <a:spAutoFit/>
          </a:bodyPr>
          <a:lstStyle/>
          <a:p>
            <a:pPr algn="ctr">
              <a:lnSpc>
                <a:spcPts val="6159"/>
              </a:lnSpc>
            </a:pPr>
            <a:r>
              <a:rPr lang="en-US" sz="4399" dirty="0">
                <a:solidFill>
                  <a:srgbClr val="FFFFFF"/>
                </a:solidFill>
                <a:latin typeface="IBM Plex Sans Bold"/>
              </a:rPr>
              <a:t>3</a:t>
            </a:r>
          </a:p>
        </p:txBody>
      </p:sp>
      <p:grpSp>
        <p:nvGrpSpPr>
          <p:cNvPr id="20" name="Group 11">
            <a:extLst>
              <a:ext uri="{FF2B5EF4-FFF2-40B4-BE49-F238E27FC236}">
                <a16:creationId xmlns:a16="http://schemas.microsoft.com/office/drawing/2014/main" id="{A02A62ED-E9FD-791A-2AAB-082697C946AF}"/>
              </a:ext>
            </a:extLst>
          </p:cNvPr>
          <p:cNvGrpSpPr>
            <a:grpSpLocks noChangeAspect="1"/>
          </p:cNvGrpSpPr>
          <p:nvPr/>
        </p:nvGrpSpPr>
        <p:grpSpPr>
          <a:xfrm>
            <a:off x="79993" y="4629367"/>
            <a:ext cx="870582" cy="870582"/>
            <a:chOff x="0" y="0"/>
            <a:chExt cx="6355080" cy="6355080"/>
          </a:xfrm>
        </p:grpSpPr>
        <p:sp>
          <p:nvSpPr>
            <p:cNvPr id="21" name="Freeform 12">
              <a:extLst>
                <a:ext uri="{FF2B5EF4-FFF2-40B4-BE49-F238E27FC236}">
                  <a16:creationId xmlns:a16="http://schemas.microsoft.com/office/drawing/2014/main" id="{5BCE7466-8A99-42DF-A3C5-2BA5E6029198}"/>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22" name="TextBox 13">
            <a:extLst>
              <a:ext uri="{FF2B5EF4-FFF2-40B4-BE49-F238E27FC236}">
                <a16:creationId xmlns:a16="http://schemas.microsoft.com/office/drawing/2014/main" id="{69E726A0-17CE-98F8-E674-10A9E84429D8}"/>
              </a:ext>
            </a:extLst>
          </p:cNvPr>
          <p:cNvSpPr txBox="1"/>
          <p:nvPr/>
        </p:nvSpPr>
        <p:spPr>
          <a:xfrm>
            <a:off x="113784" y="1969000"/>
            <a:ext cx="870582" cy="739498"/>
          </a:xfrm>
          <a:prstGeom prst="rect">
            <a:avLst/>
          </a:prstGeom>
        </p:spPr>
        <p:txBody>
          <a:bodyPr wrap="square" lIns="0" tIns="0" rIns="0" bIns="0" rtlCol="0" anchor="t">
            <a:spAutoFit/>
          </a:bodyPr>
          <a:lstStyle/>
          <a:p>
            <a:pPr algn="ctr">
              <a:lnSpc>
                <a:spcPts val="6159"/>
              </a:lnSpc>
            </a:pPr>
            <a:r>
              <a:rPr lang="en-US" sz="4399" dirty="0">
                <a:solidFill>
                  <a:srgbClr val="FFFFFF"/>
                </a:solidFill>
                <a:latin typeface="IBM Plex Sans Bold"/>
              </a:rPr>
              <a:t>1</a:t>
            </a:r>
          </a:p>
        </p:txBody>
      </p:sp>
      <p:grpSp>
        <p:nvGrpSpPr>
          <p:cNvPr id="23" name="Group 11">
            <a:extLst>
              <a:ext uri="{FF2B5EF4-FFF2-40B4-BE49-F238E27FC236}">
                <a16:creationId xmlns:a16="http://schemas.microsoft.com/office/drawing/2014/main" id="{011A2A2D-40ED-A3B1-1A1A-3A706BCBFE77}"/>
              </a:ext>
            </a:extLst>
          </p:cNvPr>
          <p:cNvGrpSpPr>
            <a:grpSpLocks noChangeAspect="1"/>
          </p:cNvGrpSpPr>
          <p:nvPr/>
        </p:nvGrpSpPr>
        <p:grpSpPr>
          <a:xfrm>
            <a:off x="136196" y="1952713"/>
            <a:ext cx="870582" cy="870582"/>
            <a:chOff x="0" y="0"/>
            <a:chExt cx="6355080" cy="6355080"/>
          </a:xfrm>
        </p:grpSpPr>
        <p:sp>
          <p:nvSpPr>
            <p:cNvPr id="24" name="Freeform 12">
              <a:extLst>
                <a:ext uri="{FF2B5EF4-FFF2-40B4-BE49-F238E27FC236}">
                  <a16:creationId xmlns:a16="http://schemas.microsoft.com/office/drawing/2014/main" id="{62C57E5E-CADC-5BC7-F58F-56C6E4ED44E2}"/>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25" name="TextBox 13">
            <a:extLst>
              <a:ext uri="{FF2B5EF4-FFF2-40B4-BE49-F238E27FC236}">
                <a16:creationId xmlns:a16="http://schemas.microsoft.com/office/drawing/2014/main" id="{3D5F10AE-DEBA-0EDD-86CF-23F9EBA875F7}"/>
              </a:ext>
            </a:extLst>
          </p:cNvPr>
          <p:cNvSpPr txBox="1"/>
          <p:nvPr/>
        </p:nvSpPr>
        <p:spPr>
          <a:xfrm>
            <a:off x="35169" y="3251950"/>
            <a:ext cx="870582" cy="739498"/>
          </a:xfrm>
          <a:prstGeom prst="rect">
            <a:avLst/>
          </a:prstGeom>
        </p:spPr>
        <p:txBody>
          <a:bodyPr wrap="square" lIns="0" tIns="0" rIns="0" bIns="0" rtlCol="0" anchor="t">
            <a:spAutoFit/>
          </a:bodyPr>
          <a:lstStyle/>
          <a:p>
            <a:pPr algn="ctr">
              <a:lnSpc>
                <a:spcPts val="6159"/>
              </a:lnSpc>
            </a:pPr>
            <a:r>
              <a:rPr lang="en-US" sz="4399" dirty="0">
                <a:solidFill>
                  <a:srgbClr val="FFFFFF"/>
                </a:solidFill>
                <a:latin typeface="IBM Plex Sans Bold"/>
              </a:rPr>
              <a:t>2</a:t>
            </a:r>
          </a:p>
        </p:txBody>
      </p:sp>
      <p:grpSp>
        <p:nvGrpSpPr>
          <p:cNvPr id="26" name="Group 11">
            <a:extLst>
              <a:ext uri="{FF2B5EF4-FFF2-40B4-BE49-F238E27FC236}">
                <a16:creationId xmlns:a16="http://schemas.microsoft.com/office/drawing/2014/main" id="{94A3003A-0615-38EB-C489-0DBA229BBEDE}"/>
              </a:ext>
            </a:extLst>
          </p:cNvPr>
          <p:cNvGrpSpPr>
            <a:grpSpLocks noChangeAspect="1"/>
          </p:cNvGrpSpPr>
          <p:nvPr/>
        </p:nvGrpSpPr>
        <p:grpSpPr>
          <a:xfrm>
            <a:off x="57581" y="3235663"/>
            <a:ext cx="870582" cy="870582"/>
            <a:chOff x="0" y="0"/>
            <a:chExt cx="6355080" cy="6355080"/>
          </a:xfrm>
        </p:grpSpPr>
        <p:sp>
          <p:nvSpPr>
            <p:cNvPr id="27" name="Freeform 12">
              <a:extLst>
                <a:ext uri="{FF2B5EF4-FFF2-40B4-BE49-F238E27FC236}">
                  <a16:creationId xmlns:a16="http://schemas.microsoft.com/office/drawing/2014/main" id="{ACE49C79-CD5C-92CC-52AE-B6ABED510A23}"/>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28" name="TextBox 27">
            <a:extLst>
              <a:ext uri="{FF2B5EF4-FFF2-40B4-BE49-F238E27FC236}">
                <a16:creationId xmlns:a16="http://schemas.microsoft.com/office/drawing/2014/main" id="{3FEAB247-12A1-7DA8-552F-7510910EF1FC}"/>
              </a:ext>
            </a:extLst>
          </p:cNvPr>
          <p:cNvSpPr txBox="1"/>
          <p:nvPr/>
        </p:nvSpPr>
        <p:spPr>
          <a:xfrm>
            <a:off x="1029193" y="7277100"/>
            <a:ext cx="11696207" cy="1446550"/>
          </a:xfrm>
          <a:prstGeom prst="rect">
            <a:avLst/>
          </a:prstGeom>
          <a:noFill/>
        </p:spPr>
        <p:txBody>
          <a:bodyPr wrap="square" rtlCol="0">
            <a:spAutoFit/>
          </a:bodyPr>
          <a:lstStyle/>
          <a:p>
            <a:r>
              <a:rPr lang="en-US" sz="4400" b="1" dirty="0">
                <a:solidFill>
                  <a:schemeClr val="bg1"/>
                </a:solidFill>
                <a:latin typeface="Söhne"/>
              </a:rPr>
              <a:t>C</a:t>
            </a:r>
            <a:r>
              <a:rPr lang="en-US" sz="4400" b="1" i="0" dirty="0">
                <a:solidFill>
                  <a:schemeClr val="bg1"/>
                </a:solidFill>
                <a:effectLst/>
                <a:latin typeface="Söhne"/>
              </a:rPr>
              <a:t>ontemporary expectations of efficiency, accessibility, and reliability in healthcare services</a:t>
            </a:r>
            <a:endParaRPr lang="en-US" sz="4200" dirty="0">
              <a:solidFill>
                <a:schemeClr val="bg1"/>
              </a:solidFill>
            </a:endParaRPr>
          </a:p>
        </p:txBody>
      </p:sp>
      <p:sp>
        <p:nvSpPr>
          <p:cNvPr id="29" name="TextBox 28">
            <a:extLst>
              <a:ext uri="{FF2B5EF4-FFF2-40B4-BE49-F238E27FC236}">
                <a16:creationId xmlns:a16="http://schemas.microsoft.com/office/drawing/2014/main" id="{DEE25EB7-2ABF-8E05-DEA4-41949A8DD6E7}"/>
              </a:ext>
            </a:extLst>
          </p:cNvPr>
          <p:cNvSpPr txBox="1"/>
          <p:nvPr/>
        </p:nvSpPr>
        <p:spPr>
          <a:xfrm>
            <a:off x="1029194" y="1715750"/>
            <a:ext cx="8953008" cy="1446550"/>
          </a:xfrm>
          <a:prstGeom prst="rect">
            <a:avLst/>
          </a:prstGeom>
          <a:noFill/>
        </p:spPr>
        <p:txBody>
          <a:bodyPr wrap="square" rtlCol="0">
            <a:spAutoFit/>
          </a:bodyPr>
          <a:lstStyle/>
          <a:p>
            <a:r>
              <a:rPr lang="en-US" sz="4400" b="1" dirty="0">
                <a:solidFill>
                  <a:schemeClr val="bg1"/>
                </a:solidFill>
                <a:latin typeface="Söhne"/>
              </a:rPr>
              <a:t>C</a:t>
            </a:r>
            <a:r>
              <a:rPr lang="en-US" sz="4400" b="1" i="0" dirty="0">
                <a:solidFill>
                  <a:schemeClr val="bg1"/>
                </a:solidFill>
                <a:effectLst/>
                <a:latin typeface="Söhne"/>
              </a:rPr>
              <a:t>an bridge the gap between patients and healthcare providers</a:t>
            </a:r>
            <a:endParaRPr lang="en-US" sz="4200" dirty="0">
              <a:solidFill>
                <a:schemeClr val="bg1"/>
              </a:solidFill>
            </a:endParaRPr>
          </a:p>
        </p:txBody>
      </p:sp>
      <p:sp>
        <p:nvSpPr>
          <p:cNvPr id="30" name="TextBox 29">
            <a:extLst>
              <a:ext uri="{FF2B5EF4-FFF2-40B4-BE49-F238E27FC236}">
                <a16:creationId xmlns:a16="http://schemas.microsoft.com/office/drawing/2014/main" id="{D9E5B3FB-3A38-29B5-C485-52602DD7104B}"/>
              </a:ext>
            </a:extLst>
          </p:cNvPr>
          <p:cNvSpPr txBox="1"/>
          <p:nvPr/>
        </p:nvSpPr>
        <p:spPr>
          <a:xfrm>
            <a:off x="1006778" y="3086100"/>
            <a:ext cx="9356422" cy="1446550"/>
          </a:xfrm>
          <a:prstGeom prst="rect">
            <a:avLst/>
          </a:prstGeom>
          <a:noFill/>
        </p:spPr>
        <p:txBody>
          <a:bodyPr wrap="square" rtlCol="0">
            <a:spAutoFit/>
          </a:bodyPr>
          <a:lstStyle/>
          <a:p>
            <a:r>
              <a:rPr lang="en-US" sz="4400" b="1" dirty="0">
                <a:solidFill>
                  <a:schemeClr val="bg1"/>
                </a:solidFill>
                <a:latin typeface="Söhne"/>
              </a:rPr>
              <a:t>E</a:t>
            </a:r>
            <a:r>
              <a:rPr lang="en-US" sz="4400" b="1" i="0" dirty="0">
                <a:solidFill>
                  <a:schemeClr val="bg1"/>
                </a:solidFill>
                <a:effectLst/>
                <a:latin typeface="Söhne"/>
              </a:rPr>
              <a:t>mbracing real-time prescription validation, </a:t>
            </a:r>
            <a:endParaRPr lang="en-US" sz="4200" dirty="0">
              <a:solidFill>
                <a:schemeClr val="bg1"/>
              </a:solidFill>
            </a:endParaRPr>
          </a:p>
        </p:txBody>
      </p:sp>
      <p:sp>
        <p:nvSpPr>
          <p:cNvPr id="31" name="TextBox 30">
            <a:extLst>
              <a:ext uri="{FF2B5EF4-FFF2-40B4-BE49-F238E27FC236}">
                <a16:creationId xmlns:a16="http://schemas.microsoft.com/office/drawing/2014/main" id="{606E5026-08F5-63C7-FD1E-157BC67CBB95}"/>
              </a:ext>
            </a:extLst>
          </p:cNvPr>
          <p:cNvSpPr txBox="1"/>
          <p:nvPr/>
        </p:nvSpPr>
        <p:spPr>
          <a:xfrm>
            <a:off x="1067292" y="4610100"/>
            <a:ext cx="9676908" cy="769441"/>
          </a:xfrm>
          <a:prstGeom prst="rect">
            <a:avLst/>
          </a:prstGeom>
          <a:noFill/>
        </p:spPr>
        <p:txBody>
          <a:bodyPr wrap="square" rtlCol="0">
            <a:spAutoFit/>
          </a:bodyPr>
          <a:lstStyle/>
          <a:p>
            <a:r>
              <a:rPr lang="en-US" sz="4400" b="1" dirty="0">
                <a:solidFill>
                  <a:schemeClr val="bg1"/>
                </a:solidFill>
                <a:latin typeface="Söhne"/>
              </a:rPr>
              <a:t>D</a:t>
            </a:r>
            <a:r>
              <a:rPr lang="en-US" sz="4400" b="1" i="0" dirty="0">
                <a:solidFill>
                  <a:schemeClr val="bg1"/>
                </a:solidFill>
                <a:effectLst/>
                <a:latin typeface="Söhne"/>
              </a:rPr>
              <a:t>oorstep delivery of medications</a:t>
            </a:r>
            <a:endParaRPr lang="en-US" sz="4200" dirty="0">
              <a:solidFill>
                <a:schemeClr val="bg1"/>
              </a:solidFill>
            </a:endParaRPr>
          </a:p>
        </p:txBody>
      </p:sp>
      <p:sp>
        <p:nvSpPr>
          <p:cNvPr id="4" name="Slide Number Placeholder 3">
            <a:extLst>
              <a:ext uri="{FF2B5EF4-FFF2-40B4-BE49-F238E27FC236}">
                <a16:creationId xmlns:a16="http://schemas.microsoft.com/office/drawing/2014/main" id="{1340B0AA-E262-8DDF-576B-270BDF323ADC}"/>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32" name="Footer Placeholder 31">
            <a:extLst>
              <a:ext uri="{FF2B5EF4-FFF2-40B4-BE49-F238E27FC236}">
                <a16:creationId xmlns:a16="http://schemas.microsoft.com/office/drawing/2014/main" id="{99572DEB-6D39-4C5D-969C-846683063CE7}"/>
              </a:ext>
            </a:extLst>
          </p:cNvPr>
          <p:cNvSpPr>
            <a:spLocks noGrp="1"/>
          </p:cNvSpPr>
          <p:nvPr>
            <p:ph type="ftr" sz="quarter" idx="11"/>
          </p:nvPr>
        </p:nvSpPr>
        <p:spPr/>
        <p:txBody>
          <a:bodyPr/>
          <a:lstStyle/>
          <a:p>
            <a:endParaRPr lang="en-US"/>
          </a:p>
        </p:txBody>
      </p:sp>
      <p:sp>
        <p:nvSpPr>
          <p:cNvPr id="33" name="TextBox 32">
            <a:extLst>
              <a:ext uri="{FF2B5EF4-FFF2-40B4-BE49-F238E27FC236}">
                <a16:creationId xmlns:a16="http://schemas.microsoft.com/office/drawing/2014/main" id="{C86E46D5-2956-F492-9CB2-7A093F8B3115}"/>
              </a:ext>
            </a:extLst>
          </p:cNvPr>
          <p:cNvSpPr txBox="1"/>
          <p:nvPr/>
        </p:nvSpPr>
        <p:spPr>
          <a:xfrm>
            <a:off x="16764000" y="9563100"/>
            <a:ext cx="1069731" cy="523220"/>
          </a:xfrm>
          <a:prstGeom prst="rect">
            <a:avLst/>
          </a:prstGeom>
          <a:noFill/>
        </p:spPr>
        <p:txBody>
          <a:bodyPr wrap="square" rtlCol="0">
            <a:spAutoFit/>
          </a:bodyPr>
          <a:lstStyle/>
          <a:p>
            <a:r>
              <a:rPr lang="en-US" sz="2800" b="1" dirty="0"/>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B938"/>
        </a:solidFill>
        <a:effectLst/>
      </p:bgPr>
    </p:bg>
    <p:spTree>
      <p:nvGrpSpPr>
        <p:cNvPr id="1" name=""/>
        <p:cNvGrpSpPr/>
        <p:nvPr/>
      </p:nvGrpSpPr>
      <p:grpSpPr>
        <a:xfrm>
          <a:off x="0" y="0"/>
          <a:ext cx="0" cy="0"/>
          <a:chOff x="0" y="0"/>
          <a:chExt cx="0" cy="0"/>
        </a:xfrm>
      </p:grpSpPr>
      <p:grpSp>
        <p:nvGrpSpPr>
          <p:cNvPr id="2" name="Group 2"/>
          <p:cNvGrpSpPr/>
          <p:nvPr/>
        </p:nvGrpSpPr>
        <p:grpSpPr>
          <a:xfrm>
            <a:off x="9144000" y="-514350"/>
            <a:ext cx="9144000" cy="11104276"/>
            <a:chOff x="0" y="0"/>
            <a:chExt cx="3093156" cy="3756261"/>
          </a:xfrm>
        </p:grpSpPr>
        <p:sp>
          <p:nvSpPr>
            <p:cNvPr id="3" name="Freeform 3"/>
            <p:cNvSpPr/>
            <p:nvPr/>
          </p:nvSpPr>
          <p:spPr>
            <a:xfrm>
              <a:off x="0" y="0"/>
              <a:ext cx="3093156" cy="3756261"/>
            </a:xfrm>
            <a:custGeom>
              <a:avLst/>
              <a:gdLst/>
              <a:ahLst/>
              <a:cxnLst/>
              <a:rect l="l" t="t" r="r" b="b"/>
              <a:pathLst>
                <a:path w="3093156" h="3756261">
                  <a:moveTo>
                    <a:pt x="0" y="0"/>
                  </a:moveTo>
                  <a:lnTo>
                    <a:pt x="3093156" y="0"/>
                  </a:lnTo>
                  <a:lnTo>
                    <a:pt x="3093156" y="3756261"/>
                  </a:lnTo>
                  <a:lnTo>
                    <a:pt x="0" y="3756261"/>
                  </a:lnTo>
                  <a:close/>
                </a:path>
              </a:pathLst>
            </a:custGeom>
            <a:solidFill>
              <a:srgbClr val="000000"/>
            </a:solidFill>
          </p:spPr>
          <p:txBody>
            <a:bodyPr/>
            <a:lstStyle/>
            <a:p>
              <a:endParaRPr lang="en-US"/>
            </a:p>
          </p:txBody>
        </p:sp>
      </p:grpSp>
      <p:sp>
        <p:nvSpPr>
          <p:cNvPr id="9" name="TextBox 9"/>
          <p:cNvSpPr txBox="1"/>
          <p:nvPr/>
        </p:nvSpPr>
        <p:spPr>
          <a:xfrm>
            <a:off x="1028700" y="490740"/>
            <a:ext cx="7238247" cy="1090042"/>
          </a:xfrm>
          <a:prstGeom prst="rect">
            <a:avLst/>
          </a:prstGeom>
        </p:spPr>
        <p:txBody>
          <a:bodyPr lIns="0" tIns="0" rIns="0" bIns="0" rtlCol="0" anchor="t">
            <a:spAutoFit/>
          </a:bodyPr>
          <a:lstStyle/>
          <a:p>
            <a:pPr>
              <a:lnSpc>
                <a:spcPts val="8488"/>
              </a:lnSpc>
            </a:pPr>
            <a:r>
              <a:rPr lang="en-GB" sz="7200" b="1" dirty="0">
                <a:solidFill>
                  <a:srgbClr val="000000"/>
                </a:solidFill>
                <a:latin typeface="Aileron Ultra-Bold"/>
              </a:rPr>
              <a:t>Usefulness</a:t>
            </a:r>
            <a:r>
              <a:rPr lang="en-GB" sz="6063" dirty="0">
                <a:solidFill>
                  <a:srgbClr val="000000"/>
                </a:solidFill>
                <a:latin typeface="Aileron Ultra-Bold"/>
              </a:rPr>
              <a:t> </a:t>
            </a:r>
          </a:p>
        </p:txBody>
      </p:sp>
      <p:sp>
        <p:nvSpPr>
          <p:cNvPr id="12" name="AutoShape 12"/>
          <p:cNvSpPr/>
          <p:nvPr/>
        </p:nvSpPr>
        <p:spPr>
          <a:xfrm>
            <a:off x="-838200" y="2400300"/>
            <a:ext cx="10718198" cy="0"/>
          </a:xfrm>
          <a:prstGeom prst="line">
            <a:avLst/>
          </a:prstGeom>
          <a:ln w="76200" cap="flat">
            <a:solidFill>
              <a:srgbClr val="FFFFFF"/>
            </a:solidFill>
            <a:prstDash val="solid"/>
            <a:headEnd type="none" w="sm" len="sm"/>
            <a:tailEnd type="none" w="sm" len="sm"/>
          </a:ln>
        </p:spPr>
        <p:txBody>
          <a:bodyPr/>
          <a:lstStyle/>
          <a:p>
            <a:endParaRPr lang="en-US"/>
          </a:p>
        </p:txBody>
      </p:sp>
      <p:grpSp>
        <p:nvGrpSpPr>
          <p:cNvPr id="4" name="Group 2">
            <a:extLst>
              <a:ext uri="{FF2B5EF4-FFF2-40B4-BE49-F238E27FC236}">
                <a16:creationId xmlns:a16="http://schemas.microsoft.com/office/drawing/2014/main" id="{878B0D33-B131-66F8-3F87-6C62BDDD1D42}"/>
              </a:ext>
            </a:extLst>
          </p:cNvPr>
          <p:cNvGrpSpPr/>
          <p:nvPr/>
        </p:nvGrpSpPr>
        <p:grpSpPr>
          <a:xfrm>
            <a:off x="8734424" y="-118487"/>
            <a:ext cx="9704479" cy="10523973"/>
            <a:chOff x="0" y="0"/>
            <a:chExt cx="3282750" cy="3559961"/>
          </a:xfrm>
        </p:grpSpPr>
        <p:sp>
          <p:nvSpPr>
            <p:cNvPr id="5" name="Freeform 3">
              <a:extLst>
                <a:ext uri="{FF2B5EF4-FFF2-40B4-BE49-F238E27FC236}">
                  <a16:creationId xmlns:a16="http://schemas.microsoft.com/office/drawing/2014/main" id="{60F1DABD-2282-5511-CD35-173F18542433}"/>
                </a:ext>
              </a:extLst>
            </p:cNvPr>
            <p:cNvSpPr/>
            <p:nvPr/>
          </p:nvSpPr>
          <p:spPr>
            <a:xfrm>
              <a:off x="0" y="0"/>
              <a:ext cx="3282750" cy="3559961"/>
            </a:xfrm>
            <a:custGeom>
              <a:avLst/>
              <a:gdLst/>
              <a:ahLst/>
              <a:cxnLst/>
              <a:rect l="l" t="t" r="r" b="b"/>
              <a:pathLst>
                <a:path w="3282750" h="3559961">
                  <a:moveTo>
                    <a:pt x="0" y="0"/>
                  </a:moveTo>
                  <a:lnTo>
                    <a:pt x="3282750" y="0"/>
                  </a:lnTo>
                  <a:lnTo>
                    <a:pt x="3282750" y="3559961"/>
                  </a:lnTo>
                  <a:lnTo>
                    <a:pt x="0" y="3559961"/>
                  </a:lnTo>
                  <a:close/>
                </a:path>
              </a:pathLst>
            </a:custGeom>
            <a:solidFill>
              <a:srgbClr val="000000"/>
            </a:solidFill>
          </p:spPr>
          <p:txBody>
            <a:bodyPr/>
            <a:lstStyle/>
            <a:p>
              <a:endParaRPr lang="en-US"/>
            </a:p>
          </p:txBody>
        </p:sp>
      </p:grpSp>
      <p:pic>
        <p:nvPicPr>
          <p:cNvPr id="6" name="Picture 5">
            <a:extLst>
              <a:ext uri="{FF2B5EF4-FFF2-40B4-BE49-F238E27FC236}">
                <a16:creationId xmlns:a16="http://schemas.microsoft.com/office/drawing/2014/main" id="{49A5E9A3-9852-F6FA-CE04-B1F26DF6FE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9016" y="570636"/>
            <a:ext cx="8441784" cy="4344264"/>
          </a:xfrm>
          <a:prstGeom prst="rect">
            <a:avLst/>
          </a:prstGeom>
        </p:spPr>
      </p:pic>
      <p:pic>
        <p:nvPicPr>
          <p:cNvPr id="11" name="Picture 10">
            <a:extLst>
              <a:ext uri="{FF2B5EF4-FFF2-40B4-BE49-F238E27FC236}">
                <a16:creationId xmlns:a16="http://schemas.microsoft.com/office/drawing/2014/main" id="{2A67E67C-CAF4-8FF7-4E60-996B11FE70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9016" y="5092927"/>
            <a:ext cx="8782188" cy="4676468"/>
          </a:xfrm>
          <a:prstGeom prst="rect">
            <a:avLst/>
          </a:prstGeom>
        </p:spPr>
      </p:pic>
      <p:grpSp>
        <p:nvGrpSpPr>
          <p:cNvPr id="13" name="Group 2">
            <a:extLst>
              <a:ext uri="{FF2B5EF4-FFF2-40B4-BE49-F238E27FC236}">
                <a16:creationId xmlns:a16="http://schemas.microsoft.com/office/drawing/2014/main" id="{0C9A9C8E-E580-70CB-1D2C-0C565C586B83}"/>
              </a:ext>
            </a:extLst>
          </p:cNvPr>
          <p:cNvGrpSpPr/>
          <p:nvPr/>
        </p:nvGrpSpPr>
        <p:grpSpPr>
          <a:xfrm>
            <a:off x="8583521" y="-106568"/>
            <a:ext cx="9704479" cy="10523973"/>
            <a:chOff x="2689395" y="1"/>
            <a:chExt cx="3282750" cy="3559961"/>
          </a:xfrm>
        </p:grpSpPr>
        <p:sp>
          <p:nvSpPr>
            <p:cNvPr id="17" name="Freeform 3">
              <a:extLst>
                <a:ext uri="{FF2B5EF4-FFF2-40B4-BE49-F238E27FC236}">
                  <a16:creationId xmlns:a16="http://schemas.microsoft.com/office/drawing/2014/main" id="{833EF8CC-30B2-3ED3-74BA-C0CFD68AE9F1}"/>
                </a:ext>
              </a:extLst>
            </p:cNvPr>
            <p:cNvSpPr/>
            <p:nvPr/>
          </p:nvSpPr>
          <p:spPr>
            <a:xfrm>
              <a:off x="2689395" y="1"/>
              <a:ext cx="3282750" cy="3559961"/>
            </a:xfrm>
            <a:custGeom>
              <a:avLst/>
              <a:gdLst/>
              <a:ahLst/>
              <a:cxnLst/>
              <a:rect l="l" t="t" r="r" b="b"/>
              <a:pathLst>
                <a:path w="3282750" h="3559961">
                  <a:moveTo>
                    <a:pt x="0" y="0"/>
                  </a:moveTo>
                  <a:lnTo>
                    <a:pt x="3282750" y="0"/>
                  </a:lnTo>
                  <a:lnTo>
                    <a:pt x="3282750" y="3559961"/>
                  </a:lnTo>
                  <a:lnTo>
                    <a:pt x="0" y="3559961"/>
                  </a:lnTo>
                  <a:close/>
                </a:path>
              </a:pathLst>
            </a:custGeom>
            <a:solidFill>
              <a:srgbClr val="000000"/>
            </a:solidFill>
          </p:spPr>
          <p:txBody>
            <a:bodyPr/>
            <a:lstStyle/>
            <a:p>
              <a:endParaRPr lang="en-US"/>
            </a:p>
          </p:txBody>
        </p:sp>
      </p:grpSp>
      <p:sp>
        <p:nvSpPr>
          <p:cNvPr id="18" name="AutoShape 5">
            <a:extLst>
              <a:ext uri="{FF2B5EF4-FFF2-40B4-BE49-F238E27FC236}">
                <a16:creationId xmlns:a16="http://schemas.microsoft.com/office/drawing/2014/main" id="{89310215-863C-44AD-4117-30076D247DD6}"/>
              </a:ext>
            </a:extLst>
          </p:cNvPr>
          <p:cNvSpPr/>
          <p:nvPr/>
        </p:nvSpPr>
        <p:spPr>
          <a:xfrm>
            <a:off x="-457200" y="7048500"/>
            <a:ext cx="8217020" cy="0"/>
          </a:xfrm>
          <a:prstGeom prst="line">
            <a:avLst/>
          </a:prstGeom>
          <a:ln w="76200" cap="flat">
            <a:solidFill>
              <a:srgbClr val="FFFFFF"/>
            </a:solidFill>
            <a:prstDash val="solid"/>
            <a:headEnd type="none" w="sm" len="sm"/>
            <a:tailEnd type="none" w="sm" len="sm"/>
          </a:ln>
        </p:spPr>
        <p:txBody>
          <a:bodyPr/>
          <a:lstStyle/>
          <a:p>
            <a:endParaRPr lang="en-US"/>
          </a:p>
        </p:txBody>
      </p:sp>
      <p:sp>
        <p:nvSpPr>
          <p:cNvPr id="19" name="TextBox 6">
            <a:extLst>
              <a:ext uri="{FF2B5EF4-FFF2-40B4-BE49-F238E27FC236}">
                <a16:creationId xmlns:a16="http://schemas.microsoft.com/office/drawing/2014/main" id="{D93E4C80-15A0-55CF-8618-F6A0C89972CF}"/>
              </a:ext>
            </a:extLst>
          </p:cNvPr>
          <p:cNvSpPr txBox="1"/>
          <p:nvPr/>
        </p:nvSpPr>
        <p:spPr>
          <a:xfrm>
            <a:off x="659283" y="95988"/>
            <a:ext cx="7238247" cy="1866024"/>
          </a:xfrm>
          <a:prstGeom prst="rect">
            <a:avLst/>
          </a:prstGeom>
        </p:spPr>
        <p:txBody>
          <a:bodyPr lIns="0" tIns="0" rIns="0" bIns="0" rtlCol="0" anchor="t">
            <a:spAutoFit/>
          </a:bodyPr>
          <a:lstStyle/>
          <a:p>
            <a:endParaRPr lang="en-US" sz="6063" dirty="0">
              <a:solidFill>
                <a:srgbClr val="000000"/>
              </a:solidFill>
              <a:latin typeface="Aileron Ultra-Bold"/>
            </a:endParaRPr>
          </a:p>
          <a:p>
            <a:endParaRPr lang="en-US" sz="6063" dirty="0">
              <a:solidFill>
                <a:srgbClr val="FFFFFF"/>
              </a:solidFill>
              <a:latin typeface="Aileron Ultra-Bold"/>
            </a:endParaRPr>
          </a:p>
        </p:txBody>
      </p:sp>
      <p:sp>
        <p:nvSpPr>
          <p:cNvPr id="20" name="TextBox 19">
            <a:extLst>
              <a:ext uri="{FF2B5EF4-FFF2-40B4-BE49-F238E27FC236}">
                <a16:creationId xmlns:a16="http://schemas.microsoft.com/office/drawing/2014/main" id="{E89AE872-AFA4-CD2A-405F-E383EEB8E284}"/>
              </a:ext>
            </a:extLst>
          </p:cNvPr>
          <p:cNvSpPr txBox="1"/>
          <p:nvPr/>
        </p:nvSpPr>
        <p:spPr>
          <a:xfrm>
            <a:off x="419996" y="7451964"/>
            <a:ext cx="870582" cy="739498"/>
          </a:xfrm>
          <a:prstGeom prst="rect">
            <a:avLst/>
          </a:prstGeom>
        </p:spPr>
        <p:txBody>
          <a:bodyPr wrap="square" lIns="0" tIns="0" rIns="0" bIns="0" rtlCol="0" anchor="t">
            <a:spAutoFit/>
          </a:bodyPr>
          <a:lstStyle/>
          <a:p>
            <a:pPr algn="ctr">
              <a:lnSpc>
                <a:spcPts val="6159"/>
              </a:lnSpc>
            </a:pPr>
            <a:r>
              <a:rPr lang="en-US" sz="4399" dirty="0">
                <a:solidFill>
                  <a:srgbClr val="FFFFFF"/>
                </a:solidFill>
                <a:latin typeface="IBM Plex Sans Bold"/>
              </a:rPr>
              <a:t>4</a:t>
            </a:r>
          </a:p>
        </p:txBody>
      </p:sp>
      <p:grpSp>
        <p:nvGrpSpPr>
          <p:cNvPr id="21" name="Group 11">
            <a:extLst>
              <a:ext uri="{FF2B5EF4-FFF2-40B4-BE49-F238E27FC236}">
                <a16:creationId xmlns:a16="http://schemas.microsoft.com/office/drawing/2014/main" id="{9AD2977C-DAF9-97C7-65D5-1240A7A0E1B5}"/>
              </a:ext>
            </a:extLst>
          </p:cNvPr>
          <p:cNvGrpSpPr>
            <a:grpSpLocks noChangeAspect="1"/>
          </p:cNvGrpSpPr>
          <p:nvPr/>
        </p:nvGrpSpPr>
        <p:grpSpPr>
          <a:xfrm>
            <a:off x="442408" y="7435677"/>
            <a:ext cx="870582" cy="870582"/>
            <a:chOff x="0" y="0"/>
            <a:chExt cx="6355080" cy="6355080"/>
          </a:xfrm>
        </p:grpSpPr>
        <p:sp>
          <p:nvSpPr>
            <p:cNvPr id="22" name="Freeform 12">
              <a:extLst>
                <a:ext uri="{FF2B5EF4-FFF2-40B4-BE49-F238E27FC236}">
                  <a16:creationId xmlns:a16="http://schemas.microsoft.com/office/drawing/2014/main" id="{F4B7086B-B722-74C0-FDF3-BE3776A13598}"/>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23" name="TextBox 22">
            <a:extLst>
              <a:ext uri="{FF2B5EF4-FFF2-40B4-BE49-F238E27FC236}">
                <a16:creationId xmlns:a16="http://schemas.microsoft.com/office/drawing/2014/main" id="{9C80B02F-6967-822D-5349-6E4701FF9C88}"/>
              </a:ext>
            </a:extLst>
          </p:cNvPr>
          <p:cNvSpPr txBox="1"/>
          <p:nvPr/>
        </p:nvSpPr>
        <p:spPr>
          <a:xfrm>
            <a:off x="1344706" y="7422021"/>
            <a:ext cx="6732493" cy="769441"/>
          </a:xfrm>
          <a:prstGeom prst="rect">
            <a:avLst/>
          </a:prstGeom>
          <a:noFill/>
        </p:spPr>
        <p:txBody>
          <a:bodyPr wrap="square" rtlCol="0">
            <a:spAutoFit/>
          </a:bodyPr>
          <a:lstStyle/>
          <a:p>
            <a:r>
              <a:rPr lang="en-US" sz="4400" b="1" i="0" dirty="0">
                <a:solidFill>
                  <a:schemeClr val="bg1"/>
                </a:solidFill>
                <a:effectLst/>
                <a:latin typeface="Söhne"/>
              </a:rPr>
              <a:t>Improved Patient Outcomes</a:t>
            </a:r>
            <a:endParaRPr lang="en-US" sz="4200" dirty="0">
              <a:solidFill>
                <a:schemeClr val="bg1"/>
              </a:solidFill>
            </a:endParaRPr>
          </a:p>
        </p:txBody>
      </p:sp>
      <p:sp>
        <p:nvSpPr>
          <p:cNvPr id="24" name="TextBox 13">
            <a:extLst>
              <a:ext uri="{FF2B5EF4-FFF2-40B4-BE49-F238E27FC236}">
                <a16:creationId xmlns:a16="http://schemas.microsoft.com/office/drawing/2014/main" id="{80631B47-4F7F-2F5B-5945-EC8E4203A88E}"/>
              </a:ext>
            </a:extLst>
          </p:cNvPr>
          <p:cNvSpPr txBox="1"/>
          <p:nvPr/>
        </p:nvSpPr>
        <p:spPr>
          <a:xfrm>
            <a:off x="392144" y="8649949"/>
            <a:ext cx="870582" cy="739498"/>
          </a:xfrm>
          <a:prstGeom prst="rect">
            <a:avLst/>
          </a:prstGeom>
        </p:spPr>
        <p:txBody>
          <a:bodyPr wrap="square" lIns="0" tIns="0" rIns="0" bIns="0" rtlCol="0" anchor="t">
            <a:spAutoFit/>
          </a:bodyPr>
          <a:lstStyle/>
          <a:p>
            <a:pPr algn="ctr">
              <a:lnSpc>
                <a:spcPts val="6159"/>
              </a:lnSpc>
            </a:pPr>
            <a:r>
              <a:rPr lang="en-US" sz="4399" dirty="0">
                <a:solidFill>
                  <a:srgbClr val="FFFFFF"/>
                </a:solidFill>
                <a:latin typeface="IBM Plex Sans Bold"/>
              </a:rPr>
              <a:t>5</a:t>
            </a:r>
          </a:p>
        </p:txBody>
      </p:sp>
      <p:grpSp>
        <p:nvGrpSpPr>
          <p:cNvPr id="25" name="Group 11">
            <a:extLst>
              <a:ext uri="{FF2B5EF4-FFF2-40B4-BE49-F238E27FC236}">
                <a16:creationId xmlns:a16="http://schemas.microsoft.com/office/drawing/2014/main" id="{69E99173-1D3A-3ABA-8D25-97B90AB6C425}"/>
              </a:ext>
            </a:extLst>
          </p:cNvPr>
          <p:cNvGrpSpPr>
            <a:grpSpLocks noChangeAspect="1"/>
          </p:cNvGrpSpPr>
          <p:nvPr/>
        </p:nvGrpSpPr>
        <p:grpSpPr>
          <a:xfrm>
            <a:off x="414556" y="8633662"/>
            <a:ext cx="870582" cy="870582"/>
            <a:chOff x="0" y="0"/>
            <a:chExt cx="6355080" cy="6355080"/>
          </a:xfrm>
        </p:grpSpPr>
        <p:sp>
          <p:nvSpPr>
            <p:cNvPr id="26" name="Freeform 12">
              <a:extLst>
                <a:ext uri="{FF2B5EF4-FFF2-40B4-BE49-F238E27FC236}">
                  <a16:creationId xmlns:a16="http://schemas.microsoft.com/office/drawing/2014/main" id="{E3B542A0-4599-7834-2AD8-88B2FCB931E7}"/>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27" name="TextBox 13">
            <a:extLst>
              <a:ext uri="{FF2B5EF4-FFF2-40B4-BE49-F238E27FC236}">
                <a16:creationId xmlns:a16="http://schemas.microsoft.com/office/drawing/2014/main" id="{2740699D-4502-D16B-5A3F-63950C9156AC}"/>
              </a:ext>
            </a:extLst>
          </p:cNvPr>
          <p:cNvSpPr txBox="1"/>
          <p:nvPr/>
        </p:nvSpPr>
        <p:spPr>
          <a:xfrm>
            <a:off x="392144" y="5796945"/>
            <a:ext cx="870582" cy="739498"/>
          </a:xfrm>
          <a:prstGeom prst="rect">
            <a:avLst/>
          </a:prstGeom>
        </p:spPr>
        <p:txBody>
          <a:bodyPr wrap="square" lIns="0" tIns="0" rIns="0" bIns="0" rtlCol="0" anchor="t">
            <a:spAutoFit/>
          </a:bodyPr>
          <a:lstStyle/>
          <a:p>
            <a:pPr algn="ctr">
              <a:lnSpc>
                <a:spcPts val="6159"/>
              </a:lnSpc>
            </a:pPr>
            <a:r>
              <a:rPr lang="en-US" sz="4399" dirty="0">
                <a:solidFill>
                  <a:srgbClr val="FFFFFF"/>
                </a:solidFill>
                <a:latin typeface="IBM Plex Sans Bold"/>
              </a:rPr>
              <a:t>3</a:t>
            </a:r>
          </a:p>
        </p:txBody>
      </p:sp>
      <p:grpSp>
        <p:nvGrpSpPr>
          <p:cNvPr id="28" name="Group 11">
            <a:extLst>
              <a:ext uri="{FF2B5EF4-FFF2-40B4-BE49-F238E27FC236}">
                <a16:creationId xmlns:a16="http://schemas.microsoft.com/office/drawing/2014/main" id="{8B215106-FC3E-BE70-1B2F-55357008D973}"/>
              </a:ext>
            </a:extLst>
          </p:cNvPr>
          <p:cNvGrpSpPr>
            <a:grpSpLocks noChangeAspect="1"/>
          </p:cNvGrpSpPr>
          <p:nvPr/>
        </p:nvGrpSpPr>
        <p:grpSpPr>
          <a:xfrm>
            <a:off x="414556" y="5780658"/>
            <a:ext cx="870582" cy="870582"/>
            <a:chOff x="0" y="0"/>
            <a:chExt cx="6355080" cy="6355080"/>
          </a:xfrm>
        </p:grpSpPr>
        <p:sp>
          <p:nvSpPr>
            <p:cNvPr id="29" name="Freeform 12">
              <a:extLst>
                <a:ext uri="{FF2B5EF4-FFF2-40B4-BE49-F238E27FC236}">
                  <a16:creationId xmlns:a16="http://schemas.microsoft.com/office/drawing/2014/main" id="{ACF46E4A-D693-078A-1AF9-5C81BBB31783}"/>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30" name="TextBox 13">
            <a:extLst>
              <a:ext uri="{FF2B5EF4-FFF2-40B4-BE49-F238E27FC236}">
                <a16:creationId xmlns:a16="http://schemas.microsoft.com/office/drawing/2014/main" id="{5F99EA78-5239-A8A2-CE22-BFCB3A40065C}"/>
              </a:ext>
            </a:extLst>
          </p:cNvPr>
          <p:cNvSpPr txBox="1"/>
          <p:nvPr/>
        </p:nvSpPr>
        <p:spPr>
          <a:xfrm>
            <a:off x="448347" y="3120291"/>
            <a:ext cx="870582" cy="739498"/>
          </a:xfrm>
          <a:prstGeom prst="rect">
            <a:avLst/>
          </a:prstGeom>
        </p:spPr>
        <p:txBody>
          <a:bodyPr wrap="square" lIns="0" tIns="0" rIns="0" bIns="0" rtlCol="0" anchor="t">
            <a:spAutoFit/>
          </a:bodyPr>
          <a:lstStyle/>
          <a:p>
            <a:pPr algn="ctr">
              <a:lnSpc>
                <a:spcPts val="6159"/>
              </a:lnSpc>
            </a:pPr>
            <a:r>
              <a:rPr lang="en-US" sz="4399" dirty="0">
                <a:solidFill>
                  <a:srgbClr val="FFFFFF"/>
                </a:solidFill>
                <a:latin typeface="IBM Plex Sans Bold"/>
              </a:rPr>
              <a:t>1</a:t>
            </a:r>
          </a:p>
        </p:txBody>
      </p:sp>
      <p:grpSp>
        <p:nvGrpSpPr>
          <p:cNvPr id="31" name="Group 11">
            <a:extLst>
              <a:ext uri="{FF2B5EF4-FFF2-40B4-BE49-F238E27FC236}">
                <a16:creationId xmlns:a16="http://schemas.microsoft.com/office/drawing/2014/main" id="{CCADCF5E-BAFA-FFB5-F014-9A0327228263}"/>
              </a:ext>
            </a:extLst>
          </p:cNvPr>
          <p:cNvGrpSpPr>
            <a:grpSpLocks noChangeAspect="1"/>
          </p:cNvGrpSpPr>
          <p:nvPr/>
        </p:nvGrpSpPr>
        <p:grpSpPr>
          <a:xfrm>
            <a:off x="470759" y="3104004"/>
            <a:ext cx="870582" cy="870582"/>
            <a:chOff x="0" y="0"/>
            <a:chExt cx="6355080" cy="6355080"/>
          </a:xfrm>
        </p:grpSpPr>
        <p:sp>
          <p:nvSpPr>
            <p:cNvPr id="32" name="Freeform 12">
              <a:extLst>
                <a:ext uri="{FF2B5EF4-FFF2-40B4-BE49-F238E27FC236}">
                  <a16:creationId xmlns:a16="http://schemas.microsoft.com/office/drawing/2014/main" id="{686F159C-5FAA-F6E5-2F77-A12F8CF790BA}"/>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33" name="TextBox 13">
            <a:extLst>
              <a:ext uri="{FF2B5EF4-FFF2-40B4-BE49-F238E27FC236}">
                <a16:creationId xmlns:a16="http://schemas.microsoft.com/office/drawing/2014/main" id="{E3F888C9-517E-EF25-0E49-10CF54C0B92A}"/>
              </a:ext>
            </a:extLst>
          </p:cNvPr>
          <p:cNvSpPr txBox="1"/>
          <p:nvPr/>
        </p:nvSpPr>
        <p:spPr>
          <a:xfrm>
            <a:off x="369732" y="4403241"/>
            <a:ext cx="870582" cy="739498"/>
          </a:xfrm>
          <a:prstGeom prst="rect">
            <a:avLst/>
          </a:prstGeom>
        </p:spPr>
        <p:txBody>
          <a:bodyPr wrap="square" lIns="0" tIns="0" rIns="0" bIns="0" rtlCol="0" anchor="t">
            <a:spAutoFit/>
          </a:bodyPr>
          <a:lstStyle/>
          <a:p>
            <a:pPr algn="ctr">
              <a:lnSpc>
                <a:spcPts val="6159"/>
              </a:lnSpc>
            </a:pPr>
            <a:r>
              <a:rPr lang="en-US" sz="4399" dirty="0">
                <a:solidFill>
                  <a:srgbClr val="FFFFFF"/>
                </a:solidFill>
                <a:latin typeface="IBM Plex Sans Bold"/>
              </a:rPr>
              <a:t>2</a:t>
            </a:r>
          </a:p>
        </p:txBody>
      </p:sp>
      <p:grpSp>
        <p:nvGrpSpPr>
          <p:cNvPr id="34" name="Group 11">
            <a:extLst>
              <a:ext uri="{FF2B5EF4-FFF2-40B4-BE49-F238E27FC236}">
                <a16:creationId xmlns:a16="http://schemas.microsoft.com/office/drawing/2014/main" id="{A0EFBB81-8BAD-AF65-0D05-77E3A7DA5ECF}"/>
              </a:ext>
            </a:extLst>
          </p:cNvPr>
          <p:cNvGrpSpPr>
            <a:grpSpLocks noChangeAspect="1"/>
          </p:cNvGrpSpPr>
          <p:nvPr/>
        </p:nvGrpSpPr>
        <p:grpSpPr>
          <a:xfrm>
            <a:off x="392144" y="4386954"/>
            <a:ext cx="870582" cy="870582"/>
            <a:chOff x="0" y="0"/>
            <a:chExt cx="6355080" cy="6355080"/>
          </a:xfrm>
        </p:grpSpPr>
        <p:sp>
          <p:nvSpPr>
            <p:cNvPr id="35" name="Freeform 12">
              <a:extLst>
                <a:ext uri="{FF2B5EF4-FFF2-40B4-BE49-F238E27FC236}">
                  <a16:creationId xmlns:a16="http://schemas.microsoft.com/office/drawing/2014/main" id="{06856B3A-3297-DE97-8E96-826B9BAABC38}"/>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36" name="TextBox 35">
            <a:extLst>
              <a:ext uri="{FF2B5EF4-FFF2-40B4-BE49-F238E27FC236}">
                <a16:creationId xmlns:a16="http://schemas.microsoft.com/office/drawing/2014/main" id="{D5637CA0-9DFB-E782-03B2-42BE259212BD}"/>
              </a:ext>
            </a:extLst>
          </p:cNvPr>
          <p:cNvSpPr txBox="1"/>
          <p:nvPr/>
        </p:nvSpPr>
        <p:spPr>
          <a:xfrm>
            <a:off x="1363756" y="8632148"/>
            <a:ext cx="5418043" cy="769441"/>
          </a:xfrm>
          <a:prstGeom prst="rect">
            <a:avLst/>
          </a:prstGeom>
          <a:noFill/>
        </p:spPr>
        <p:txBody>
          <a:bodyPr wrap="square" rtlCol="0">
            <a:spAutoFit/>
          </a:bodyPr>
          <a:lstStyle/>
          <a:p>
            <a:r>
              <a:rPr lang="en-US" sz="4400" b="1" i="0" dirty="0">
                <a:solidFill>
                  <a:schemeClr val="bg1"/>
                </a:solidFill>
                <a:effectLst/>
                <a:latin typeface="Söhne"/>
              </a:rPr>
              <a:t>Cost-effectiveness</a:t>
            </a:r>
            <a:endParaRPr lang="en-US" sz="4200" dirty="0">
              <a:solidFill>
                <a:schemeClr val="bg1"/>
              </a:solidFill>
            </a:endParaRPr>
          </a:p>
        </p:txBody>
      </p:sp>
      <p:sp>
        <p:nvSpPr>
          <p:cNvPr id="37" name="TextBox 36">
            <a:extLst>
              <a:ext uri="{FF2B5EF4-FFF2-40B4-BE49-F238E27FC236}">
                <a16:creationId xmlns:a16="http://schemas.microsoft.com/office/drawing/2014/main" id="{936BB7DA-D146-9ED1-B410-B373A51431AE}"/>
              </a:ext>
            </a:extLst>
          </p:cNvPr>
          <p:cNvSpPr txBox="1"/>
          <p:nvPr/>
        </p:nvSpPr>
        <p:spPr>
          <a:xfrm>
            <a:off x="1363757" y="3094391"/>
            <a:ext cx="7119628" cy="769441"/>
          </a:xfrm>
          <a:prstGeom prst="rect">
            <a:avLst/>
          </a:prstGeom>
          <a:noFill/>
        </p:spPr>
        <p:txBody>
          <a:bodyPr wrap="square" rtlCol="0">
            <a:spAutoFit/>
          </a:bodyPr>
          <a:lstStyle/>
          <a:p>
            <a:r>
              <a:rPr lang="en-US" sz="4400" b="1" i="0" dirty="0">
                <a:solidFill>
                  <a:schemeClr val="bg1"/>
                </a:solidFill>
                <a:effectLst/>
                <a:latin typeface="Söhne"/>
              </a:rPr>
              <a:t>Convenience</a:t>
            </a:r>
            <a:endParaRPr lang="en-US" sz="4200" dirty="0">
              <a:solidFill>
                <a:schemeClr val="bg1"/>
              </a:solidFill>
            </a:endParaRPr>
          </a:p>
        </p:txBody>
      </p:sp>
      <p:sp>
        <p:nvSpPr>
          <p:cNvPr id="38" name="TextBox 37">
            <a:extLst>
              <a:ext uri="{FF2B5EF4-FFF2-40B4-BE49-F238E27FC236}">
                <a16:creationId xmlns:a16="http://schemas.microsoft.com/office/drawing/2014/main" id="{28E29CD9-7C2D-4089-C137-167AE4D9EFC8}"/>
              </a:ext>
            </a:extLst>
          </p:cNvPr>
          <p:cNvSpPr txBox="1"/>
          <p:nvPr/>
        </p:nvSpPr>
        <p:spPr>
          <a:xfrm>
            <a:off x="1382028" y="4403241"/>
            <a:ext cx="5257800" cy="769441"/>
          </a:xfrm>
          <a:prstGeom prst="rect">
            <a:avLst/>
          </a:prstGeom>
          <a:noFill/>
        </p:spPr>
        <p:txBody>
          <a:bodyPr wrap="square" rtlCol="0">
            <a:spAutoFit/>
          </a:bodyPr>
          <a:lstStyle/>
          <a:p>
            <a:r>
              <a:rPr lang="en-US" sz="4400" b="1" i="0" dirty="0">
                <a:solidFill>
                  <a:schemeClr val="bg1"/>
                </a:solidFill>
                <a:effectLst/>
                <a:latin typeface="Söhne"/>
              </a:rPr>
              <a:t>Time-saving</a:t>
            </a:r>
            <a:endParaRPr lang="en-US" sz="4200" dirty="0">
              <a:solidFill>
                <a:schemeClr val="bg1"/>
              </a:solidFill>
            </a:endParaRPr>
          </a:p>
        </p:txBody>
      </p:sp>
      <p:sp>
        <p:nvSpPr>
          <p:cNvPr id="39" name="TextBox 38">
            <a:extLst>
              <a:ext uri="{FF2B5EF4-FFF2-40B4-BE49-F238E27FC236}">
                <a16:creationId xmlns:a16="http://schemas.microsoft.com/office/drawing/2014/main" id="{8FE30B7B-51AB-208E-E527-ACAAB3575B30}"/>
              </a:ext>
            </a:extLst>
          </p:cNvPr>
          <p:cNvSpPr txBox="1"/>
          <p:nvPr/>
        </p:nvSpPr>
        <p:spPr>
          <a:xfrm>
            <a:off x="1401856" y="5796945"/>
            <a:ext cx="5867400" cy="769441"/>
          </a:xfrm>
          <a:prstGeom prst="rect">
            <a:avLst/>
          </a:prstGeom>
          <a:noFill/>
        </p:spPr>
        <p:txBody>
          <a:bodyPr wrap="square" rtlCol="0">
            <a:spAutoFit/>
          </a:bodyPr>
          <a:lstStyle/>
          <a:p>
            <a:r>
              <a:rPr lang="en-US" sz="4400" b="1" i="0" dirty="0">
                <a:solidFill>
                  <a:schemeClr val="bg1"/>
                </a:solidFill>
                <a:effectLst/>
                <a:latin typeface="Söhne"/>
              </a:rPr>
              <a:t>Enhanced Access</a:t>
            </a:r>
            <a:endParaRPr lang="en-US" sz="4200" dirty="0">
              <a:solidFill>
                <a:schemeClr val="bg1"/>
              </a:solidFill>
            </a:endParaRPr>
          </a:p>
        </p:txBody>
      </p:sp>
      <p:sp>
        <p:nvSpPr>
          <p:cNvPr id="40" name="TextBox 13">
            <a:extLst>
              <a:ext uri="{FF2B5EF4-FFF2-40B4-BE49-F238E27FC236}">
                <a16:creationId xmlns:a16="http://schemas.microsoft.com/office/drawing/2014/main" id="{F0AC779D-ADF4-5D6F-9161-BA0CDCCFEA1F}"/>
              </a:ext>
            </a:extLst>
          </p:cNvPr>
          <p:cNvSpPr txBox="1"/>
          <p:nvPr/>
        </p:nvSpPr>
        <p:spPr>
          <a:xfrm>
            <a:off x="9164138" y="596536"/>
            <a:ext cx="870582" cy="739498"/>
          </a:xfrm>
          <a:prstGeom prst="rect">
            <a:avLst/>
          </a:prstGeom>
        </p:spPr>
        <p:txBody>
          <a:bodyPr wrap="square" lIns="0" tIns="0" rIns="0" bIns="0" rtlCol="0" anchor="t">
            <a:spAutoFit/>
          </a:bodyPr>
          <a:lstStyle/>
          <a:p>
            <a:pPr algn="ctr">
              <a:lnSpc>
                <a:spcPts val="6159"/>
              </a:lnSpc>
            </a:pPr>
            <a:r>
              <a:rPr lang="en-US" sz="4399" dirty="0">
                <a:solidFill>
                  <a:srgbClr val="FFFFFF"/>
                </a:solidFill>
                <a:latin typeface="IBM Plex Sans Bold"/>
              </a:rPr>
              <a:t>6</a:t>
            </a:r>
          </a:p>
        </p:txBody>
      </p:sp>
      <p:grpSp>
        <p:nvGrpSpPr>
          <p:cNvPr id="41" name="Group 11">
            <a:extLst>
              <a:ext uri="{FF2B5EF4-FFF2-40B4-BE49-F238E27FC236}">
                <a16:creationId xmlns:a16="http://schemas.microsoft.com/office/drawing/2014/main" id="{6A9E7EFF-F967-609C-3F98-1BAB3ABC70E5}"/>
              </a:ext>
            </a:extLst>
          </p:cNvPr>
          <p:cNvGrpSpPr>
            <a:grpSpLocks noChangeAspect="1"/>
          </p:cNvGrpSpPr>
          <p:nvPr/>
        </p:nvGrpSpPr>
        <p:grpSpPr>
          <a:xfrm>
            <a:off x="9186550" y="580249"/>
            <a:ext cx="870582" cy="870582"/>
            <a:chOff x="0" y="0"/>
            <a:chExt cx="6355080" cy="6355080"/>
          </a:xfrm>
        </p:grpSpPr>
        <p:sp>
          <p:nvSpPr>
            <p:cNvPr id="42" name="Freeform 12">
              <a:extLst>
                <a:ext uri="{FF2B5EF4-FFF2-40B4-BE49-F238E27FC236}">
                  <a16:creationId xmlns:a16="http://schemas.microsoft.com/office/drawing/2014/main" id="{B04DE1E0-6563-D77D-EB2E-6B0C3A32158D}"/>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43" name="TextBox 42">
            <a:extLst>
              <a:ext uri="{FF2B5EF4-FFF2-40B4-BE49-F238E27FC236}">
                <a16:creationId xmlns:a16="http://schemas.microsoft.com/office/drawing/2014/main" id="{6471A6D4-897C-2164-8CCA-C7BBAB55E537}"/>
              </a:ext>
            </a:extLst>
          </p:cNvPr>
          <p:cNvSpPr txBox="1"/>
          <p:nvPr/>
        </p:nvSpPr>
        <p:spPr>
          <a:xfrm>
            <a:off x="10079548" y="570636"/>
            <a:ext cx="7119628" cy="769441"/>
          </a:xfrm>
          <a:prstGeom prst="rect">
            <a:avLst/>
          </a:prstGeom>
          <a:noFill/>
        </p:spPr>
        <p:txBody>
          <a:bodyPr wrap="square" rtlCol="0">
            <a:spAutoFit/>
          </a:bodyPr>
          <a:lstStyle/>
          <a:p>
            <a:r>
              <a:rPr lang="en-US" sz="4400" b="1" i="0" dirty="0">
                <a:solidFill>
                  <a:schemeClr val="bg1"/>
                </a:solidFill>
                <a:effectLst/>
                <a:latin typeface="Söhne"/>
              </a:rPr>
              <a:t>Empowerment of Patients</a:t>
            </a:r>
            <a:endParaRPr lang="en-US" sz="4200" dirty="0">
              <a:solidFill>
                <a:schemeClr val="bg1"/>
              </a:solidFill>
            </a:endParaRPr>
          </a:p>
        </p:txBody>
      </p:sp>
      <p:sp>
        <p:nvSpPr>
          <p:cNvPr id="44" name="TextBox 13">
            <a:extLst>
              <a:ext uri="{FF2B5EF4-FFF2-40B4-BE49-F238E27FC236}">
                <a16:creationId xmlns:a16="http://schemas.microsoft.com/office/drawing/2014/main" id="{9B942226-E762-768F-9424-F5710C9C1CDF}"/>
              </a:ext>
            </a:extLst>
          </p:cNvPr>
          <p:cNvSpPr txBox="1"/>
          <p:nvPr/>
        </p:nvSpPr>
        <p:spPr>
          <a:xfrm>
            <a:off x="9166367" y="2184329"/>
            <a:ext cx="870582" cy="739498"/>
          </a:xfrm>
          <a:prstGeom prst="rect">
            <a:avLst/>
          </a:prstGeom>
        </p:spPr>
        <p:txBody>
          <a:bodyPr wrap="square" lIns="0" tIns="0" rIns="0" bIns="0" rtlCol="0" anchor="t">
            <a:spAutoFit/>
          </a:bodyPr>
          <a:lstStyle/>
          <a:p>
            <a:pPr algn="ctr">
              <a:lnSpc>
                <a:spcPts val="6159"/>
              </a:lnSpc>
            </a:pPr>
            <a:r>
              <a:rPr lang="en-US" sz="4399" dirty="0">
                <a:solidFill>
                  <a:srgbClr val="FFFFFF"/>
                </a:solidFill>
                <a:latin typeface="IBM Plex Sans Bold"/>
              </a:rPr>
              <a:t>7</a:t>
            </a:r>
          </a:p>
        </p:txBody>
      </p:sp>
      <p:grpSp>
        <p:nvGrpSpPr>
          <p:cNvPr id="45" name="Group 11">
            <a:extLst>
              <a:ext uri="{FF2B5EF4-FFF2-40B4-BE49-F238E27FC236}">
                <a16:creationId xmlns:a16="http://schemas.microsoft.com/office/drawing/2014/main" id="{A9C67FF0-E22A-0AD2-9E07-54F0E0CA9731}"/>
              </a:ext>
            </a:extLst>
          </p:cNvPr>
          <p:cNvGrpSpPr>
            <a:grpSpLocks noChangeAspect="1"/>
          </p:cNvGrpSpPr>
          <p:nvPr/>
        </p:nvGrpSpPr>
        <p:grpSpPr>
          <a:xfrm>
            <a:off x="9188779" y="2168042"/>
            <a:ext cx="870582" cy="870582"/>
            <a:chOff x="0" y="0"/>
            <a:chExt cx="6355080" cy="6355080"/>
          </a:xfrm>
        </p:grpSpPr>
        <p:sp>
          <p:nvSpPr>
            <p:cNvPr id="46" name="Freeform 12">
              <a:extLst>
                <a:ext uri="{FF2B5EF4-FFF2-40B4-BE49-F238E27FC236}">
                  <a16:creationId xmlns:a16="http://schemas.microsoft.com/office/drawing/2014/main" id="{955B8F04-FD43-1B62-08FC-35467C4983F5}"/>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47" name="TextBox 46">
            <a:extLst>
              <a:ext uri="{FF2B5EF4-FFF2-40B4-BE49-F238E27FC236}">
                <a16:creationId xmlns:a16="http://schemas.microsoft.com/office/drawing/2014/main" id="{50D1DC47-ABFF-E5EE-7465-42F0CFD62415}"/>
              </a:ext>
            </a:extLst>
          </p:cNvPr>
          <p:cNvSpPr txBox="1"/>
          <p:nvPr/>
        </p:nvSpPr>
        <p:spPr>
          <a:xfrm>
            <a:off x="10081777" y="2158429"/>
            <a:ext cx="7119628" cy="769441"/>
          </a:xfrm>
          <a:prstGeom prst="rect">
            <a:avLst/>
          </a:prstGeom>
          <a:noFill/>
        </p:spPr>
        <p:txBody>
          <a:bodyPr wrap="square" rtlCol="0">
            <a:spAutoFit/>
          </a:bodyPr>
          <a:lstStyle/>
          <a:p>
            <a:r>
              <a:rPr lang="en-US" sz="4400" b="1" i="0" dirty="0">
                <a:solidFill>
                  <a:schemeClr val="bg1"/>
                </a:solidFill>
                <a:effectLst/>
                <a:latin typeface="Söhne"/>
              </a:rPr>
              <a:t>Data-driven Decision Making</a:t>
            </a:r>
            <a:endParaRPr lang="en-US" sz="4200" dirty="0">
              <a:solidFill>
                <a:schemeClr val="bg1"/>
              </a:solidFill>
            </a:endParaRPr>
          </a:p>
        </p:txBody>
      </p:sp>
      <p:sp>
        <p:nvSpPr>
          <p:cNvPr id="48" name="TextBox 13">
            <a:extLst>
              <a:ext uri="{FF2B5EF4-FFF2-40B4-BE49-F238E27FC236}">
                <a16:creationId xmlns:a16="http://schemas.microsoft.com/office/drawing/2014/main" id="{933FC0AE-6695-F3C2-D9F5-C8F8A15B2D61}"/>
              </a:ext>
            </a:extLst>
          </p:cNvPr>
          <p:cNvSpPr txBox="1"/>
          <p:nvPr/>
        </p:nvSpPr>
        <p:spPr>
          <a:xfrm>
            <a:off x="9215399" y="3651578"/>
            <a:ext cx="870582" cy="739498"/>
          </a:xfrm>
          <a:prstGeom prst="rect">
            <a:avLst/>
          </a:prstGeom>
        </p:spPr>
        <p:txBody>
          <a:bodyPr wrap="square" lIns="0" tIns="0" rIns="0" bIns="0" rtlCol="0" anchor="t">
            <a:spAutoFit/>
          </a:bodyPr>
          <a:lstStyle/>
          <a:p>
            <a:pPr algn="ctr">
              <a:lnSpc>
                <a:spcPts val="6159"/>
              </a:lnSpc>
            </a:pPr>
            <a:r>
              <a:rPr lang="en-US" sz="4399" dirty="0">
                <a:solidFill>
                  <a:srgbClr val="FFFFFF"/>
                </a:solidFill>
                <a:latin typeface="IBM Plex Sans Bold"/>
              </a:rPr>
              <a:t>8</a:t>
            </a:r>
          </a:p>
        </p:txBody>
      </p:sp>
      <p:grpSp>
        <p:nvGrpSpPr>
          <p:cNvPr id="49" name="Group 11">
            <a:extLst>
              <a:ext uri="{FF2B5EF4-FFF2-40B4-BE49-F238E27FC236}">
                <a16:creationId xmlns:a16="http://schemas.microsoft.com/office/drawing/2014/main" id="{93C23786-EF67-B585-AA02-C04003C268B3}"/>
              </a:ext>
            </a:extLst>
          </p:cNvPr>
          <p:cNvGrpSpPr>
            <a:grpSpLocks noChangeAspect="1"/>
          </p:cNvGrpSpPr>
          <p:nvPr/>
        </p:nvGrpSpPr>
        <p:grpSpPr>
          <a:xfrm>
            <a:off x="9237811" y="3635291"/>
            <a:ext cx="870582" cy="870582"/>
            <a:chOff x="0" y="0"/>
            <a:chExt cx="6355080" cy="6355080"/>
          </a:xfrm>
        </p:grpSpPr>
        <p:sp>
          <p:nvSpPr>
            <p:cNvPr id="50" name="Freeform 12">
              <a:extLst>
                <a:ext uri="{FF2B5EF4-FFF2-40B4-BE49-F238E27FC236}">
                  <a16:creationId xmlns:a16="http://schemas.microsoft.com/office/drawing/2014/main" id="{E0CC52FE-D26B-879D-1AEC-C63D1B6C7AC8}"/>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52" name="TextBox 13">
            <a:extLst>
              <a:ext uri="{FF2B5EF4-FFF2-40B4-BE49-F238E27FC236}">
                <a16:creationId xmlns:a16="http://schemas.microsoft.com/office/drawing/2014/main" id="{54961475-B65D-35BD-4D25-BDFD7D47AD12}"/>
              </a:ext>
            </a:extLst>
          </p:cNvPr>
          <p:cNvSpPr txBox="1"/>
          <p:nvPr/>
        </p:nvSpPr>
        <p:spPr>
          <a:xfrm>
            <a:off x="9215399" y="5170139"/>
            <a:ext cx="870582" cy="739498"/>
          </a:xfrm>
          <a:prstGeom prst="rect">
            <a:avLst/>
          </a:prstGeom>
        </p:spPr>
        <p:txBody>
          <a:bodyPr wrap="square" lIns="0" tIns="0" rIns="0" bIns="0" rtlCol="0" anchor="t">
            <a:spAutoFit/>
          </a:bodyPr>
          <a:lstStyle/>
          <a:p>
            <a:pPr algn="ctr">
              <a:lnSpc>
                <a:spcPts val="6159"/>
              </a:lnSpc>
            </a:pPr>
            <a:r>
              <a:rPr lang="en-US" sz="4399" dirty="0">
                <a:solidFill>
                  <a:srgbClr val="FFFFFF"/>
                </a:solidFill>
                <a:latin typeface="IBM Plex Sans Bold"/>
              </a:rPr>
              <a:t>9</a:t>
            </a:r>
          </a:p>
        </p:txBody>
      </p:sp>
      <p:grpSp>
        <p:nvGrpSpPr>
          <p:cNvPr id="53" name="Group 11">
            <a:extLst>
              <a:ext uri="{FF2B5EF4-FFF2-40B4-BE49-F238E27FC236}">
                <a16:creationId xmlns:a16="http://schemas.microsoft.com/office/drawing/2014/main" id="{04C02508-33CC-DAFC-2363-290FD4A2222F}"/>
              </a:ext>
            </a:extLst>
          </p:cNvPr>
          <p:cNvGrpSpPr>
            <a:grpSpLocks noChangeAspect="1"/>
          </p:cNvGrpSpPr>
          <p:nvPr/>
        </p:nvGrpSpPr>
        <p:grpSpPr>
          <a:xfrm>
            <a:off x="9237811" y="5153852"/>
            <a:ext cx="870582" cy="870582"/>
            <a:chOff x="0" y="0"/>
            <a:chExt cx="6355080" cy="6355080"/>
          </a:xfrm>
        </p:grpSpPr>
        <p:sp>
          <p:nvSpPr>
            <p:cNvPr id="54" name="Freeform 12">
              <a:extLst>
                <a:ext uri="{FF2B5EF4-FFF2-40B4-BE49-F238E27FC236}">
                  <a16:creationId xmlns:a16="http://schemas.microsoft.com/office/drawing/2014/main" id="{87539218-19FF-A3FA-B1DB-508B549C93A1}"/>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56" name="TextBox 13">
            <a:extLst>
              <a:ext uri="{FF2B5EF4-FFF2-40B4-BE49-F238E27FC236}">
                <a16:creationId xmlns:a16="http://schemas.microsoft.com/office/drawing/2014/main" id="{7DBBD8E0-D604-A737-72A1-15316132B657}"/>
              </a:ext>
            </a:extLst>
          </p:cNvPr>
          <p:cNvSpPr txBox="1"/>
          <p:nvPr/>
        </p:nvSpPr>
        <p:spPr>
          <a:xfrm>
            <a:off x="9224777" y="6673287"/>
            <a:ext cx="870582" cy="739498"/>
          </a:xfrm>
          <a:prstGeom prst="rect">
            <a:avLst/>
          </a:prstGeom>
        </p:spPr>
        <p:txBody>
          <a:bodyPr wrap="square" lIns="0" tIns="0" rIns="0" bIns="0" rtlCol="0" anchor="t">
            <a:spAutoFit/>
          </a:bodyPr>
          <a:lstStyle/>
          <a:p>
            <a:pPr algn="ctr">
              <a:lnSpc>
                <a:spcPts val="6159"/>
              </a:lnSpc>
            </a:pPr>
            <a:r>
              <a:rPr lang="en-US" sz="4399" dirty="0">
                <a:solidFill>
                  <a:srgbClr val="FFFFFF"/>
                </a:solidFill>
                <a:latin typeface="IBM Plex Sans Bold"/>
              </a:rPr>
              <a:t>10</a:t>
            </a:r>
          </a:p>
        </p:txBody>
      </p:sp>
      <p:grpSp>
        <p:nvGrpSpPr>
          <p:cNvPr id="57" name="Group 11">
            <a:extLst>
              <a:ext uri="{FF2B5EF4-FFF2-40B4-BE49-F238E27FC236}">
                <a16:creationId xmlns:a16="http://schemas.microsoft.com/office/drawing/2014/main" id="{8C36972D-A098-AB32-F6E2-3857FC16CF65}"/>
              </a:ext>
            </a:extLst>
          </p:cNvPr>
          <p:cNvGrpSpPr>
            <a:grpSpLocks noChangeAspect="1"/>
          </p:cNvGrpSpPr>
          <p:nvPr/>
        </p:nvGrpSpPr>
        <p:grpSpPr>
          <a:xfrm>
            <a:off x="9247189" y="6657000"/>
            <a:ext cx="870582" cy="870582"/>
            <a:chOff x="0" y="0"/>
            <a:chExt cx="6355080" cy="6355080"/>
          </a:xfrm>
        </p:grpSpPr>
        <p:sp>
          <p:nvSpPr>
            <p:cNvPr id="58" name="Freeform 12">
              <a:extLst>
                <a:ext uri="{FF2B5EF4-FFF2-40B4-BE49-F238E27FC236}">
                  <a16:creationId xmlns:a16="http://schemas.microsoft.com/office/drawing/2014/main" id="{C472D145-CA81-5943-C2B0-4ABA48F76738}"/>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60" name="TextBox 13">
            <a:extLst>
              <a:ext uri="{FF2B5EF4-FFF2-40B4-BE49-F238E27FC236}">
                <a16:creationId xmlns:a16="http://schemas.microsoft.com/office/drawing/2014/main" id="{1BF68606-C66E-7259-9F29-C3E3B159C8FC}"/>
              </a:ext>
            </a:extLst>
          </p:cNvPr>
          <p:cNvSpPr txBox="1"/>
          <p:nvPr/>
        </p:nvSpPr>
        <p:spPr>
          <a:xfrm>
            <a:off x="9296097" y="8336832"/>
            <a:ext cx="870582" cy="739498"/>
          </a:xfrm>
          <a:prstGeom prst="rect">
            <a:avLst/>
          </a:prstGeom>
        </p:spPr>
        <p:txBody>
          <a:bodyPr wrap="square" lIns="0" tIns="0" rIns="0" bIns="0" rtlCol="0" anchor="t">
            <a:spAutoFit/>
          </a:bodyPr>
          <a:lstStyle/>
          <a:p>
            <a:pPr algn="ctr">
              <a:lnSpc>
                <a:spcPts val="6159"/>
              </a:lnSpc>
            </a:pPr>
            <a:r>
              <a:rPr lang="en-US" sz="4399" dirty="0">
                <a:solidFill>
                  <a:srgbClr val="FFFFFF"/>
                </a:solidFill>
                <a:latin typeface="IBM Plex Sans Bold"/>
              </a:rPr>
              <a:t>11</a:t>
            </a:r>
          </a:p>
        </p:txBody>
      </p:sp>
      <p:grpSp>
        <p:nvGrpSpPr>
          <p:cNvPr id="61" name="Group 11">
            <a:extLst>
              <a:ext uri="{FF2B5EF4-FFF2-40B4-BE49-F238E27FC236}">
                <a16:creationId xmlns:a16="http://schemas.microsoft.com/office/drawing/2014/main" id="{01B90186-9AFA-E96B-0594-B6FC70D605C2}"/>
              </a:ext>
            </a:extLst>
          </p:cNvPr>
          <p:cNvGrpSpPr>
            <a:grpSpLocks noChangeAspect="1"/>
          </p:cNvGrpSpPr>
          <p:nvPr/>
        </p:nvGrpSpPr>
        <p:grpSpPr>
          <a:xfrm>
            <a:off x="9318509" y="8320545"/>
            <a:ext cx="870582" cy="870582"/>
            <a:chOff x="0" y="0"/>
            <a:chExt cx="6355080" cy="6355080"/>
          </a:xfrm>
        </p:grpSpPr>
        <p:sp>
          <p:nvSpPr>
            <p:cNvPr id="62" name="Freeform 12">
              <a:extLst>
                <a:ext uri="{FF2B5EF4-FFF2-40B4-BE49-F238E27FC236}">
                  <a16:creationId xmlns:a16="http://schemas.microsoft.com/office/drawing/2014/main" id="{3067A370-0C8C-B30B-2298-831E6587BA71}"/>
                </a:ext>
              </a:extLst>
            </p:cNvPr>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64" name="TextBox 63">
            <a:extLst>
              <a:ext uri="{FF2B5EF4-FFF2-40B4-BE49-F238E27FC236}">
                <a16:creationId xmlns:a16="http://schemas.microsoft.com/office/drawing/2014/main" id="{43CC854F-1983-E3AB-19AD-06E1D3B8CC6C}"/>
              </a:ext>
            </a:extLst>
          </p:cNvPr>
          <p:cNvSpPr txBox="1"/>
          <p:nvPr/>
        </p:nvSpPr>
        <p:spPr>
          <a:xfrm>
            <a:off x="10198549" y="3664577"/>
            <a:ext cx="6967376" cy="1384995"/>
          </a:xfrm>
          <a:prstGeom prst="rect">
            <a:avLst/>
          </a:prstGeom>
          <a:noFill/>
        </p:spPr>
        <p:txBody>
          <a:bodyPr wrap="square" rtlCol="0">
            <a:spAutoFit/>
          </a:bodyPr>
          <a:lstStyle/>
          <a:p>
            <a:r>
              <a:rPr lang="en-US" sz="4200" b="1" kern="0" dirty="0">
                <a:solidFill>
                  <a:schemeClr val="bg1"/>
                </a:solidFill>
                <a:effectLst/>
                <a:latin typeface="Times New Roman" panose="02020603050405020304" pitchFamily="18" charset="0"/>
                <a:ea typeface="Calibri" panose="020F0502020204030204" pitchFamily="34" charset="0"/>
              </a:rPr>
              <a:t>Streamline Medicine Ordering</a:t>
            </a:r>
            <a:endParaRPr lang="en-US" sz="4200" b="1" dirty="0">
              <a:solidFill>
                <a:schemeClr val="bg1"/>
              </a:solidFill>
            </a:endParaRPr>
          </a:p>
        </p:txBody>
      </p:sp>
      <p:sp>
        <p:nvSpPr>
          <p:cNvPr id="65" name="TextBox 64">
            <a:extLst>
              <a:ext uri="{FF2B5EF4-FFF2-40B4-BE49-F238E27FC236}">
                <a16:creationId xmlns:a16="http://schemas.microsoft.com/office/drawing/2014/main" id="{4F46255B-D2D0-E890-BDE3-DD1D3369147B}"/>
              </a:ext>
            </a:extLst>
          </p:cNvPr>
          <p:cNvSpPr txBox="1"/>
          <p:nvPr/>
        </p:nvSpPr>
        <p:spPr>
          <a:xfrm>
            <a:off x="10227808" y="5139948"/>
            <a:ext cx="7067645" cy="738664"/>
          </a:xfrm>
          <a:prstGeom prst="rect">
            <a:avLst/>
          </a:prstGeom>
          <a:noFill/>
        </p:spPr>
        <p:txBody>
          <a:bodyPr wrap="square" rtlCol="0">
            <a:spAutoFit/>
          </a:bodyPr>
          <a:lstStyle/>
          <a:p>
            <a:r>
              <a:rPr lang="en-US" sz="4200" b="1" kern="0" dirty="0">
                <a:solidFill>
                  <a:schemeClr val="bg1"/>
                </a:solidFill>
                <a:effectLst/>
                <a:latin typeface="Times New Roman" panose="02020603050405020304" pitchFamily="18" charset="0"/>
                <a:ea typeface="Calibri" panose="020F0502020204030204" pitchFamily="34" charset="0"/>
              </a:rPr>
              <a:t>Doorstep Medication Delivery</a:t>
            </a:r>
            <a:endParaRPr lang="en-US" sz="4200" b="1" dirty="0">
              <a:solidFill>
                <a:schemeClr val="bg1"/>
              </a:solidFill>
            </a:endParaRPr>
          </a:p>
        </p:txBody>
      </p:sp>
      <p:sp>
        <p:nvSpPr>
          <p:cNvPr id="66" name="TextBox 65">
            <a:extLst>
              <a:ext uri="{FF2B5EF4-FFF2-40B4-BE49-F238E27FC236}">
                <a16:creationId xmlns:a16="http://schemas.microsoft.com/office/drawing/2014/main" id="{8231735D-3624-40A5-E0AC-B891EB20DF0F}"/>
              </a:ext>
            </a:extLst>
          </p:cNvPr>
          <p:cNvSpPr txBox="1"/>
          <p:nvPr/>
        </p:nvSpPr>
        <p:spPr>
          <a:xfrm>
            <a:off x="10289776" y="6651240"/>
            <a:ext cx="7780526" cy="1446550"/>
          </a:xfrm>
          <a:prstGeom prst="rect">
            <a:avLst/>
          </a:prstGeom>
          <a:noFill/>
        </p:spPr>
        <p:txBody>
          <a:bodyPr wrap="square" rtlCol="0">
            <a:spAutoFit/>
          </a:bodyPr>
          <a:lstStyle/>
          <a:p>
            <a:r>
              <a:rPr lang="en-US" sz="4400" b="1" kern="0" dirty="0">
                <a:solidFill>
                  <a:schemeClr val="bg1"/>
                </a:solidFill>
                <a:effectLst/>
                <a:latin typeface="Times New Roman" panose="02020603050405020304" pitchFamily="18" charset="0"/>
                <a:ea typeface="Calibri" panose="020F0502020204030204" pitchFamily="34" charset="0"/>
              </a:rPr>
              <a:t>Real-Time Prescription Validation</a:t>
            </a:r>
            <a:endParaRPr lang="en-US" sz="4200" b="1" dirty="0">
              <a:solidFill>
                <a:schemeClr val="bg1"/>
              </a:solidFill>
            </a:endParaRPr>
          </a:p>
        </p:txBody>
      </p:sp>
      <p:sp>
        <p:nvSpPr>
          <p:cNvPr id="67" name="TextBox 66">
            <a:extLst>
              <a:ext uri="{FF2B5EF4-FFF2-40B4-BE49-F238E27FC236}">
                <a16:creationId xmlns:a16="http://schemas.microsoft.com/office/drawing/2014/main" id="{8304E542-6854-8C67-6F80-208FC5C602FB}"/>
              </a:ext>
            </a:extLst>
          </p:cNvPr>
          <p:cNvSpPr txBox="1"/>
          <p:nvPr/>
        </p:nvSpPr>
        <p:spPr>
          <a:xfrm>
            <a:off x="10289776" y="8306259"/>
            <a:ext cx="7005677" cy="738664"/>
          </a:xfrm>
          <a:prstGeom prst="rect">
            <a:avLst/>
          </a:prstGeom>
          <a:noFill/>
        </p:spPr>
        <p:txBody>
          <a:bodyPr wrap="square" rtlCol="0">
            <a:spAutoFit/>
          </a:bodyPr>
          <a:lstStyle/>
          <a:p>
            <a:r>
              <a:rPr lang="en-US" sz="4200" b="1" kern="0" dirty="0">
                <a:solidFill>
                  <a:schemeClr val="bg1"/>
                </a:solidFill>
                <a:effectLst/>
                <a:latin typeface="Times New Roman" panose="02020603050405020304" pitchFamily="18" charset="0"/>
                <a:ea typeface="Calibri" panose="020F0502020204030204" pitchFamily="34" charset="0"/>
              </a:rPr>
              <a:t>Improve User Experience</a:t>
            </a:r>
            <a:endParaRPr lang="en-US" sz="4200" b="1" dirty="0">
              <a:solidFill>
                <a:schemeClr val="bg1"/>
              </a:solidFill>
            </a:endParaRPr>
          </a:p>
        </p:txBody>
      </p:sp>
      <p:sp>
        <p:nvSpPr>
          <p:cNvPr id="7" name="Slide Number Placeholder 6">
            <a:extLst>
              <a:ext uri="{FF2B5EF4-FFF2-40B4-BE49-F238E27FC236}">
                <a16:creationId xmlns:a16="http://schemas.microsoft.com/office/drawing/2014/main" id="{61EABCFF-2EEF-3078-8F00-957269A293C4}"/>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8" name="Footer Placeholder 7">
            <a:extLst>
              <a:ext uri="{FF2B5EF4-FFF2-40B4-BE49-F238E27FC236}">
                <a16:creationId xmlns:a16="http://schemas.microsoft.com/office/drawing/2014/main" id="{3AC48D7C-8A74-194B-2986-487D7D027B0B}"/>
              </a:ext>
            </a:extLst>
          </p:cNvPr>
          <p:cNvSpPr>
            <a:spLocks noGrp="1"/>
          </p:cNvSpPr>
          <p:nvPr>
            <p:ph type="ftr" sz="quarter" idx="11"/>
          </p:nvPr>
        </p:nvSpPr>
        <p:spPr/>
        <p:txBody>
          <a:bodyPr/>
          <a:lstStyle/>
          <a:p>
            <a:endParaRPr lang="en-US"/>
          </a:p>
        </p:txBody>
      </p:sp>
      <p:sp>
        <p:nvSpPr>
          <p:cNvPr id="10" name="TextBox 9">
            <a:extLst>
              <a:ext uri="{FF2B5EF4-FFF2-40B4-BE49-F238E27FC236}">
                <a16:creationId xmlns:a16="http://schemas.microsoft.com/office/drawing/2014/main" id="{C9058981-D9CA-DAAB-92FC-DF8421C9532D}"/>
              </a:ext>
            </a:extLst>
          </p:cNvPr>
          <p:cNvSpPr txBox="1"/>
          <p:nvPr/>
        </p:nvSpPr>
        <p:spPr>
          <a:xfrm>
            <a:off x="16764000" y="9563100"/>
            <a:ext cx="1069731" cy="523220"/>
          </a:xfrm>
          <a:prstGeom prst="rect">
            <a:avLst/>
          </a:prstGeom>
          <a:noFill/>
        </p:spPr>
        <p:txBody>
          <a:bodyPr wrap="square" rtlCol="0">
            <a:spAutoFit/>
          </a:bodyPr>
          <a:lstStyle/>
          <a:p>
            <a:r>
              <a:rPr lang="en-US" sz="2800" b="1" dirty="0">
                <a:solidFill>
                  <a:schemeClr val="bg1"/>
                </a:solidFill>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B938"/>
        </a:solidFill>
        <a:effectLst/>
      </p:bgPr>
    </p:bg>
    <p:spTree>
      <p:nvGrpSpPr>
        <p:cNvPr id="1" name="">
          <a:extLst>
            <a:ext uri="{FF2B5EF4-FFF2-40B4-BE49-F238E27FC236}">
              <a16:creationId xmlns:a16="http://schemas.microsoft.com/office/drawing/2014/main" id="{272FDAE1-CB9F-C587-C5A2-19BA7F89FEF3}"/>
            </a:ext>
          </a:extLst>
        </p:cNvPr>
        <p:cNvGrpSpPr/>
        <p:nvPr/>
      </p:nvGrpSpPr>
      <p:grpSpPr>
        <a:xfrm>
          <a:off x="0" y="0"/>
          <a:ext cx="0" cy="0"/>
          <a:chOff x="0" y="0"/>
          <a:chExt cx="0" cy="0"/>
        </a:xfrm>
      </p:grpSpPr>
      <p:sp>
        <p:nvSpPr>
          <p:cNvPr id="2" name="AutoShape 12">
            <a:extLst>
              <a:ext uri="{FF2B5EF4-FFF2-40B4-BE49-F238E27FC236}">
                <a16:creationId xmlns:a16="http://schemas.microsoft.com/office/drawing/2014/main" id="{05669A24-46B2-6EAB-B12C-3D700E44F33B}"/>
              </a:ext>
            </a:extLst>
          </p:cNvPr>
          <p:cNvSpPr/>
          <p:nvPr/>
        </p:nvSpPr>
        <p:spPr>
          <a:xfrm>
            <a:off x="3276600" y="1257300"/>
            <a:ext cx="10718198" cy="0"/>
          </a:xfrm>
          <a:prstGeom prst="line">
            <a:avLst/>
          </a:prstGeom>
          <a:ln w="76200" cap="flat">
            <a:solidFill>
              <a:srgbClr val="FFFFFF"/>
            </a:solidFill>
            <a:prstDash val="solid"/>
            <a:headEnd type="none" w="sm" len="sm"/>
            <a:tailEnd type="none" w="sm" len="sm"/>
          </a:ln>
        </p:spPr>
        <p:txBody>
          <a:bodyPr/>
          <a:lstStyle/>
          <a:p>
            <a:endParaRPr lang="en-US"/>
          </a:p>
        </p:txBody>
      </p:sp>
      <p:pic>
        <p:nvPicPr>
          <p:cNvPr id="3" name="Picture 2">
            <a:extLst>
              <a:ext uri="{FF2B5EF4-FFF2-40B4-BE49-F238E27FC236}">
                <a16:creationId xmlns:a16="http://schemas.microsoft.com/office/drawing/2014/main" id="{AA50D72F-356E-A12F-17AA-1D2036562C86}"/>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447800" y="1790700"/>
            <a:ext cx="15163800" cy="7988964"/>
          </a:xfrm>
          <a:prstGeom prst="rect">
            <a:avLst/>
          </a:prstGeom>
        </p:spPr>
      </p:pic>
      <p:sp>
        <p:nvSpPr>
          <p:cNvPr id="4" name="TextBox 3">
            <a:extLst>
              <a:ext uri="{FF2B5EF4-FFF2-40B4-BE49-F238E27FC236}">
                <a16:creationId xmlns:a16="http://schemas.microsoft.com/office/drawing/2014/main" id="{04AAC947-F536-13A8-A862-9C4D5208ECD4}"/>
              </a:ext>
            </a:extLst>
          </p:cNvPr>
          <p:cNvSpPr txBox="1"/>
          <p:nvPr/>
        </p:nvSpPr>
        <p:spPr>
          <a:xfrm>
            <a:off x="5638800" y="202645"/>
            <a:ext cx="6400800" cy="1107996"/>
          </a:xfrm>
          <a:prstGeom prst="rect">
            <a:avLst/>
          </a:prstGeom>
          <a:noFill/>
        </p:spPr>
        <p:txBody>
          <a:bodyPr wrap="square" rtlCol="0">
            <a:spAutoFit/>
          </a:bodyPr>
          <a:lstStyle/>
          <a:p>
            <a:r>
              <a:rPr lang="en-US" sz="6600" b="1" dirty="0">
                <a:latin typeface="Times New Roman" panose="02020603050405020304" pitchFamily="18" charset="0"/>
                <a:cs typeface="Times New Roman" panose="02020603050405020304" pitchFamily="18" charset="0"/>
              </a:rPr>
              <a:t>E-R</a:t>
            </a:r>
            <a:r>
              <a:rPr lang="en-US" sz="6600" b="1" dirty="0">
                <a:solidFill>
                  <a:schemeClr val="bg1"/>
                </a:solidFill>
                <a:latin typeface="Times New Roman" panose="02020603050405020304" pitchFamily="18" charset="0"/>
                <a:cs typeface="Times New Roman" panose="02020603050405020304" pitchFamily="18" charset="0"/>
              </a:rPr>
              <a:t> DIAGRAM</a:t>
            </a:r>
          </a:p>
        </p:txBody>
      </p:sp>
      <p:sp>
        <p:nvSpPr>
          <p:cNvPr id="5" name="Slide Number Placeholder 4">
            <a:extLst>
              <a:ext uri="{FF2B5EF4-FFF2-40B4-BE49-F238E27FC236}">
                <a16:creationId xmlns:a16="http://schemas.microsoft.com/office/drawing/2014/main" id="{3835E56E-AC4D-1D8C-0BDB-4E7CF33DB550}"/>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6" name="Footer Placeholder 5">
            <a:extLst>
              <a:ext uri="{FF2B5EF4-FFF2-40B4-BE49-F238E27FC236}">
                <a16:creationId xmlns:a16="http://schemas.microsoft.com/office/drawing/2014/main" id="{F2E01506-1704-76F8-4341-6F401FB2DAEC}"/>
              </a:ext>
            </a:extLst>
          </p:cNvPr>
          <p:cNvSpPr>
            <a:spLocks noGrp="1"/>
          </p:cNvSpPr>
          <p:nvPr>
            <p:ph type="ftr" sz="quarter" idx="11"/>
          </p:nvPr>
        </p:nvSpPr>
        <p:spPr/>
        <p:txBody>
          <a:bodyPr/>
          <a:lstStyle/>
          <a:p>
            <a:endParaRPr lang="en-US"/>
          </a:p>
        </p:txBody>
      </p:sp>
      <p:sp>
        <p:nvSpPr>
          <p:cNvPr id="7" name="TextBox 6">
            <a:extLst>
              <a:ext uri="{FF2B5EF4-FFF2-40B4-BE49-F238E27FC236}">
                <a16:creationId xmlns:a16="http://schemas.microsoft.com/office/drawing/2014/main" id="{4F8625D5-FFBD-043A-12CC-BA84B3B24532}"/>
              </a:ext>
            </a:extLst>
          </p:cNvPr>
          <p:cNvSpPr txBox="1"/>
          <p:nvPr/>
        </p:nvSpPr>
        <p:spPr>
          <a:xfrm>
            <a:off x="16764000" y="9563100"/>
            <a:ext cx="1069731" cy="523220"/>
          </a:xfrm>
          <a:prstGeom prst="rect">
            <a:avLst/>
          </a:prstGeom>
          <a:noFill/>
        </p:spPr>
        <p:txBody>
          <a:bodyPr wrap="square" rtlCol="0">
            <a:spAutoFit/>
          </a:bodyPr>
          <a:lstStyle/>
          <a:p>
            <a:r>
              <a:rPr lang="en-US" sz="2800" b="1" dirty="0"/>
              <a:t>6</a:t>
            </a:r>
          </a:p>
        </p:txBody>
      </p:sp>
    </p:spTree>
    <p:extLst>
      <p:ext uri="{BB962C8B-B14F-4D97-AF65-F5344CB8AC3E}">
        <p14:creationId xmlns:p14="http://schemas.microsoft.com/office/powerpoint/2010/main" val="2808232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B938"/>
        </a:solidFill>
        <a:effectLst/>
      </p:bgPr>
    </p:bg>
    <p:spTree>
      <p:nvGrpSpPr>
        <p:cNvPr id="1" name="">
          <a:extLst>
            <a:ext uri="{FF2B5EF4-FFF2-40B4-BE49-F238E27FC236}">
              <a16:creationId xmlns:a16="http://schemas.microsoft.com/office/drawing/2014/main" id="{15AD7CD2-AAC0-BBFB-B60B-016BC0420CDA}"/>
            </a:ext>
          </a:extLst>
        </p:cNvPr>
        <p:cNvGrpSpPr/>
        <p:nvPr/>
      </p:nvGrpSpPr>
      <p:grpSpPr>
        <a:xfrm>
          <a:off x="0" y="0"/>
          <a:ext cx="0" cy="0"/>
          <a:chOff x="0" y="0"/>
          <a:chExt cx="0" cy="0"/>
        </a:xfrm>
      </p:grpSpPr>
      <p:sp>
        <p:nvSpPr>
          <p:cNvPr id="2" name="AutoShape 12">
            <a:extLst>
              <a:ext uri="{FF2B5EF4-FFF2-40B4-BE49-F238E27FC236}">
                <a16:creationId xmlns:a16="http://schemas.microsoft.com/office/drawing/2014/main" id="{5A052ADC-1399-F98A-910E-0B5E1F1D6CFD}"/>
              </a:ext>
            </a:extLst>
          </p:cNvPr>
          <p:cNvSpPr/>
          <p:nvPr/>
        </p:nvSpPr>
        <p:spPr>
          <a:xfrm>
            <a:off x="3276600" y="1257300"/>
            <a:ext cx="10718198" cy="0"/>
          </a:xfrm>
          <a:prstGeom prst="line">
            <a:avLst/>
          </a:prstGeom>
          <a:ln w="76200" cap="flat">
            <a:solidFill>
              <a:srgbClr val="FFFFFF"/>
            </a:solidFill>
            <a:prstDash val="solid"/>
            <a:headEnd type="none" w="sm" len="sm"/>
            <a:tailEnd type="none" w="sm" len="sm"/>
          </a:ln>
        </p:spPr>
        <p:txBody>
          <a:bodyPr/>
          <a:lstStyle/>
          <a:p>
            <a:endParaRPr lang="en-US"/>
          </a:p>
        </p:txBody>
      </p:sp>
      <p:sp>
        <p:nvSpPr>
          <p:cNvPr id="4" name="TextBox 3">
            <a:extLst>
              <a:ext uri="{FF2B5EF4-FFF2-40B4-BE49-F238E27FC236}">
                <a16:creationId xmlns:a16="http://schemas.microsoft.com/office/drawing/2014/main" id="{782606B3-3867-569F-619B-C4DF29DF0093}"/>
              </a:ext>
            </a:extLst>
          </p:cNvPr>
          <p:cNvSpPr txBox="1"/>
          <p:nvPr/>
        </p:nvSpPr>
        <p:spPr>
          <a:xfrm>
            <a:off x="5638800" y="202645"/>
            <a:ext cx="7315200" cy="1107996"/>
          </a:xfrm>
          <a:prstGeom prst="rect">
            <a:avLst/>
          </a:prstGeom>
          <a:noFill/>
        </p:spPr>
        <p:txBody>
          <a:bodyPr wrap="square" rtlCol="0">
            <a:spAutoFit/>
          </a:bodyPr>
          <a:lstStyle/>
          <a:p>
            <a:r>
              <a:rPr lang="en-US" sz="6600" b="1" dirty="0">
                <a:latin typeface="Times New Roman" panose="02020603050405020304" pitchFamily="18" charset="0"/>
                <a:cs typeface="Times New Roman" panose="02020603050405020304" pitchFamily="18" charset="0"/>
              </a:rPr>
              <a:t>CLASS</a:t>
            </a:r>
            <a:r>
              <a:rPr lang="en-US" sz="6600" b="1" dirty="0">
                <a:solidFill>
                  <a:schemeClr val="bg1"/>
                </a:solidFill>
                <a:latin typeface="Times New Roman" panose="02020603050405020304" pitchFamily="18" charset="0"/>
                <a:cs typeface="Times New Roman" panose="02020603050405020304" pitchFamily="18" charset="0"/>
              </a:rPr>
              <a:t> DIAGRAM</a:t>
            </a:r>
          </a:p>
        </p:txBody>
      </p:sp>
      <p:pic>
        <p:nvPicPr>
          <p:cNvPr id="6" name="Picture 5">
            <a:extLst>
              <a:ext uri="{FF2B5EF4-FFF2-40B4-BE49-F238E27FC236}">
                <a16:creationId xmlns:a16="http://schemas.microsoft.com/office/drawing/2014/main" id="{56048AB5-8552-6BDA-5275-3B3E4EDEF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10641"/>
            <a:ext cx="17678399" cy="8773709"/>
          </a:xfrm>
          <a:prstGeom prst="rect">
            <a:avLst/>
          </a:prstGeom>
        </p:spPr>
      </p:pic>
      <p:sp>
        <p:nvSpPr>
          <p:cNvPr id="3" name="Slide Number Placeholder 2">
            <a:extLst>
              <a:ext uri="{FF2B5EF4-FFF2-40B4-BE49-F238E27FC236}">
                <a16:creationId xmlns:a16="http://schemas.microsoft.com/office/drawing/2014/main" id="{3929C500-C179-11A9-5E79-F2460D49F122}"/>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5" name="Footer Placeholder 4">
            <a:extLst>
              <a:ext uri="{FF2B5EF4-FFF2-40B4-BE49-F238E27FC236}">
                <a16:creationId xmlns:a16="http://schemas.microsoft.com/office/drawing/2014/main" id="{30569206-CA0E-D6AA-A49D-063B69476C30}"/>
              </a:ext>
            </a:extLst>
          </p:cNvPr>
          <p:cNvSpPr>
            <a:spLocks noGrp="1"/>
          </p:cNvSpPr>
          <p:nvPr>
            <p:ph type="ftr" sz="quarter" idx="11"/>
          </p:nvPr>
        </p:nvSpPr>
        <p:spPr/>
        <p:txBody>
          <a:bodyPr/>
          <a:lstStyle/>
          <a:p>
            <a:endParaRPr lang="en-US"/>
          </a:p>
        </p:txBody>
      </p:sp>
      <p:sp>
        <p:nvSpPr>
          <p:cNvPr id="7" name="TextBox 6">
            <a:extLst>
              <a:ext uri="{FF2B5EF4-FFF2-40B4-BE49-F238E27FC236}">
                <a16:creationId xmlns:a16="http://schemas.microsoft.com/office/drawing/2014/main" id="{1B16237D-B347-A79B-416D-66E00136A8E5}"/>
              </a:ext>
            </a:extLst>
          </p:cNvPr>
          <p:cNvSpPr txBox="1"/>
          <p:nvPr/>
        </p:nvSpPr>
        <p:spPr>
          <a:xfrm>
            <a:off x="16764000" y="9563100"/>
            <a:ext cx="1069731" cy="523220"/>
          </a:xfrm>
          <a:prstGeom prst="rect">
            <a:avLst/>
          </a:prstGeom>
          <a:noFill/>
        </p:spPr>
        <p:txBody>
          <a:bodyPr wrap="square" rtlCol="0">
            <a:spAutoFit/>
          </a:bodyPr>
          <a:lstStyle/>
          <a:p>
            <a:r>
              <a:rPr lang="en-US" sz="2800" b="1" dirty="0"/>
              <a:t>7</a:t>
            </a:r>
          </a:p>
        </p:txBody>
      </p:sp>
    </p:spTree>
    <p:extLst>
      <p:ext uri="{BB962C8B-B14F-4D97-AF65-F5344CB8AC3E}">
        <p14:creationId xmlns:p14="http://schemas.microsoft.com/office/powerpoint/2010/main" val="1024301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B938"/>
        </a:solidFill>
        <a:effectLst/>
      </p:bgPr>
    </p:bg>
    <p:spTree>
      <p:nvGrpSpPr>
        <p:cNvPr id="1" name="">
          <a:extLst>
            <a:ext uri="{FF2B5EF4-FFF2-40B4-BE49-F238E27FC236}">
              <a16:creationId xmlns:a16="http://schemas.microsoft.com/office/drawing/2014/main" id="{257D3065-758E-B90B-B4A2-76073B955939}"/>
            </a:ext>
          </a:extLst>
        </p:cNvPr>
        <p:cNvGrpSpPr/>
        <p:nvPr/>
      </p:nvGrpSpPr>
      <p:grpSpPr>
        <a:xfrm>
          <a:off x="0" y="0"/>
          <a:ext cx="0" cy="0"/>
          <a:chOff x="0" y="0"/>
          <a:chExt cx="0" cy="0"/>
        </a:xfrm>
      </p:grpSpPr>
      <p:sp>
        <p:nvSpPr>
          <p:cNvPr id="2" name="AutoShape 12">
            <a:extLst>
              <a:ext uri="{FF2B5EF4-FFF2-40B4-BE49-F238E27FC236}">
                <a16:creationId xmlns:a16="http://schemas.microsoft.com/office/drawing/2014/main" id="{9A743D54-DA42-8E87-C633-A4C9756AA272}"/>
              </a:ext>
            </a:extLst>
          </p:cNvPr>
          <p:cNvSpPr/>
          <p:nvPr/>
        </p:nvSpPr>
        <p:spPr>
          <a:xfrm>
            <a:off x="3276600" y="1257300"/>
            <a:ext cx="10718198" cy="0"/>
          </a:xfrm>
          <a:prstGeom prst="line">
            <a:avLst/>
          </a:prstGeom>
          <a:ln w="76200" cap="flat">
            <a:solidFill>
              <a:srgbClr val="FFFFFF"/>
            </a:solidFill>
            <a:prstDash val="solid"/>
            <a:headEnd type="none" w="sm" len="sm"/>
            <a:tailEnd type="none" w="sm" len="sm"/>
          </a:ln>
        </p:spPr>
        <p:txBody>
          <a:bodyPr/>
          <a:lstStyle/>
          <a:p>
            <a:endParaRPr lang="en-US"/>
          </a:p>
        </p:txBody>
      </p:sp>
      <p:sp>
        <p:nvSpPr>
          <p:cNvPr id="4" name="TextBox 3">
            <a:extLst>
              <a:ext uri="{FF2B5EF4-FFF2-40B4-BE49-F238E27FC236}">
                <a16:creationId xmlns:a16="http://schemas.microsoft.com/office/drawing/2014/main" id="{346C964C-DDF3-B0FF-6645-8CFF28669CF9}"/>
              </a:ext>
            </a:extLst>
          </p:cNvPr>
          <p:cNvSpPr txBox="1"/>
          <p:nvPr/>
        </p:nvSpPr>
        <p:spPr>
          <a:xfrm>
            <a:off x="5638800" y="202645"/>
            <a:ext cx="8229600" cy="1107996"/>
          </a:xfrm>
          <a:prstGeom prst="rect">
            <a:avLst/>
          </a:prstGeom>
          <a:noFill/>
        </p:spPr>
        <p:txBody>
          <a:bodyPr wrap="square" rtlCol="0">
            <a:spAutoFit/>
          </a:bodyPr>
          <a:lstStyle/>
          <a:p>
            <a:r>
              <a:rPr lang="en-US" sz="6600" b="1" dirty="0" err="1">
                <a:latin typeface="Times New Roman" panose="02020603050405020304" pitchFamily="18" charset="0"/>
                <a:cs typeface="Times New Roman" panose="02020603050405020304" pitchFamily="18" charset="0"/>
              </a:rPr>
              <a:t>UseCase</a:t>
            </a:r>
            <a:r>
              <a:rPr lang="en-US" sz="6600" b="1" dirty="0">
                <a:solidFill>
                  <a:schemeClr val="bg1"/>
                </a:solidFill>
                <a:latin typeface="Times New Roman" panose="02020603050405020304" pitchFamily="18" charset="0"/>
                <a:cs typeface="Times New Roman" panose="02020603050405020304" pitchFamily="18" charset="0"/>
              </a:rPr>
              <a:t> DIAGRAM</a:t>
            </a:r>
          </a:p>
        </p:txBody>
      </p:sp>
      <p:pic>
        <p:nvPicPr>
          <p:cNvPr id="8" name="Picture 7">
            <a:extLst>
              <a:ext uri="{FF2B5EF4-FFF2-40B4-BE49-F238E27FC236}">
                <a16:creationId xmlns:a16="http://schemas.microsoft.com/office/drawing/2014/main" id="{F35E7650-0EC2-6077-1B12-DCEA9A3EC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310641"/>
            <a:ext cx="16306800" cy="8100059"/>
          </a:xfrm>
          <a:prstGeom prst="rect">
            <a:avLst/>
          </a:prstGeom>
        </p:spPr>
      </p:pic>
      <p:sp>
        <p:nvSpPr>
          <p:cNvPr id="3" name="Slide Number Placeholder 2">
            <a:extLst>
              <a:ext uri="{FF2B5EF4-FFF2-40B4-BE49-F238E27FC236}">
                <a16:creationId xmlns:a16="http://schemas.microsoft.com/office/drawing/2014/main" id="{37F96637-18EC-D451-E216-00DA7C6F1EDD}"/>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5" name="Footer Placeholder 4">
            <a:extLst>
              <a:ext uri="{FF2B5EF4-FFF2-40B4-BE49-F238E27FC236}">
                <a16:creationId xmlns:a16="http://schemas.microsoft.com/office/drawing/2014/main" id="{60F11AA1-963C-5E05-E665-F610388EADD2}"/>
              </a:ext>
            </a:extLst>
          </p:cNvPr>
          <p:cNvSpPr>
            <a:spLocks noGrp="1"/>
          </p:cNvSpPr>
          <p:nvPr>
            <p:ph type="ftr" sz="quarter" idx="11"/>
          </p:nvPr>
        </p:nvSpPr>
        <p:spPr/>
        <p:txBody>
          <a:bodyPr/>
          <a:lstStyle/>
          <a:p>
            <a:endParaRPr lang="en-US"/>
          </a:p>
        </p:txBody>
      </p:sp>
      <p:sp>
        <p:nvSpPr>
          <p:cNvPr id="6" name="TextBox 5">
            <a:extLst>
              <a:ext uri="{FF2B5EF4-FFF2-40B4-BE49-F238E27FC236}">
                <a16:creationId xmlns:a16="http://schemas.microsoft.com/office/drawing/2014/main" id="{1E3794A2-1249-3C4B-2684-E1C3383032C5}"/>
              </a:ext>
            </a:extLst>
          </p:cNvPr>
          <p:cNvSpPr txBox="1"/>
          <p:nvPr/>
        </p:nvSpPr>
        <p:spPr>
          <a:xfrm>
            <a:off x="16764000" y="9563100"/>
            <a:ext cx="1069731" cy="523220"/>
          </a:xfrm>
          <a:prstGeom prst="rect">
            <a:avLst/>
          </a:prstGeom>
          <a:noFill/>
        </p:spPr>
        <p:txBody>
          <a:bodyPr wrap="square" rtlCol="0">
            <a:spAutoFit/>
          </a:bodyPr>
          <a:lstStyle/>
          <a:p>
            <a:r>
              <a:rPr lang="en-US" sz="2800" b="1" dirty="0"/>
              <a:t>8</a:t>
            </a:r>
          </a:p>
        </p:txBody>
      </p:sp>
    </p:spTree>
    <p:extLst>
      <p:ext uri="{BB962C8B-B14F-4D97-AF65-F5344CB8AC3E}">
        <p14:creationId xmlns:p14="http://schemas.microsoft.com/office/powerpoint/2010/main" val="790226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B938"/>
        </a:solidFill>
        <a:effectLst/>
      </p:bgPr>
    </p:bg>
    <p:spTree>
      <p:nvGrpSpPr>
        <p:cNvPr id="1" name="">
          <a:extLst>
            <a:ext uri="{FF2B5EF4-FFF2-40B4-BE49-F238E27FC236}">
              <a16:creationId xmlns:a16="http://schemas.microsoft.com/office/drawing/2014/main" id="{CB5832EF-9B10-4DBA-1986-AD6FA56711E2}"/>
            </a:ext>
          </a:extLst>
        </p:cNvPr>
        <p:cNvGrpSpPr/>
        <p:nvPr/>
      </p:nvGrpSpPr>
      <p:grpSpPr>
        <a:xfrm>
          <a:off x="0" y="0"/>
          <a:ext cx="0" cy="0"/>
          <a:chOff x="0" y="0"/>
          <a:chExt cx="0" cy="0"/>
        </a:xfrm>
      </p:grpSpPr>
      <p:sp>
        <p:nvSpPr>
          <p:cNvPr id="2" name="AutoShape 12">
            <a:extLst>
              <a:ext uri="{FF2B5EF4-FFF2-40B4-BE49-F238E27FC236}">
                <a16:creationId xmlns:a16="http://schemas.microsoft.com/office/drawing/2014/main" id="{378E1FF9-07A2-6F0F-A943-3D0CCB873596}"/>
              </a:ext>
            </a:extLst>
          </p:cNvPr>
          <p:cNvSpPr/>
          <p:nvPr/>
        </p:nvSpPr>
        <p:spPr>
          <a:xfrm>
            <a:off x="3276600" y="1257300"/>
            <a:ext cx="10718198" cy="0"/>
          </a:xfrm>
          <a:prstGeom prst="line">
            <a:avLst/>
          </a:prstGeom>
          <a:ln w="76200" cap="flat">
            <a:solidFill>
              <a:srgbClr val="FFFFFF"/>
            </a:solidFill>
            <a:prstDash val="solid"/>
            <a:headEnd type="none" w="sm" len="sm"/>
            <a:tailEnd type="none" w="sm" len="sm"/>
          </a:ln>
        </p:spPr>
        <p:txBody>
          <a:bodyPr/>
          <a:lstStyle/>
          <a:p>
            <a:endParaRPr lang="en-US"/>
          </a:p>
        </p:txBody>
      </p:sp>
      <p:sp>
        <p:nvSpPr>
          <p:cNvPr id="4" name="TextBox 3">
            <a:extLst>
              <a:ext uri="{FF2B5EF4-FFF2-40B4-BE49-F238E27FC236}">
                <a16:creationId xmlns:a16="http://schemas.microsoft.com/office/drawing/2014/main" id="{1A3E4FCB-A0D2-DB44-39F8-9EB3DEB91418}"/>
              </a:ext>
            </a:extLst>
          </p:cNvPr>
          <p:cNvSpPr txBox="1"/>
          <p:nvPr/>
        </p:nvSpPr>
        <p:spPr>
          <a:xfrm>
            <a:off x="5638800" y="202645"/>
            <a:ext cx="8229600" cy="1107996"/>
          </a:xfrm>
          <a:prstGeom prst="rect">
            <a:avLst/>
          </a:prstGeom>
          <a:noFill/>
        </p:spPr>
        <p:txBody>
          <a:bodyPr wrap="square" rtlCol="0">
            <a:spAutoFit/>
          </a:bodyPr>
          <a:lstStyle/>
          <a:p>
            <a:r>
              <a:rPr lang="en-US" sz="6600" b="1" dirty="0" err="1">
                <a:latin typeface="Times New Roman" panose="02020603050405020304" pitchFamily="18" charset="0"/>
                <a:cs typeface="Times New Roman" panose="02020603050405020304" pitchFamily="18" charset="0"/>
              </a:rPr>
              <a:t>UseCase</a:t>
            </a:r>
            <a:r>
              <a:rPr lang="en-US" sz="6600" b="1" dirty="0">
                <a:solidFill>
                  <a:schemeClr val="bg1"/>
                </a:solidFill>
                <a:latin typeface="Times New Roman" panose="02020603050405020304" pitchFamily="18" charset="0"/>
                <a:cs typeface="Times New Roman" panose="02020603050405020304" pitchFamily="18" charset="0"/>
              </a:rPr>
              <a:t> DIAGRAM</a:t>
            </a:r>
          </a:p>
        </p:txBody>
      </p:sp>
      <p:pic>
        <p:nvPicPr>
          <p:cNvPr id="5" name="Picture 4">
            <a:extLst>
              <a:ext uri="{FF2B5EF4-FFF2-40B4-BE49-F238E27FC236}">
                <a16:creationId xmlns:a16="http://schemas.microsoft.com/office/drawing/2014/main" id="{766D0EA7-FA70-DA85-0CCE-AA48BA6230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337018"/>
            <a:ext cx="16154400" cy="8430802"/>
          </a:xfrm>
          <a:prstGeom prst="rect">
            <a:avLst/>
          </a:prstGeom>
        </p:spPr>
      </p:pic>
      <p:sp>
        <p:nvSpPr>
          <p:cNvPr id="3" name="Slide Number Placeholder 2">
            <a:extLst>
              <a:ext uri="{FF2B5EF4-FFF2-40B4-BE49-F238E27FC236}">
                <a16:creationId xmlns:a16="http://schemas.microsoft.com/office/drawing/2014/main" id="{31A2AC1B-2F4A-DEE7-F642-976B4D5B30B6}"/>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6" name="Footer Placeholder 5">
            <a:extLst>
              <a:ext uri="{FF2B5EF4-FFF2-40B4-BE49-F238E27FC236}">
                <a16:creationId xmlns:a16="http://schemas.microsoft.com/office/drawing/2014/main" id="{AEA44F87-77AA-2030-90D0-147DDBBFEF21}"/>
              </a:ext>
            </a:extLst>
          </p:cNvPr>
          <p:cNvSpPr>
            <a:spLocks noGrp="1"/>
          </p:cNvSpPr>
          <p:nvPr>
            <p:ph type="ftr" sz="quarter" idx="11"/>
          </p:nvPr>
        </p:nvSpPr>
        <p:spPr/>
        <p:txBody>
          <a:bodyPr/>
          <a:lstStyle/>
          <a:p>
            <a:endParaRPr lang="en-US"/>
          </a:p>
        </p:txBody>
      </p:sp>
      <p:sp>
        <p:nvSpPr>
          <p:cNvPr id="7" name="TextBox 6">
            <a:extLst>
              <a:ext uri="{FF2B5EF4-FFF2-40B4-BE49-F238E27FC236}">
                <a16:creationId xmlns:a16="http://schemas.microsoft.com/office/drawing/2014/main" id="{BB5EDEB7-08F3-DB5E-4F10-20865C8BC072}"/>
              </a:ext>
            </a:extLst>
          </p:cNvPr>
          <p:cNvSpPr txBox="1"/>
          <p:nvPr/>
        </p:nvSpPr>
        <p:spPr>
          <a:xfrm>
            <a:off x="16764000" y="9563100"/>
            <a:ext cx="1069731" cy="523220"/>
          </a:xfrm>
          <a:prstGeom prst="rect">
            <a:avLst/>
          </a:prstGeom>
          <a:noFill/>
        </p:spPr>
        <p:txBody>
          <a:bodyPr wrap="square" rtlCol="0">
            <a:spAutoFit/>
          </a:bodyPr>
          <a:lstStyle/>
          <a:p>
            <a:r>
              <a:rPr lang="en-US" sz="2800" b="1" dirty="0"/>
              <a:t>9</a:t>
            </a:r>
          </a:p>
        </p:txBody>
      </p:sp>
    </p:spTree>
    <p:extLst>
      <p:ext uri="{BB962C8B-B14F-4D97-AF65-F5344CB8AC3E}">
        <p14:creationId xmlns:p14="http://schemas.microsoft.com/office/powerpoint/2010/main" val="3395478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TotalTime>
  <Words>1556</Words>
  <Application>Microsoft Office PowerPoint</Application>
  <PresentationFormat>Custom</PresentationFormat>
  <Paragraphs>286</Paragraphs>
  <Slides>22</Slides>
  <Notes>17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2" baseType="lpstr">
      <vt:lpstr>Aileron Ultra-Bold</vt:lpstr>
      <vt:lpstr>Arial</vt:lpstr>
      <vt:lpstr>Calibri</vt:lpstr>
      <vt:lpstr>IBM Plex Sans</vt:lpstr>
      <vt:lpstr>IBM Plex Sans Bold</vt:lpstr>
      <vt:lpstr>Söhne</vt:lpstr>
      <vt:lpstr>Symbol</vt:lpstr>
      <vt:lpstr>Times New Roman</vt:lpstr>
      <vt:lpstr>Office Theme</vt:lpstr>
      <vt:lpstr>Picture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 Black Simple Modern Professional Medical Apps Presentation Template</dc:title>
  <dc:creator>Sakibul Islam</dc:creator>
  <cp:lastModifiedBy>Sakibul Islam</cp:lastModifiedBy>
  <cp:revision>12</cp:revision>
  <dcterms:created xsi:type="dcterms:W3CDTF">2006-08-16T00:00:00Z</dcterms:created>
  <dcterms:modified xsi:type="dcterms:W3CDTF">2024-02-08T02:48:32Z</dcterms:modified>
  <dc:identifier>DAF8G63zweE</dc:identifier>
</cp:coreProperties>
</file>