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DEAC2-FCE4-45D3-9AEA-A4360D29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Method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1E8E-53BD-48D1-9A2E-00526D0E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Exploratory 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Data</a:t>
            </a: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Regressor with 5-Fold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Cross-Validation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Under/Over-priced Car Ranking per Fold</a:t>
            </a: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XGBoost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Regressor on Top/Bottom 50 in Ranking</a:t>
            </a: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SHapley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Additive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exPlanations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(SHAP)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F131A0-2A64-4688-B57A-499F01A5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80" y="4287476"/>
            <a:ext cx="1990227" cy="171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89F37C-C6CC-46DE-8731-10934E17B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2"/>
          <a:stretch/>
        </p:blipFill>
        <p:spPr>
          <a:xfrm>
            <a:off x="5140305" y="498844"/>
            <a:ext cx="3791172" cy="2005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249A5B-57A8-40C0-9B08-11D4C3450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826" y="498845"/>
            <a:ext cx="2525581" cy="37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7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DEAC2-FCE4-45D3-9AEA-A4360D29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Results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1E8E-53BD-48D1-9A2E-00526D0E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940" y="1726442"/>
            <a:ext cx="5497748" cy="44313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3 Most Over-Priced Cars</a:t>
            </a:r>
            <a:b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 Mercedes-Benz G Class Specs: G550 4x4 Squared,</a:t>
            </a:r>
            <a:b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MSRP = 227 300, Predicted MSRP = 120 390.77, Ratio (True/Predicted) = 1.888</a:t>
            </a:r>
          </a:p>
          <a:p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Jaguar XE SV Specs: Project 8 AWD,</a:t>
            </a:r>
            <a:b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MSRP = 187 500, Predicted MSRP = 119 680.59, Ratio (True/Predicted) = 1.566</a:t>
            </a:r>
          </a:p>
          <a:p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 Porsche 911 Specs: GT2 RS Coupe,</a:t>
            </a:r>
            <a:b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MSRP = 293 200, Predicted MSRP = 193 417.28, Ratio (True/Predicted) = 1.515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3 Most Under-Priced Cars</a:t>
            </a:r>
            <a:b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 Jeep Grand Cherokee Specs: Altitude 4x4,</a:t>
            </a:r>
            <a:b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MSRP = 33 195, Predicted MSRP = 47 957.96, Ratio (True/Predicted) = 0.692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 Jeep Grand Cherokee Specs: Upland 4x4,</a:t>
            </a:r>
            <a:b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MSRP = 33 195, Predicted MSRP = 47 957.96, Ratio (True/Predicted) = 0.692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Dodge Challenger Specs: R/T Scat Pack Widebody RWD,</a:t>
            </a:r>
            <a:b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MSRP = 38 995, Predicted MSRP = 56 335.17, Ratio (True/Predicted) = 0.692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26FCF8-6DF7-4319-AD30-0956F74A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435" y="65954"/>
            <a:ext cx="5474562" cy="1851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4B291-A867-4155-958D-07660FBB7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435" y="4772393"/>
            <a:ext cx="5474562" cy="1532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300493-C3E7-431A-AC4F-C8C049BF7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764" y="1992735"/>
            <a:ext cx="4715903" cy="27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0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252532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57B1-D55B-4ABF-BFA6-9E79D23C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597" y="438559"/>
            <a:ext cx="6611203" cy="188155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 show </a:t>
            </a:r>
            <a:r>
              <a:rPr lang="en-GB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predicted what it did compared to mean prediction</a:t>
            </a:r>
          </a:p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Y-axis values are percentiles:</a:t>
            </a:r>
          </a:p>
          <a:p>
            <a:pPr lvl="1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= 0th percentile </a:t>
            </a:r>
          </a:p>
          <a:p>
            <a:pPr lvl="1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100th percentile </a:t>
            </a:r>
          </a:p>
          <a:p>
            <a:pPr lvl="2"/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Net Horsepower = 0.515 implies above average Net Horsepower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82974-5007-431C-915E-331E5895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6" y="2910570"/>
            <a:ext cx="5422392" cy="3307658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55B07F69-49B4-4874-9B38-DF157520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66" y="2939028"/>
            <a:ext cx="5693529" cy="31683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1E6327-5245-49F0-B7C9-4A90EF6DF55E}"/>
              </a:ext>
            </a:extLst>
          </p:cNvPr>
          <p:cNvSpPr txBox="1">
            <a:spLocks/>
          </p:cNvSpPr>
          <p:nvPr/>
        </p:nvSpPr>
        <p:spPr>
          <a:xfrm>
            <a:off x="950976" y="700186"/>
            <a:ext cx="5374494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Conclusion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36B62-4B5C-4F20-B359-02BEE5D4D474}"/>
              </a:ext>
            </a:extLst>
          </p:cNvPr>
          <p:cNvSpPr txBox="1"/>
          <p:nvPr/>
        </p:nvSpPr>
        <p:spPr>
          <a:xfrm>
            <a:off x="6874552" y="2707169"/>
            <a:ext cx="509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SHAP Waterfall Plot for 2018 Mercedes-Benz G Class Specs: G 550 4x4 Squared SUV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EBF17-B11B-4D73-9F93-48AA47BE5E66}"/>
              </a:ext>
            </a:extLst>
          </p:cNvPr>
          <p:cNvSpPr txBox="1"/>
          <p:nvPr/>
        </p:nvSpPr>
        <p:spPr>
          <a:xfrm>
            <a:off x="5023024" y="6042001"/>
            <a:ext cx="3296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Predicted MSRP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73CD5-73CF-4602-B9F4-DA34D09A7F1C}"/>
              </a:ext>
            </a:extLst>
          </p:cNvPr>
          <p:cNvSpPr txBox="1"/>
          <p:nvPr/>
        </p:nvSpPr>
        <p:spPr>
          <a:xfrm>
            <a:off x="10424946" y="5966965"/>
            <a:ext cx="3296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Predicted MSRP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351335-1B46-4E40-8A9B-AA4924F14FA7}"/>
              </a:ext>
            </a:extLst>
          </p:cNvPr>
          <p:cNvSpPr txBox="1"/>
          <p:nvPr/>
        </p:nvSpPr>
        <p:spPr>
          <a:xfrm>
            <a:off x="1724441" y="2719501"/>
            <a:ext cx="509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SHAP Waterfall Plot for 2018 Jeep Grand Cherokee Specs: Altitude 4x4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F523E2A-EF16-444F-BEFC-FDAC63AE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04" y="5660546"/>
            <a:ext cx="1487150" cy="11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FA197A5D-BEF4-4811-914A-B5F9706B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0" y="5754834"/>
            <a:ext cx="1361433" cy="10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79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302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Method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 Ahamed</dc:creator>
  <cp:lastModifiedBy>AHAMED Sakib</cp:lastModifiedBy>
  <cp:revision>96</cp:revision>
  <dcterms:created xsi:type="dcterms:W3CDTF">2013-07-15T20:26:40Z</dcterms:created>
  <dcterms:modified xsi:type="dcterms:W3CDTF">2021-09-18T11:35:40Z</dcterms:modified>
</cp:coreProperties>
</file>