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65" r:id="rId6"/>
    <p:sldId id="260" r:id="rId7"/>
    <p:sldId id="259" r:id="rId8"/>
    <p:sldId id="264" r:id="rId9"/>
    <p:sldId id="269" r:id="rId10"/>
    <p:sldId id="270" r:id="rId11"/>
    <p:sldId id="263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24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1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1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0885EA-01C6-4B3C-B56A-F7A398AD73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3556-1460-46C8-84C9-094780AD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4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64076" y="311112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21276" y="499793"/>
            <a:ext cx="10762034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Welcome to My presentation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60386" y="3838001"/>
            <a:ext cx="495137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Team </a:t>
            </a:r>
            <a:r>
              <a:rPr lang="en-US" sz="3600" dirty="0" smtClean="0"/>
              <a:t>Members:</a:t>
            </a:r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Shoaib </a:t>
            </a:r>
            <a:r>
              <a:rPr lang="en-US" sz="2800" dirty="0" smtClean="0"/>
              <a:t>Ahmad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Sakib </a:t>
            </a:r>
            <a:r>
              <a:rPr lang="en-US" sz="2800" dirty="0" err="1" smtClean="0"/>
              <a:t>Hasan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Naim</a:t>
            </a:r>
            <a:r>
              <a:rPr lang="en-US" sz="2800" dirty="0" smtClean="0"/>
              <a:t> Hossain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3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9" y="973227"/>
            <a:ext cx="10692466" cy="4668816"/>
          </a:xfrm>
        </p:spPr>
      </p:pic>
    </p:spTree>
    <p:extLst>
      <p:ext uri="{BB962C8B-B14F-4D97-AF65-F5344CB8AC3E}">
        <p14:creationId xmlns:p14="http://schemas.microsoft.com/office/powerpoint/2010/main" val="3659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Required for Making </a:t>
            </a:r>
            <a:r>
              <a:rPr lang="en-US" b="1" dirty="0" err="1" smtClean="0"/>
              <a:t>Arduino</a:t>
            </a:r>
            <a:r>
              <a:rPr lang="en-US" b="1" dirty="0" smtClean="0"/>
              <a:t> Line Follower Robot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Uno -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L293D motor driver-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IR sensor module -2 </a:t>
            </a:r>
          </a:p>
          <a:p>
            <a:r>
              <a:rPr lang="en-US" dirty="0"/>
              <a:t>7.4 or 9V battery -1 </a:t>
            </a:r>
            <a:r>
              <a:rPr lang="en-US" dirty="0" err="1"/>
              <a:t>Nos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motor - 2 </a:t>
            </a:r>
          </a:p>
          <a:p>
            <a:r>
              <a:rPr lang="en-US" dirty="0"/>
              <a:t>Motor wheel - 2 </a:t>
            </a:r>
            <a:r>
              <a:rPr lang="en-US" dirty="0" err="1"/>
              <a:t>Nos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robot chassis - 1 </a:t>
            </a:r>
            <a:r>
              <a:rPr lang="en-US" dirty="0" err="1"/>
              <a:t>Nos</a:t>
            </a:r>
            <a:endParaRPr lang="en-US" dirty="0"/>
          </a:p>
          <a:p>
            <a:r>
              <a:rPr lang="en-US" dirty="0"/>
              <a:t>Wires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2" y="85724"/>
            <a:ext cx="11624554" cy="6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387" y="1180729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Thank you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 dirty="0" smtClean="0"/>
              <a:t>The 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83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     Line </a:t>
            </a:r>
            <a:r>
              <a:rPr lang="en-US" b="1" dirty="0"/>
              <a:t>Follower Robot using </a:t>
            </a:r>
            <a:r>
              <a:rPr lang="en-US" b="1" dirty="0" smtClean="0"/>
              <a:t>   </a:t>
            </a:r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  <a:r>
              <a:rPr lang="en-US" b="1" dirty="0"/>
              <a:t>Uno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 Follower Robot</a:t>
            </a:r>
            <a:r>
              <a:rPr lang="en-US" dirty="0"/>
              <a:t> (</a:t>
            </a:r>
            <a:r>
              <a:rPr lang="en-US" b="1" dirty="0"/>
              <a:t>LFR</a:t>
            </a:r>
            <a:r>
              <a:rPr lang="en-US" dirty="0"/>
              <a:t>) is a simple </a:t>
            </a:r>
            <a:r>
              <a:rPr lang="en-US" dirty="0" smtClean="0"/>
              <a:t>guided </a:t>
            </a:r>
            <a:r>
              <a:rPr lang="en-US" dirty="0"/>
              <a:t>robot that follows a line drawn on the ground to </a:t>
            </a:r>
            <a:r>
              <a:rPr lang="en-US" dirty="0" smtClean="0"/>
              <a:t>detect </a:t>
            </a:r>
            <a:r>
              <a:rPr lang="en-US" dirty="0"/>
              <a:t>a dark line on a white surface or a white line on a dark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07" y="3306030"/>
            <a:ext cx="3351006" cy="28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137" y="559723"/>
            <a:ext cx="9404723" cy="1400530"/>
          </a:xfrm>
        </p:spPr>
        <p:txBody>
          <a:bodyPr/>
          <a:lstStyle/>
          <a:p>
            <a:r>
              <a:rPr lang="en-US" b="1" dirty="0" smtClean="0"/>
              <a:t>Working of a Line Follower Robot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line, robot must detect the line </a:t>
            </a:r>
            <a:r>
              <a:rPr lang="en-US" dirty="0" smtClean="0"/>
              <a:t>first.</a:t>
            </a:r>
          </a:p>
          <a:p>
            <a:r>
              <a:rPr lang="en-US" dirty="0" smtClean="0"/>
              <a:t>IR </a:t>
            </a:r>
            <a:r>
              <a:rPr lang="en-US" dirty="0"/>
              <a:t>sensor can be </a:t>
            </a:r>
            <a:r>
              <a:rPr lang="en-US" dirty="0" smtClean="0"/>
              <a:t>used. </a:t>
            </a:r>
            <a:r>
              <a:rPr lang="en-US" dirty="0"/>
              <a:t>To detect the line</a:t>
            </a:r>
            <a:r>
              <a:rPr lang="en-US" dirty="0" smtClean="0"/>
              <a:t>,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IR sensors one on the left </a:t>
            </a:r>
            <a:r>
              <a:rPr lang="en-US" dirty="0" smtClean="0"/>
              <a:t>and one on the </a:t>
            </a:r>
            <a:r>
              <a:rPr lang="en-US" dirty="0" smtClean="0"/>
              <a:t>right </a:t>
            </a:r>
            <a:r>
              <a:rPr lang="en-US" dirty="0" smtClean="0"/>
              <a:t>side. </a:t>
            </a:r>
            <a:endParaRPr lang="en-US" dirty="0" smtClean="0"/>
          </a:p>
          <a:p>
            <a:r>
              <a:rPr lang="en-US" dirty="0"/>
              <a:t>We then place the robot on the line such that the line lies in the middle of both sensors.</a:t>
            </a:r>
            <a:endParaRPr lang="en-US" dirty="0" smtClean="0"/>
          </a:p>
          <a:p>
            <a:r>
              <a:rPr lang="en-US" dirty="0" smtClean="0"/>
              <a:t>Infrared </a:t>
            </a:r>
            <a:r>
              <a:rPr lang="en-US" dirty="0"/>
              <a:t>sensors consist of two elements, a transmitter and a receiver. </a:t>
            </a:r>
            <a:r>
              <a:rPr lang="en-US" dirty="0" smtClean="0"/>
              <a:t>which </a:t>
            </a:r>
            <a:r>
              <a:rPr lang="en-US" dirty="0"/>
              <a:t>produces the </a:t>
            </a:r>
            <a:r>
              <a:rPr lang="en-US" dirty="0" smtClean="0"/>
              <a:t>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685" y="652388"/>
            <a:ext cx="9404723" cy="1400530"/>
          </a:xfrm>
        </p:spPr>
        <p:txBody>
          <a:bodyPr/>
          <a:lstStyle/>
          <a:p>
            <a:r>
              <a:rPr lang="en-US" b="1" dirty="0" smtClean="0"/>
              <a:t>How does a Line Follower Robot Navigates?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line </a:t>
            </a:r>
            <a:r>
              <a:rPr lang="en-US" dirty="0"/>
              <a:t>follower robot has two sets of motors, let's call them left motor and right motor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Both motors rotate  on the basis of the signal received from the left and the right </a:t>
            </a:r>
            <a:r>
              <a:rPr lang="en-US" dirty="0" smtClean="0"/>
              <a:t>sensors.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robot needs to perform 4 sets of motion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forward</a:t>
            </a:r>
            <a:r>
              <a:rPr lang="en-US" dirty="0"/>
              <a:t>, turning left, turning right and </a:t>
            </a:r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24337"/>
            <a:ext cx="9404723" cy="1400530"/>
          </a:xfrm>
        </p:spPr>
        <p:txBody>
          <a:bodyPr/>
          <a:lstStyle/>
          <a:p>
            <a:r>
              <a:rPr lang="en-US" b="1" dirty="0"/>
              <a:t>Moving</a:t>
            </a:r>
            <a:r>
              <a:rPr lang="en-US" dirty="0"/>
              <a:t> </a:t>
            </a:r>
            <a:r>
              <a:rPr lang="en-US" b="1" dirty="0"/>
              <a:t>Forward: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941" y="1177428"/>
            <a:ext cx="8946541" cy="4195481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both the sensors are on a white surface and the line is between the two sensors, the robot should move </a:t>
            </a:r>
            <a:r>
              <a:rPr lang="en-US" dirty="0" smtClean="0"/>
              <a:t>forward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94" y="2909020"/>
            <a:ext cx="5358575" cy="36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46750"/>
            <a:ext cx="9404723" cy="1400530"/>
          </a:xfrm>
        </p:spPr>
        <p:txBody>
          <a:bodyPr/>
          <a:lstStyle/>
          <a:p>
            <a:r>
              <a:rPr lang="en-US" dirty="0" smtClean="0"/>
              <a:t>Turning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65408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In this case, the left sensor is on top of the dark line, whereas the right sensor is on the white part, </a:t>
            </a:r>
            <a:r>
              <a:rPr lang="en-US" dirty="0" smtClean="0"/>
              <a:t>here the </a:t>
            </a:r>
            <a:r>
              <a:rPr lang="en-US" dirty="0"/>
              <a:t>left sensor detects the black line and gives a </a:t>
            </a:r>
            <a:r>
              <a:rPr lang="en-US" dirty="0" smtClean="0"/>
              <a:t>signal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44493" y="2805771"/>
            <a:ext cx="4009475" cy="37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923" y="1446247"/>
            <a:ext cx="10515600" cy="4351338"/>
          </a:xfrm>
        </p:spPr>
        <p:txBody>
          <a:bodyPr/>
          <a:lstStyle/>
          <a:p>
            <a:r>
              <a:rPr lang="en-US" dirty="0"/>
              <a:t>This case is similar to the left case, but in this situation only the right sensor detects the line which means that the robot should turn in the right direction.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61014" y="3016591"/>
            <a:ext cx="3675417" cy="31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74" y="121934"/>
            <a:ext cx="10515600" cy="1325563"/>
          </a:xfrm>
        </p:spPr>
        <p:txBody>
          <a:bodyPr/>
          <a:lstStyle/>
          <a:p>
            <a:r>
              <a:rPr lang="en-US" b="1" dirty="0"/>
              <a:t>Stopping: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74" y="1447497"/>
            <a:ext cx="10515600" cy="4351338"/>
          </a:xfrm>
        </p:spPr>
        <p:txBody>
          <a:bodyPr/>
          <a:lstStyle/>
          <a:p>
            <a:r>
              <a:rPr lang="en-US" dirty="0"/>
              <a:t>In this case, both the sensors are on top of the line and they can detect the black line </a:t>
            </a:r>
            <a:r>
              <a:rPr lang="en-US" dirty="0" smtClean="0"/>
              <a:t>and stop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93" y="2577831"/>
            <a:ext cx="5846550" cy="37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2" y="690766"/>
            <a:ext cx="11048710" cy="5514348"/>
          </a:xfrm>
          <a:ln>
            <a:solidFill>
              <a:schemeClr val="tx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42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</TotalTime>
  <Words>295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Welcome to My presentation</vt:lpstr>
      <vt:lpstr>      Line Follower Robot using    Arduino Uno </vt:lpstr>
      <vt:lpstr>Working of a Line Follower Robot </vt:lpstr>
      <vt:lpstr>How does a Line Follower Robot Navigates? </vt:lpstr>
      <vt:lpstr>Moving Forward:</vt:lpstr>
      <vt:lpstr>Turning left</vt:lpstr>
      <vt:lpstr>Right sensor</vt:lpstr>
      <vt:lpstr>Stopping:</vt:lpstr>
      <vt:lpstr>PowerPoint Presentation</vt:lpstr>
      <vt:lpstr>PowerPoint Presentation</vt:lpstr>
      <vt:lpstr>Components Required for Making Arduino Line Follower Robot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Shoaib Ahmad Sakib</dc:creator>
  <cp:lastModifiedBy>Microsoft account</cp:lastModifiedBy>
  <cp:revision>11</cp:revision>
  <dcterms:created xsi:type="dcterms:W3CDTF">2023-02-11T19:14:23Z</dcterms:created>
  <dcterms:modified xsi:type="dcterms:W3CDTF">2023-02-12T08:13:00Z</dcterms:modified>
</cp:coreProperties>
</file>