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092" y="-40933"/>
            <a:ext cx="18123815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25317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35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25317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25317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64461" y="431324"/>
            <a:ext cx="4402455" cy="768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25317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32634" y="2166810"/>
            <a:ext cx="12422730" cy="2259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35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875125" cy="9509125"/>
            <a:chOff x="0" y="0"/>
            <a:chExt cx="16875125" cy="950912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899535" cy="3729990"/>
            </a:xfrm>
            <a:custGeom>
              <a:avLst/>
              <a:gdLst/>
              <a:ahLst/>
              <a:cxnLst/>
              <a:rect l="l" t="t" r="r" b="b"/>
              <a:pathLst>
                <a:path w="3899535" h="3729990">
                  <a:moveTo>
                    <a:pt x="2131202" y="3194409"/>
                  </a:moveTo>
                  <a:lnTo>
                    <a:pt x="199181" y="3194409"/>
                  </a:lnTo>
                  <a:lnTo>
                    <a:pt x="248054" y="3194338"/>
                  </a:lnTo>
                  <a:lnTo>
                    <a:pt x="296876" y="3193508"/>
                  </a:lnTo>
                  <a:lnTo>
                    <a:pt x="345636" y="3191923"/>
                  </a:lnTo>
                  <a:lnTo>
                    <a:pt x="394327" y="3189584"/>
                  </a:lnTo>
                  <a:lnTo>
                    <a:pt x="442940" y="3186494"/>
                  </a:lnTo>
                  <a:lnTo>
                    <a:pt x="491467" y="3182655"/>
                  </a:lnTo>
                  <a:lnTo>
                    <a:pt x="539898" y="3178069"/>
                  </a:lnTo>
                  <a:lnTo>
                    <a:pt x="588226" y="3172738"/>
                  </a:lnTo>
                  <a:lnTo>
                    <a:pt x="636441" y="3166666"/>
                  </a:lnTo>
                  <a:lnTo>
                    <a:pt x="684535" y="3159853"/>
                  </a:lnTo>
                  <a:lnTo>
                    <a:pt x="732500" y="3152303"/>
                  </a:lnTo>
                  <a:lnTo>
                    <a:pt x="780327" y="3144017"/>
                  </a:lnTo>
                  <a:lnTo>
                    <a:pt x="828006" y="3134998"/>
                  </a:lnTo>
                  <a:lnTo>
                    <a:pt x="875531" y="3125248"/>
                  </a:lnTo>
                  <a:lnTo>
                    <a:pt x="922892" y="3114769"/>
                  </a:lnTo>
                  <a:lnTo>
                    <a:pt x="970080" y="3103563"/>
                  </a:lnTo>
                  <a:lnTo>
                    <a:pt x="1017087" y="3091634"/>
                  </a:lnTo>
                  <a:lnTo>
                    <a:pt x="1063904" y="3078982"/>
                  </a:lnTo>
                  <a:lnTo>
                    <a:pt x="1110523" y="3065611"/>
                  </a:lnTo>
                  <a:lnTo>
                    <a:pt x="1156935" y="3051522"/>
                  </a:lnTo>
                  <a:lnTo>
                    <a:pt x="1203132" y="3036718"/>
                  </a:lnTo>
                  <a:lnTo>
                    <a:pt x="1249104" y="3021201"/>
                  </a:lnTo>
                  <a:lnTo>
                    <a:pt x="1294844" y="3004973"/>
                  </a:lnTo>
                  <a:lnTo>
                    <a:pt x="1340343" y="2988037"/>
                  </a:lnTo>
                  <a:lnTo>
                    <a:pt x="1385591" y="2970395"/>
                  </a:lnTo>
                  <a:lnTo>
                    <a:pt x="1430582" y="2952048"/>
                  </a:lnTo>
                  <a:lnTo>
                    <a:pt x="1475305" y="2933000"/>
                  </a:lnTo>
                  <a:lnTo>
                    <a:pt x="1519752" y="2913253"/>
                  </a:lnTo>
                  <a:lnTo>
                    <a:pt x="1563916" y="2892808"/>
                  </a:lnTo>
                  <a:lnTo>
                    <a:pt x="1607786" y="2871668"/>
                  </a:lnTo>
                  <a:lnTo>
                    <a:pt x="1651356" y="2849836"/>
                  </a:lnTo>
                  <a:lnTo>
                    <a:pt x="1694615" y="2827313"/>
                  </a:lnTo>
                  <a:lnTo>
                    <a:pt x="1737555" y="2804101"/>
                  </a:lnTo>
                  <a:lnTo>
                    <a:pt x="1780169" y="2780204"/>
                  </a:lnTo>
                  <a:lnTo>
                    <a:pt x="1822446" y="2755623"/>
                  </a:lnTo>
                  <a:lnTo>
                    <a:pt x="1864379" y="2730361"/>
                  </a:lnTo>
                  <a:lnTo>
                    <a:pt x="1905959" y="2704419"/>
                  </a:lnTo>
                  <a:lnTo>
                    <a:pt x="1947178" y="2677801"/>
                  </a:lnTo>
                  <a:lnTo>
                    <a:pt x="1988026" y="2650508"/>
                  </a:lnTo>
                  <a:lnTo>
                    <a:pt x="2028496" y="2622542"/>
                  </a:lnTo>
                  <a:lnTo>
                    <a:pt x="2068578" y="2593906"/>
                  </a:lnTo>
                  <a:lnTo>
                    <a:pt x="2108265" y="2564602"/>
                  </a:lnTo>
                  <a:lnTo>
                    <a:pt x="2147547" y="2534633"/>
                  </a:lnTo>
                  <a:lnTo>
                    <a:pt x="2186415" y="2504000"/>
                  </a:lnTo>
                  <a:lnTo>
                    <a:pt x="2224862" y="2472706"/>
                  </a:lnTo>
                  <a:lnTo>
                    <a:pt x="2262879" y="2440753"/>
                  </a:lnTo>
                  <a:lnTo>
                    <a:pt x="2300457" y="2408143"/>
                  </a:lnTo>
                  <a:lnTo>
                    <a:pt x="2337514" y="2374945"/>
                  </a:lnTo>
                  <a:lnTo>
                    <a:pt x="2373973" y="2341230"/>
                  </a:lnTo>
                  <a:lnTo>
                    <a:pt x="2409831" y="2307008"/>
                  </a:lnTo>
                  <a:lnTo>
                    <a:pt x="2445083" y="2272286"/>
                  </a:lnTo>
                  <a:lnTo>
                    <a:pt x="2479728" y="2237072"/>
                  </a:lnTo>
                  <a:lnTo>
                    <a:pt x="2513761" y="2201375"/>
                  </a:lnTo>
                  <a:lnTo>
                    <a:pt x="2547179" y="2165203"/>
                  </a:lnTo>
                  <a:lnTo>
                    <a:pt x="2579980" y="2128564"/>
                  </a:lnTo>
                  <a:lnTo>
                    <a:pt x="2612158" y="2091467"/>
                  </a:lnTo>
                  <a:lnTo>
                    <a:pt x="2643713" y="2053920"/>
                  </a:lnTo>
                  <a:lnTo>
                    <a:pt x="2674639" y="2015930"/>
                  </a:lnTo>
                  <a:lnTo>
                    <a:pt x="2704934" y="1977507"/>
                  </a:lnTo>
                  <a:lnTo>
                    <a:pt x="2734595" y="1938658"/>
                  </a:lnTo>
                  <a:lnTo>
                    <a:pt x="2763617" y="1899391"/>
                  </a:lnTo>
                  <a:lnTo>
                    <a:pt x="2791999" y="1859716"/>
                  </a:lnTo>
                  <a:lnTo>
                    <a:pt x="2819735" y="1819639"/>
                  </a:lnTo>
                  <a:lnTo>
                    <a:pt x="2846825" y="1779170"/>
                  </a:lnTo>
                  <a:lnTo>
                    <a:pt x="2873263" y="1738316"/>
                  </a:lnTo>
                  <a:lnTo>
                    <a:pt x="2899047" y="1697087"/>
                  </a:lnTo>
                  <a:lnTo>
                    <a:pt x="2924173" y="1655489"/>
                  </a:lnTo>
                  <a:lnTo>
                    <a:pt x="2948638" y="1613532"/>
                  </a:lnTo>
                  <a:lnTo>
                    <a:pt x="2972439" y="1571223"/>
                  </a:lnTo>
                  <a:lnTo>
                    <a:pt x="2995572" y="1528571"/>
                  </a:lnTo>
                  <a:lnTo>
                    <a:pt x="3018034" y="1485584"/>
                  </a:lnTo>
                  <a:lnTo>
                    <a:pt x="3039822" y="1442270"/>
                  </a:lnTo>
                  <a:lnTo>
                    <a:pt x="3060933" y="1398638"/>
                  </a:lnTo>
                  <a:lnTo>
                    <a:pt x="3081363" y="1354695"/>
                  </a:lnTo>
                  <a:lnTo>
                    <a:pt x="3101109" y="1310450"/>
                  </a:lnTo>
                  <a:lnTo>
                    <a:pt x="3120167" y="1265912"/>
                  </a:lnTo>
                  <a:lnTo>
                    <a:pt x="3138535" y="1221088"/>
                  </a:lnTo>
                  <a:lnTo>
                    <a:pt x="3156209" y="1175986"/>
                  </a:lnTo>
                  <a:lnTo>
                    <a:pt x="3173185" y="1130616"/>
                  </a:lnTo>
                  <a:lnTo>
                    <a:pt x="3189461" y="1084984"/>
                  </a:lnTo>
                  <a:lnTo>
                    <a:pt x="3205033" y="1039100"/>
                  </a:lnTo>
                  <a:lnTo>
                    <a:pt x="3219898" y="992972"/>
                  </a:lnTo>
                  <a:lnTo>
                    <a:pt x="3234052" y="946607"/>
                  </a:lnTo>
                  <a:lnTo>
                    <a:pt x="3247493" y="900015"/>
                  </a:lnTo>
                  <a:lnTo>
                    <a:pt x="3260216" y="853202"/>
                  </a:lnTo>
                  <a:lnTo>
                    <a:pt x="3272219" y="806179"/>
                  </a:lnTo>
                  <a:lnTo>
                    <a:pt x="3283499" y="758952"/>
                  </a:lnTo>
                  <a:lnTo>
                    <a:pt x="3294051" y="711530"/>
                  </a:lnTo>
                  <a:lnTo>
                    <a:pt x="3303873" y="663921"/>
                  </a:lnTo>
                  <a:lnTo>
                    <a:pt x="3312962" y="616134"/>
                  </a:lnTo>
                  <a:lnTo>
                    <a:pt x="3321313" y="568177"/>
                  </a:lnTo>
                  <a:lnTo>
                    <a:pt x="3328925" y="520058"/>
                  </a:lnTo>
                  <a:lnTo>
                    <a:pt x="3335792" y="471784"/>
                  </a:lnTo>
                  <a:lnTo>
                    <a:pt x="3341914" y="423366"/>
                  </a:lnTo>
                  <a:lnTo>
                    <a:pt x="3347284" y="374810"/>
                  </a:lnTo>
                  <a:lnTo>
                    <a:pt x="3351902" y="326124"/>
                  </a:lnTo>
                  <a:lnTo>
                    <a:pt x="3355763" y="277318"/>
                  </a:lnTo>
                  <a:lnTo>
                    <a:pt x="3358864" y="228400"/>
                  </a:lnTo>
                  <a:lnTo>
                    <a:pt x="3361201" y="179377"/>
                  </a:lnTo>
                  <a:lnTo>
                    <a:pt x="3362772" y="130258"/>
                  </a:lnTo>
                  <a:lnTo>
                    <a:pt x="3363499" y="85600"/>
                  </a:lnTo>
                  <a:lnTo>
                    <a:pt x="3363601" y="31764"/>
                  </a:lnTo>
                  <a:lnTo>
                    <a:pt x="3363119" y="0"/>
                  </a:lnTo>
                  <a:lnTo>
                    <a:pt x="3898923" y="0"/>
                  </a:lnTo>
                  <a:lnTo>
                    <a:pt x="3899298" y="31764"/>
                  </a:lnTo>
                  <a:lnTo>
                    <a:pt x="3899266" y="85600"/>
                  </a:lnTo>
                  <a:lnTo>
                    <a:pt x="3898518" y="134968"/>
                  </a:lnTo>
                  <a:lnTo>
                    <a:pt x="3897107" y="184263"/>
                  </a:lnTo>
                  <a:lnTo>
                    <a:pt x="3895037" y="233476"/>
                  </a:lnTo>
                  <a:lnTo>
                    <a:pt x="3892308" y="282603"/>
                  </a:lnTo>
                  <a:lnTo>
                    <a:pt x="3888925" y="331637"/>
                  </a:lnTo>
                  <a:lnTo>
                    <a:pt x="3884889" y="380572"/>
                  </a:lnTo>
                  <a:lnTo>
                    <a:pt x="3880203" y="429403"/>
                  </a:lnTo>
                  <a:lnTo>
                    <a:pt x="3874869" y="478122"/>
                  </a:lnTo>
                  <a:lnTo>
                    <a:pt x="3868889" y="526724"/>
                  </a:lnTo>
                  <a:lnTo>
                    <a:pt x="3862267" y="575203"/>
                  </a:lnTo>
                  <a:lnTo>
                    <a:pt x="3855004" y="623553"/>
                  </a:lnTo>
                  <a:lnTo>
                    <a:pt x="3847103" y="671768"/>
                  </a:lnTo>
                  <a:lnTo>
                    <a:pt x="3838566" y="719841"/>
                  </a:lnTo>
                  <a:lnTo>
                    <a:pt x="3829396" y="767767"/>
                  </a:lnTo>
                  <a:lnTo>
                    <a:pt x="3819595" y="815539"/>
                  </a:lnTo>
                  <a:lnTo>
                    <a:pt x="3809166" y="863152"/>
                  </a:lnTo>
                  <a:lnTo>
                    <a:pt x="3798111" y="910599"/>
                  </a:lnTo>
                  <a:lnTo>
                    <a:pt x="3786433" y="957875"/>
                  </a:lnTo>
                  <a:lnTo>
                    <a:pt x="3774133" y="1004972"/>
                  </a:lnTo>
                  <a:lnTo>
                    <a:pt x="3761215" y="1051886"/>
                  </a:lnTo>
                  <a:lnTo>
                    <a:pt x="3747681" y="1098610"/>
                  </a:lnTo>
                  <a:lnTo>
                    <a:pt x="3733533" y="1145138"/>
                  </a:lnTo>
                  <a:lnTo>
                    <a:pt x="3718773" y="1191464"/>
                  </a:lnTo>
                  <a:lnTo>
                    <a:pt x="3703405" y="1237582"/>
                  </a:lnTo>
                  <a:lnTo>
                    <a:pt x="3687430" y="1283485"/>
                  </a:lnTo>
                  <a:lnTo>
                    <a:pt x="3670851" y="1329169"/>
                  </a:lnTo>
                  <a:lnTo>
                    <a:pt x="3653671" y="1374626"/>
                  </a:lnTo>
                  <a:lnTo>
                    <a:pt x="3635891" y="1419850"/>
                  </a:lnTo>
                  <a:lnTo>
                    <a:pt x="3617515" y="1464836"/>
                  </a:lnTo>
                  <a:lnTo>
                    <a:pt x="3598545" y="1509578"/>
                  </a:lnTo>
                  <a:lnTo>
                    <a:pt x="3578982" y="1554069"/>
                  </a:lnTo>
                  <a:lnTo>
                    <a:pt x="3558830" y="1598303"/>
                  </a:lnTo>
                  <a:lnTo>
                    <a:pt x="3538091" y="1642275"/>
                  </a:lnTo>
                  <a:lnTo>
                    <a:pt x="3516768" y="1685977"/>
                  </a:lnTo>
                  <a:lnTo>
                    <a:pt x="3494862" y="1729405"/>
                  </a:lnTo>
                  <a:lnTo>
                    <a:pt x="3472377" y="1772552"/>
                  </a:lnTo>
                  <a:lnTo>
                    <a:pt x="3449315" y="1815412"/>
                  </a:lnTo>
                  <a:lnTo>
                    <a:pt x="3425677" y="1857979"/>
                  </a:lnTo>
                  <a:lnTo>
                    <a:pt x="3401467" y="1900246"/>
                  </a:lnTo>
                  <a:lnTo>
                    <a:pt x="3376688" y="1942208"/>
                  </a:lnTo>
                  <a:lnTo>
                    <a:pt x="3351341" y="1983859"/>
                  </a:lnTo>
                  <a:lnTo>
                    <a:pt x="3325428" y="2025193"/>
                  </a:lnTo>
                  <a:lnTo>
                    <a:pt x="3298953" y="2066203"/>
                  </a:lnTo>
                  <a:lnTo>
                    <a:pt x="3271918" y="2106883"/>
                  </a:lnTo>
                  <a:lnTo>
                    <a:pt x="3244325" y="2147228"/>
                  </a:lnTo>
                  <a:lnTo>
                    <a:pt x="3216176" y="2187232"/>
                  </a:lnTo>
                  <a:lnTo>
                    <a:pt x="3187475" y="2226887"/>
                  </a:lnTo>
                  <a:lnTo>
                    <a:pt x="3158223" y="2266189"/>
                  </a:lnTo>
                  <a:lnTo>
                    <a:pt x="3128423" y="2305131"/>
                  </a:lnTo>
                  <a:lnTo>
                    <a:pt x="3098078" y="2343707"/>
                  </a:lnTo>
                  <a:lnTo>
                    <a:pt x="3067189" y="2381910"/>
                  </a:lnTo>
                  <a:lnTo>
                    <a:pt x="3035760" y="2419736"/>
                  </a:lnTo>
                  <a:lnTo>
                    <a:pt x="3003792" y="2457178"/>
                  </a:lnTo>
                  <a:lnTo>
                    <a:pt x="2971288" y="2494229"/>
                  </a:lnTo>
                  <a:lnTo>
                    <a:pt x="2938251" y="2530884"/>
                  </a:lnTo>
                  <a:lnTo>
                    <a:pt x="2904683" y="2567137"/>
                  </a:lnTo>
                  <a:lnTo>
                    <a:pt x="2870586" y="2602981"/>
                  </a:lnTo>
                  <a:lnTo>
                    <a:pt x="2835963" y="2638411"/>
                  </a:lnTo>
                  <a:lnTo>
                    <a:pt x="2800816" y="2673420"/>
                  </a:lnTo>
                  <a:lnTo>
                    <a:pt x="2765148" y="2708002"/>
                  </a:lnTo>
                  <a:lnTo>
                    <a:pt x="2728961" y="2742152"/>
                  </a:lnTo>
                  <a:lnTo>
                    <a:pt x="2692258" y="2775863"/>
                  </a:lnTo>
                  <a:lnTo>
                    <a:pt x="2655040" y="2809129"/>
                  </a:lnTo>
                  <a:lnTo>
                    <a:pt x="2617375" y="2841889"/>
                  </a:lnTo>
                  <a:lnTo>
                    <a:pt x="2579332" y="2874085"/>
                  </a:lnTo>
                  <a:lnTo>
                    <a:pt x="2540916" y="2905714"/>
                  </a:lnTo>
                  <a:lnTo>
                    <a:pt x="2502135" y="2936776"/>
                  </a:lnTo>
                  <a:lnTo>
                    <a:pt x="2462994" y="2967268"/>
                  </a:lnTo>
                  <a:lnTo>
                    <a:pt x="2423501" y="2997190"/>
                  </a:lnTo>
                  <a:lnTo>
                    <a:pt x="2383660" y="3026539"/>
                  </a:lnTo>
                  <a:lnTo>
                    <a:pt x="2343479" y="3055313"/>
                  </a:lnTo>
                  <a:lnTo>
                    <a:pt x="2302964" y="3083511"/>
                  </a:lnTo>
                  <a:lnTo>
                    <a:pt x="2262121" y="3111132"/>
                  </a:lnTo>
                  <a:lnTo>
                    <a:pt x="2220956" y="3138174"/>
                  </a:lnTo>
                  <a:lnTo>
                    <a:pt x="2179476" y="3164634"/>
                  </a:lnTo>
                  <a:lnTo>
                    <a:pt x="2137688" y="3190512"/>
                  </a:lnTo>
                  <a:lnTo>
                    <a:pt x="2131202" y="3194409"/>
                  </a:lnTo>
                  <a:close/>
                </a:path>
                <a:path w="3899535" h="3729990">
                  <a:moveTo>
                    <a:pt x="236660" y="3729373"/>
                  </a:moveTo>
                  <a:lnTo>
                    <a:pt x="187622" y="3729281"/>
                  </a:lnTo>
                  <a:lnTo>
                    <a:pt x="138547" y="3728536"/>
                  </a:lnTo>
                  <a:lnTo>
                    <a:pt x="89442" y="3727135"/>
                  </a:lnTo>
                  <a:lnTo>
                    <a:pt x="40314" y="3725076"/>
                  </a:lnTo>
                  <a:lnTo>
                    <a:pt x="0" y="3722847"/>
                  </a:lnTo>
                  <a:lnTo>
                    <a:pt x="0" y="3186815"/>
                  </a:lnTo>
                  <a:lnTo>
                    <a:pt x="3337" y="3187071"/>
                  </a:lnTo>
                  <a:lnTo>
                    <a:pt x="52333" y="3190054"/>
                  </a:lnTo>
                  <a:lnTo>
                    <a:pt x="101312" y="3192270"/>
                  </a:lnTo>
                  <a:lnTo>
                    <a:pt x="150264" y="3193721"/>
                  </a:lnTo>
                  <a:lnTo>
                    <a:pt x="199181" y="3194409"/>
                  </a:lnTo>
                  <a:lnTo>
                    <a:pt x="2131202" y="3194409"/>
                  </a:lnTo>
                  <a:lnTo>
                    <a:pt x="2095597" y="3215805"/>
                  </a:lnTo>
                  <a:lnTo>
                    <a:pt x="2053210" y="3240513"/>
                  </a:lnTo>
                  <a:lnTo>
                    <a:pt x="2010533" y="3264633"/>
                  </a:lnTo>
                  <a:lnTo>
                    <a:pt x="1967573" y="3288164"/>
                  </a:lnTo>
                  <a:lnTo>
                    <a:pt x="1924336" y="3311103"/>
                  </a:lnTo>
                  <a:lnTo>
                    <a:pt x="1880828" y="3333450"/>
                  </a:lnTo>
                  <a:lnTo>
                    <a:pt x="1837055" y="3355203"/>
                  </a:lnTo>
                  <a:lnTo>
                    <a:pt x="1793025" y="3376360"/>
                  </a:lnTo>
                  <a:lnTo>
                    <a:pt x="1748742" y="3396920"/>
                  </a:lnTo>
                  <a:lnTo>
                    <a:pt x="1704214" y="3416880"/>
                  </a:lnTo>
                  <a:lnTo>
                    <a:pt x="1659447" y="3436239"/>
                  </a:lnTo>
                  <a:lnTo>
                    <a:pt x="1614447" y="3454996"/>
                  </a:lnTo>
                  <a:lnTo>
                    <a:pt x="1569221" y="3473148"/>
                  </a:lnTo>
                  <a:lnTo>
                    <a:pt x="1523775" y="3490695"/>
                  </a:lnTo>
                  <a:lnTo>
                    <a:pt x="1478114" y="3507634"/>
                  </a:lnTo>
                  <a:lnTo>
                    <a:pt x="1432247" y="3523964"/>
                  </a:lnTo>
                  <a:lnTo>
                    <a:pt x="1386178" y="3539683"/>
                  </a:lnTo>
                  <a:lnTo>
                    <a:pt x="1339914" y="3554790"/>
                  </a:lnTo>
                  <a:lnTo>
                    <a:pt x="1293462" y="3569282"/>
                  </a:lnTo>
                  <a:lnTo>
                    <a:pt x="1246828" y="3583159"/>
                  </a:lnTo>
                  <a:lnTo>
                    <a:pt x="1200018" y="3596418"/>
                  </a:lnTo>
                  <a:lnTo>
                    <a:pt x="1153039" y="3609058"/>
                  </a:lnTo>
                  <a:lnTo>
                    <a:pt x="1105897" y="3621077"/>
                  </a:lnTo>
                  <a:lnTo>
                    <a:pt x="1058597" y="3632474"/>
                  </a:lnTo>
                  <a:lnTo>
                    <a:pt x="1011148" y="3643246"/>
                  </a:lnTo>
                  <a:lnTo>
                    <a:pt x="963554" y="3653393"/>
                  </a:lnTo>
                  <a:lnTo>
                    <a:pt x="915822" y="3662912"/>
                  </a:lnTo>
                  <a:lnTo>
                    <a:pt x="867959" y="3671803"/>
                  </a:lnTo>
                  <a:lnTo>
                    <a:pt x="819971" y="3680062"/>
                  </a:lnTo>
                  <a:lnTo>
                    <a:pt x="771864" y="3687689"/>
                  </a:lnTo>
                  <a:lnTo>
                    <a:pt x="723645" y="3694682"/>
                  </a:lnTo>
                  <a:lnTo>
                    <a:pt x="675319" y="3701039"/>
                  </a:lnTo>
                  <a:lnTo>
                    <a:pt x="626894" y="3706759"/>
                  </a:lnTo>
                  <a:lnTo>
                    <a:pt x="578375" y="3711840"/>
                  </a:lnTo>
                  <a:lnTo>
                    <a:pt x="529769" y="3716280"/>
                  </a:lnTo>
                  <a:lnTo>
                    <a:pt x="481083" y="3720078"/>
                  </a:lnTo>
                  <a:lnTo>
                    <a:pt x="432322" y="3723231"/>
                  </a:lnTo>
                  <a:lnTo>
                    <a:pt x="383493" y="3725739"/>
                  </a:lnTo>
                  <a:lnTo>
                    <a:pt x="334602" y="3727600"/>
                  </a:lnTo>
                  <a:lnTo>
                    <a:pt x="285655" y="3728812"/>
                  </a:lnTo>
                  <a:lnTo>
                    <a:pt x="236660" y="3729373"/>
                  </a:lnTo>
                  <a:close/>
                </a:path>
              </a:pathLst>
            </a:custGeom>
            <a:solidFill>
              <a:srgbClr val="8CD9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15975" y="799500"/>
              <a:ext cx="15459075" cy="8686800"/>
            </a:xfrm>
            <a:custGeom>
              <a:avLst/>
              <a:gdLst/>
              <a:ahLst/>
              <a:cxnLst/>
              <a:rect l="l" t="t" r="r" b="b"/>
              <a:pathLst>
                <a:path w="15459075" h="8686800">
                  <a:moveTo>
                    <a:pt x="15459073" y="8686800"/>
                  </a:moveTo>
                  <a:lnTo>
                    <a:pt x="1448316" y="8686800"/>
                  </a:lnTo>
                  <a:lnTo>
                    <a:pt x="1398310" y="8685938"/>
                  </a:lnTo>
                  <a:lnTo>
                    <a:pt x="1348522" y="8683362"/>
                  </a:lnTo>
                  <a:lnTo>
                    <a:pt x="1298992" y="8679089"/>
                  </a:lnTo>
                  <a:lnTo>
                    <a:pt x="1249761" y="8673136"/>
                  </a:lnTo>
                  <a:lnTo>
                    <a:pt x="1200868" y="8665518"/>
                  </a:lnTo>
                  <a:lnTo>
                    <a:pt x="1152353" y="8656254"/>
                  </a:lnTo>
                  <a:lnTo>
                    <a:pt x="1104257" y="8645358"/>
                  </a:lnTo>
                  <a:lnTo>
                    <a:pt x="1056618" y="8632848"/>
                  </a:lnTo>
                  <a:lnTo>
                    <a:pt x="1009478" y="8618741"/>
                  </a:lnTo>
                  <a:lnTo>
                    <a:pt x="962876" y="8603052"/>
                  </a:lnTo>
                  <a:lnTo>
                    <a:pt x="916852" y="8585799"/>
                  </a:lnTo>
                  <a:lnTo>
                    <a:pt x="871446" y="8566997"/>
                  </a:lnTo>
                  <a:lnTo>
                    <a:pt x="826698" y="8546664"/>
                  </a:lnTo>
                  <a:lnTo>
                    <a:pt x="782648" y="8524816"/>
                  </a:lnTo>
                  <a:lnTo>
                    <a:pt x="739336" y="8501470"/>
                  </a:lnTo>
                  <a:lnTo>
                    <a:pt x="696802" y="8476642"/>
                  </a:lnTo>
                  <a:lnTo>
                    <a:pt x="655086" y="8450348"/>
                  </a:lnTo>
                  <a:lnTo>
                    <a:pt x="614228" y="8422606"/>
                  </a:lnTo>
                  <a:lnTo>
                    <a:pt x="574267" y="8393431"/>
                  </a:lnTo>
                  <a:lnTo>
                    <a:pt x="535244" y="8362841"/>
                  </a:lnTo>
                  <a:lnTo>
                    <a:pt x="497199" y="8330851"/>
                  </a:lnTo>
                  <a:lnTo>
                    <a:pt x="460172" y="8297479"/>
                  </a:lnTo>
                  <a:lnTo>
                    <a:pt x="424202" y="8262741"/>
                  </a:lnTo>
                  <a:lnTo>
                    <a:pt x="389452" y="8226783"/>
                  </a:lnTo>
                  <a:lnTo>
                    <a:pt x="356068" y="8189768"/>
                  </a:lnTo>
                  <a:lnTo>
                    <a:pt x="324068" y="8151736"/>
                  </a:lnTo>
                  <a:lnTo>
                    <a:pt x="293467" y="8112726"/>
                  </a:lnTo>
                  <a:lnTo>
                    <a:pt x="264283" y="8072779"/>
                  </a:lnTo>
                  <a:lnTo>
                    <a:pt x="236531" y="8031934"/>
                  </a:lnTo>
                  <a:lnTo>
                    <a:pt x="210229" y="7990232"/>
                  </a:lnTo>
                  <a:lnTo>
                    <a:pt x="185392" y="7947712"/>
                  </a:lnTo>
                  <a:lnTo>
                    <a:pt x="162038" y="7904415"/>
                  </a:lnTo>
                  <a:lnTo>
                    <a:pt x="140182" y="7860380"/>
                  </a:lnTo>
                  <a:lnTo>
                    <a:pt x="119842" y="7815647"/>
                  </a:lnTo>
                  <a:lnTo>
                    <a:pt x="101035" y="7770256"/>
                  </a:lnTo>
                  <a:lnTo>
                    <a:pt x="83776" y="7724248"/>
                  </a:lnTo>
                  <a:lnTo>
                    <a:pt x="68082" y="7677661"/>
                  </a:lnTo>
                  <a:lnTo>
                    <a:pt x="53969" y="7630537"/>
                  </a:lnTo>
                  <a:lnTo>
                    <a:pt x="41455" y="7582915"/>
                  </a:lnTo>
                  <a:lnTo>
                    <a:pt x="30556" y="7534834"/>
                  </a:lnTo>
                  <a:lnTo>
                    <a:pt x="21288" y="7486336"/>
                  </a:lnTo>
                  <a:lnTo>
                    <a:pt x="13669" y="7437459"/>
                  </a:lnTo>
                  <a:lnTo>
                    <a:pt x="7713" y="7388245"/>
                  </a:lnTo>
                  <a:lnTo>
                    <a:pt x="3439" y="7338732"/>
                  </a:lnTo>
                  <a:lnTo>
                    <a:pt x="862" y="7288960"/>
                  </a:lnTo>
                  <a:lnTo>
                    <a:pt x="0" y="7238971"/>
                  </a:lnTo>
                  <a:lnTo>
                    <a:pt x="0" y="0"/>
                  </a:lnTo>
                  <a:lnTo>
                    <a:pt x="15459073" y="0"/>
                  </a:lnTo>
                  <a:lnTo>
                    <a:pt x="15459073" y="86868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02477" y="7813676"/>
              <a:ext cx="3409950" cy="1695450"/>
            </a:xfrm>
            <a:custGeom>
              <a:avLst/>
              <a:gdLst/>
              <a:ahLst/>
              <a:cxnLst/>
              <a:rect l="l" t="t" r="r" b="b"/>
              <a:pathLst>
                <a:path w="3409950" h="1695450">
                  <a:moveTo>
                    <a:pt x="853480" y="1695436"/>
                  </a:moveTo>
                  <a:lnTo>
                    <a:pt x="0" y="1688679"/>
                  </a:lnTo>
                  <a:lnTo>
                    <a:pt x="1048" y="1640624"/>
                  </a:lnTo>
                  <a:lnTo>
                    <a:pt x="3417" y="1592907"/>
                  </a:lnTo>
                  <a:lnTo>
                    <a:pt x="7087" y="1545544"/>
                  </a:lnTo>
                  <a:lnTo>
                    <a:pt x="12042" y="1498554"/>
                  </a:lnTo>
                  <a:lnTo>
                    <a:pt x="18264" y="1451954"/>
                  </a:lnTo>
                  <a:lnTo>
                    <a:pt x="25734" y="1405762"/>
                  </a:lnTo>
                  <a:lnTo>
                    <a:pt x="34437" y="1359995"/>
                  </a:lnTo>
                  <a:lnTo>
                    <a:pt x="44353" y="1314670"/>
                  </a:lnTo>
                  <a:lnTo>
                    <a:pt x="55465" y="1269805"/>
                  </a:lnTo>
                  <a:lnTo>
                    <a:pt x="67756" y="1225418"/>
                  </a:lnTo>
                  <a:lnTo>
                    <a:pt x="81209" y="1181527"/>
                  </a:lnTo>
                  <a:lnTo>
                    <a:pt x="95804" y="1138147"/>
                  </a:lnTo>
                  <a:lnTo>
                    <a:pt x="111526" y="1095299"/>
                  </a:lnTo>
                  <a:lnTo>
                    <a:pt x="128355" y="1052997"/>
                  </a:lnTo>
                  <a:lnTo>
                    <a:pt x="146275" y="1011262"/>
                  </a:lnTo>
                  <a:lnTo>
                    <a:pt x="165268" y="970108"/>
                  </a:lnTo>
                  <a:lnTo>
                    <a:pt x="185316" y="929556"/>
                  </a:lnTo>
                  <a:lnTo>
                    <a:pt x="206402" y="889621"/>
                  </a:lnTo>
                  <a:lnTo>
                    <a:pt x="228508" y="850321"/>
                  </a:lnTo>
                  <a:lnTo>
                    <a:pt x="251617" y="811674"/>
                  </a:lnTo>
                  <a:lnTo>
                    <a:pt x="275710" y="773698"/>
                  </a:lnTo>
                  <a:lnTo>
                    <a:pt x="300770" y="736409"/>
                  </a:lnTo>
                  <a:lnTo>
                    <a:pt x="326780" y="699826"/>
                  </a:lnTo>
                  <a:lnTo>
                    <a:pt x="353722" y="663966"/>
                  </a:lnTo>
                  <a:lnTo>
                    <a:pt x="381578" y="628847"/>
                  </a:lnTo>
                  <a:lnTo>
                    <a:pt x="410331" y="594485"/>
                  </a:lnTo>
                  <a:lnTo>
                    <a:pt x="439962" y="560899"/>
                  </a:lnTo>
                  <a:lnTo>
                    <a:pt x="470456" y="528106"/>
                  </a:lnTo>
                  <a:lnTo>
                    <a:pt x="501793" y="496124"/>
                  </a:lnTo>
                  <a:lnTo>
                    <a:pt x="533956" y="464970"/>
                  </a:lnTo>
                  <a:lnTo>
                    <a:pt x="566928" y="434661"/>
                  </a:lnTo>
                  <a:lnTo>
                    <a:pt x="600691" y="405215"/>
                  </a:lnTo>
                  <a:lnTo>
                    <a:pt x="635227" y="376650"/>
                  </a:lnTo>
                  <a:lnTo>
                    <a:pt x="670518" y="348984"/>
                  </a:lnTo>
                  <a:lnTo>
                    <a:pt x="706548" y="322233"/>
                  </a:lnTo>
                  <a:lnTo>
                    <a:pt x="743298" y="296415"/>
                  </a:lnTo>
                  <a:lnTo>
                    <a:pt x="780751" y="271548"/>
                  </a:lnTo>
                  <a:lnTo>
                    <a:pt x="818890" y="247649"/>
                  </a:lnTo>
                  <a:lnTo>
                    <a:pt x="857695" y="224737"/>
                  </a:lnTo>
                  <a:lnTo>
                    <a:pt x="897151" y="202827"/>
                  </a:lnTo>
                  <a:lnTo>
                    <a:pt x="937239" y="181938"/>
                  </a:lnTo>
                  <a:lnTo>
                    <a:pt x="977942" y="162088"/>
                  </a:lnTo>
                  <a:lnTo>
                    <a:pt x="1019242" y="143293"/>
                  </a:lnTo>
                  <a:lnTo>
                    <a:pt x="1061121" y="125572"/>
                  </a:lnTo>
                  <a:lnTo>
                    <a:pt x="1103562" y="108942"/>
                  </a:lnTo>
                  <a:lnTo>
                    <a:pt x="1146547" y="93421"/>
                  </a:lnTo>
                  <a:lnTo>
                    <a:pt x="1190059" y="79025"/>
                  </a:lnTo>
                  <a:lnTo>
                    <a:pt x="1234080" y="65773"/>
                  </a:lnTo>
                  <a:lnTo>
                    <a:pt x="1278592" y="53682"/>
                  </a:lnTo>
                  <a:lnTo>
                    <a:pt x="1323578" y="42769"/>
                  </a:lnTo>
                  <a:lnTo>
                    <a:pt x="1369020" y="33053"/>
                  </a:lnTo>
                  <a:lnTo>
                    <a:pt x="1414900" y="24550"/>
                  </a:lnTo>
                  <a:lnTo>
                    <a:pt x="1461201" y="17278"/>
                  </a:lnTo>
                  <a:lnTo>
                    <a:pt x="1507906" y="11255"/>
                  </a:lnTo>
                  <a:lnTo>
                    <a:pt x="1554996" y="6498"/>
                  </a:lnTo>
                  <a:lnTo>
                    <a:pt x="1602454" y="3025"/>
                  </a:lnTo>
                  <a:lnTo>
                    <a:pt x="1650262" y="853"/>
                  </a:lnTo>
                  <a:lnTo>
                    <a:pt x="1698403" y="0"/>
                  </a:lnTo>
                  <a:lnTo>
                    <a:pt x="1746549" y="478"/>
                  </a:lnTo>
                  <a:lnTo>
                    <a:pt x="1794373" y="2278"/>
                  </a:lnTo>
                  <a:lnTo>
                    <a:pt x="1841857" y="5381"/>
                  </a:lnTo>
                  <a:lnTo>
                    <a:pt x="1888982" y="9771"/>
                  </a:lnTo>
                  <a:lnTo>
                    <a:pt x="1935732" y="15430"/>
                  </a:lnTo>
                  <a:lnTo>
                    <a:pt x="1982089" y="22341"/>
                  </a:lnTo>
                  <a:lnTo>
                    <a:pt x="2028034" y="30487"/>
                  </a:lnTo>
                  <a:lnTo>
                    <a:pt x="2073551" y="39849"/>
                  </a:lnTo>
                  <a:lnTo>
                    <a:pt x="2118621" y="50411"/>
                  </a:lnTo>
                  <a:lnTo>
                    <a:pt x="2163226" y="62155"/>
                  </a:lnTo>
                  <a:lnTo>
                    <a:pt x="2207349" y="75064"/>
                  </a:lnTo>
                  <a:lnTo>
                    <a:pt x="2250972" y="89120"/>
                  </a:lnTo>
                  <a:lnTo>
                    <a:pt x="2294077" y="104307"/>
                  </a:lnTo>
                  <a:lnTo>
                    <a:pt x="2336647" y="120606"/>
                  </a:lnTo>
                  <a:lnTo>
                    <a:pt x="2378663" y="138000"/>
                  </a:lnTo>
                  <a:lnTo>
                    <a:pt x="2420109" y="156473"/>
                  </a:lnTo>
                  <a:lnTo>
                    <a:pt x="2460965" y="176005"/>
                  </a:lnTo>
                  <a:lnTo>
                    <a:pt x="2501215" y="196581"/>
                  </a:lnTo>
                  <a:lnTo>
                    <a:pt x="2540841" y="218183"/>
                  </a:lnTo>
                  <a:lnTo>
                    <a:pt x="2579825" y="240793"/>
                  </a:lnTo>
                  <a:lnTo>
                    <a:pt x="2618148" y="264394"/>
                  </a:lnTo>
                  <a:lnTo>
                    <a:pt x="2655795" y="288969"/>
                  </a:lnTo>
                  <a:lnTo>
                    <a:pt x="2692745" y="314499"/>
                  </a:lnTo>
                  <a:lnTo>
                    <a:pt x="2728983" y="340969"/>
                  </a:lnTo>
                  <a:lnTo>
                    <a:pt x="2764490" y="368360"/>
                  </a:lnTo>
                  <a:lnTo>
                    <a:pt x="2799248" y="396655"/>
                  </a:lnTo>
                  <a:lnTo>
                    <a:pt x="2833240" y="425837"/>
                  </a:lnTo>
                  <a:lnTo>
                    <a:pt x="2866448" y="455888"/>
                  </a:lnTo>
                  <a:lnTo>
                    <a:pt x="2898853" y="486791"/>
                  </a:lnTo>
                  <a:lnTo>
                    <a:pt x="2930439" y="518528"/>
                  </a:lnTo>
                  <a:lnTo>
                    <a:pt x="2961188" y="551083"/>
                  </a:lnTo>
                  <a:lnTo>
                    <a:pt x="2991081" y="584437"/>
                  </a:lnTo>
                  <a:lnTo>
                    <a:pt x="3020102" y="618574"/>
                  </a:lnTo>
                  <a:lnTo>
                    <a:pt x="3048231" y="653475"/>
                  </a:lnTo>
                  <a:lnTo>
                    <a:pt x="3075452" y="689124"/>
                  </a:lnTo>
                  <a:lnTo>
                    <a:pt x="3101747" y="725504"/>
                  </a:lnTo>
                  <a:lnTo>
                    <a:pt x="3127098" y="762596"/>
                  </a:lnTo>
                  <a:lnTo>
                    <a:pt x="3151487" y="800383"/>
                  </a:lnTo>
                  <a:lnTo>
                    <a:pt x="3174897" y="838849"/>
                  </a:lnTo>
                  <a:lnTo>
                    <a:pt x="3197309" y="877975"/>
                  </a:lnTo>
                  <a:lnTo>
                    <a:pt x="3218707" y="917745"/>
                  </a:lnTo>
                  <a:lnTo>
                    <a:pt x="3239071" y="958140"/>
                  </a:lnTo>
                  <a:lnTo>
                    <a:pt x="3258385" y="999144"/>
                  </a:lnTo>
                  <a:lnTo>
                    <a:pt x="3276631" y="1040739"/>
                  </a:lnTo>
                  <a:lnTo>
                    <a:pt x="3293790" y="1082908"/>
                  </a:lnTo>
                  <a:lnTo>
                    <a:pt x="3309846" y="1125633"/>
                  </a:lnTo>
                  <a:lnTo>
                    <a:pt x="3324780" y="1168898"/>
                  </a:lnTo>
                  <a:lnTo>
                    <a:pt x="3338575" y="1212683"/>
                  </a:lnTo>
                  <a:lnTo>
                    <a:pt x="3351212" y="1256973"/>
                  </a:lnTo>
                  <a:lnTo>
                    <a:pt x="3362675" y="1301750"/>
                  </a:lnTo>
                  <a:lnTo>
                    <a:pt x="3372945" y="1346996"/>
                  </a:lnTo>
                  <a:lnTo>
                    <a:pt x="3382005" y="1392694"/>
                  </a:lnTo>
                  <a:lnTo>
                    <a:pt x="3389836" y="1438827"/>
                  </a:lnTo>
                  <a:lnTo>
                    <a:pt x="3396422" y="1485377"/>
                  </a:lnTo>
                  <a:lnTo>
                    <a:pt x="3401744" y="1532327"/>
                  </a:lnTo>
                  <a:lnTo>
                    <a:pt x="3405784" y="1579659"/>
                  </a:lnTo>
                  <a:lnTo>
                    <a:pt x="3408525" y="1627357"/>
                  </a:lnTo>
                  <a:lnTo>
                    <a:pt x="3409949" y="1675402"/>
                  </a:lnTo>
                  <a:lnTo>
                    <a:pt x="2556547" y="1688805"/>
                  </a:lnTo>
                  <a:lnTo>
                    <a:pt x="2554466" y="1640988"/>
                  </a:lnTo>
                  <a:lnTo>
                    <a:pt x="2549790" y="1593899"/>
                  </a:lnTo>
                  <a:lnTo>
                    <a:pt x="2542590" y="1547610"/>
                  </a:lnTo>
                  <a:lnTo>
                    <a:pt x="2532936" y="1502188"/>
                  </a:lnTo>
                  <a:lnTo>
                    <a:pt x="2520899" y="1457705"/>
                  </a:lnTo>
                  <a:lnTo>
                    <a:pt x="2506551" y="1414229"/>
                  </a:lnTo>
                  <a:lnTo>
                    <a:pt x="2489962" y="1371829"/>
                  </a:lnTo>
                  <a:lnTo>
                    <a:pt x="2471203" y="1330576"/>
                  </a:lnTo>
                  <a:lnTo>
                    <a:pt x="2450346" y="1290539"/>
                  </a:lnTo>
                  <a:lnTo>
                    <a:pt x="2427460" y="1251786"/>
                  </a:lnTo>
                  <a:lnTo>
                    <a:pt x="2402618" y="1214388"/>
                  </a:lnTo>
                  <a:lnTo>
                    <a:pt x="2375890" y="1178414"/>
                  </a:lnTo>
                  <a:lnTo>
                    <a:pt x="2347347" y="1143934"/>
                  </a:lnTo>
                  <a:lnTo>
                    <a:pt x="2317060" y="1111016"/>
                  </a:lnTo>
                  <a:lnTo>
                    <a:pt x="2285100" y="1079731"/>
                  </a:lnTo>
                  <a:lnTo>
                    <a:pt x="2251538" y="1050148"/>
                  </a:lnTo>
                  <a:lnTo>
                    <a:pt x="2216445" y="1022336"/>
                  </a:lnTo>
                  <a:lnTo>
                    <a:pt x="2179891" y="996365"/>
                  </a:lnTo>
                  <a:lnTo>
                    <a:pt x="2141949" y="972304"/>
                  </a:lnTo>
                  <a:lnTo>
                    <a:pt x="2102688" y="950223"/>
                  </a:lnTo>
                  <a:lnTo>
                    <a:pt x="2062180" y="930192"/>
                  </a:lnTo>
                  <a:lnTo>
                    <a:pt x="2020496" y="912278"/>
                  </a:lnTo>
                  <a:lnTo>
                    <a:pt x="1977707" y="896553"/>
                  </a:lnTo>
                  <a:lnTo>
                    <a:pt x="1933883" y="883086"/>
                  </a:lnTo>
                  <a:lnTo>
                    <a:pt x="1889095" y="871945"/>
                  </a:lnTo>
                  <a:lnTo>
                    <a:pt x="1843416" y="863201"/>
                  </a:lnTo>
                  <a:lnTo>
                    <a:pt x="1796915" y="856923"/>
                  </a:lnTo>
                  <a:lnTo>
                    <a:pt x="1749663" y="853181"/>
                  </a:lnTo>
                  <a:lnTo>
                    <a:pt x="1701732" y="852043"/>
                  </a:lnTo>
                  <a:lnTo>
                    <a:pt x="1653811" y="853554"/>
                  </a:lnTo>
                  <a:lnTo>
                    <a:pt x="1606589" y="857664"/>
                  </a:lnTo>
                  <a:lnTo>
                    <a:pt x="1560139" y="864304"/>
                  </a:lnTo>
                  <a:lnTo>
                    <a:pt x="1514529" y="873404"/>
                  </a:lnTo>
                  <a:lnTo>
                    <a:pt x="1469830" y="884893"/>
                  </a:lnTo>
                  <a:lnTo>
                    <a:pt x="1426112" y="898701"/>
                  </a:lnTo>
                  <a:lnTo>
                    <a:pt x="1383447" y="914759"/>
                  </a:lnTo>
                  <a:lnTo>
                    <a:pt x="1341904" y="932996"/>
                  </a:lnTo>
                  <a:lnTo>
                    <a:pt x="1301554" y="953343"/>
                  </a:lnTo>
                  <a:lnTo>
                    <a:pt x="1262467" y="975729"/>
                  </a:lnTo>
                  <a:lnTo>
                    <a:pt x="1224714" y="1000085"/>
                  </a:lnTo>
                  <a:lnTo>
                    <a:pt x="1188364" y="1026339"/>
                  </a:lnTo>
                  <a:lnTo>
                    <a:pt x="1153490" y="1054424"/>
                  </a:lnTo>
                  <a:lnTo>
                    <a:pt x="1120160" y="1084267"/>
                  </a:lnTo>
                  <a:lnTo>
                    <a:pt x="1088445" y="1115800"/>
                  </a:lnTo>
                  <a:lnTo>
                    <a:pt x="1058416" y="1148953"/>
                  </a:lnTo>
                  <a:lnTo>
                    <a:pt x="1030143" y="1183654"/>
                  </a:lnTo>
                  <a:lnTo>
                    <a:pt x="1003697" y="1219835"/>
                  </a:lnTo>
                  <a:lnTo>
                    <a:pt x="979148" y="1257425"/>
                  </a:lnTo>
                  <a:lnTo>
                    <a:pt x="956566" y="1296355"/>
                  </a:lnTo>
                  <a:lnTo>
                    <a:pt x="936022" y="1336554"/>
                  </a:lnTo>
                  <a:lnTo>
                    <a:pt x="917586" y="1377952"/>
                  </a:lnTo>
                  <a:lnTo>
                    <a:pt x="901329" y="1420479"/>
                  </a:lnTo>
                  <a:lnTo>
                    <a:pt x="887321" y="1464066"/>
                  </a:lnTo>
                  <a:lnTo>
                    <a:pt x="875632" y="1508641"/>
                  </a:lnTo>
                  <a:lnTo>
                    <a:pt x="866333" y="1554136"/>
                  </a:lnTo>
                  <a:lnTo>
                    <a:pt x="859495" y="1600481"/>
                  </a:lnTo>
                  <a:lnTo>
                    <a:pt x="855187" y="1647604"/>
                  </a:lnTo>
                  <a:lnTo>
                    <a:pt x="853480" y="1695436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9844" rIns="0" bIns="0" rtlCol="0" vert="horz">
            <a:spAutoFit/>
          </a:bodyPr>
          <a:lstStyle/>
          <a:p>
            <a:pPr marL="1004569" marR="5080" indent="765810">
              <a:lnSpc>
                <a:spcPts val="8780"/>
              </a:lnSpc>
              <a:spcBef>
                <a:spcPts val="234"/>
              </a:spcBef>
            </a:pPr>
            <a:r>
              <a:rPr dirty="0" spc="-80"/>
              <a:t>UNIVERSITY </a:t>
            </a:r>
            <a:r>
              <a:rPr dirty="0" spc="110"/>
              <a:t>RESULT </a:t>
            </a:r>
            <a:r>
              <a:rPr dirty="0" spc="114"/>
              <a:t> </a:t>
            </a:r>
            <a:r>
              <a:rPr dirty="0" spc="360"/>
              <a:t>MANAGEMENT</a:t>
            </a:r>
            <a:r>
              <a:rPr dirty="0" spc="-120"/>
              <a:t> </a:t>
            </a:r>
            <a:r>
              <a:rPr dirty="0" spc="114"/>
              <a:t>SYSTEM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77068" y="4910010"/>
            <a:ext cx="9725660" cy="16541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3350" spc="95">
                <a:solidFill>
                  <a:srgbClr val="26316F"/>
                </a:solidFill>
                <a:latin typeface="Trebuchet MS"/>
                <a:cs typeface="Trebuchet MS"/>
              </a:rPr>
              <a:t>PRESENTED</a:t>
            </a:r>
            <a:r>
              <a:rPr dirty="0" sz="3350" spc="-229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350" spc="-50">
                <a:solidFill>
                  <a:srgbClr val="26316F"/>
                </a:solidFill>
                <a:latin typeface="Trebuchet MS"/>
                <a:cs typeface="Trebuchet MS"/>
              </a:rPr>
              <a:t>BY</a:t>
            </a:r>
            <a:r>
              <a:rPr dirty="0" sz="3350" spc="-229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350" spc="434">
                <a:solidFill>
                  <a:srgbClr val="26316F"/>
                </a:solidFill>
                <a:latin typeface="Trebuchet MS"/>
                <a:cs typeface="Trebuchet MS"/>
              </a:rPr>
              <a:t>MD</a:t>
            </a:r>
            <a:r>
              <a:rPr dirty="0" sz="3350" spc="-229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350" spc="65">
                <a:solidFill>
                  <a:srgbClr val="26316F"/>
                </a:solidFill>
                <a:latin typeface="Trebuchet MS"/>
                <a:cs typeface="Trebuchet MS"/>
              </a:rPr>
              <a:t>HABIBUL</a:t>
            </a:r>
            <a:r>
              <a:rPr dirty="0" sz="3350" spc="-229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350" spc="85">
                <a:solidFill>
                  <a:srgbClr val="26316F"/>
                </a:solidFill>
                <a:latin typeface="Trebuchet MS"/>
                <a:cs typeface="Trebuchet MS"/>
              </a:rPr>
              <a:t>BASHER</a:t>
            </a:r>
            <a:r>
              <a:rPr dirty="0" sz="3350" spc="-229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350" spc="-90">
                <a:solidFill>
                  <a:srgbClr val="26316F"/>
                </a:solidFill>
                <a:latin typeface="Trebuchet MS"/>
                <a:cs typeface="Trebuchet MS"/>
              </a:rPr>
              <a:t>SAIKAT,</a:t>
            </a:r>
            <a:r>
              <a:rPr dirty="0" sz="3350" spc="-229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350" spc="60">
                <a:solidFill>
                  <a:srgbClr val="26316F"/>
                </a:solidFill>
                <a:latin typeface="Trebuchet MS"/>
                <a:cs typeface="Trebuchet MS"/>
              </a:rPr>
              <a:t>SAKIB</a:t>
            </a:r>
            <a:endParaRPr sz="3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3350" spc="75">
                <a:solidFill>
                  <a:srgbClr val="26316F"/>
                </a:solidFill>
                <a:latin typeface="Trebuchet MS"/>
                <a:cs typeface="Trebuchet MS"/>
              </a:rPr>
              <a:t>CHOWDHURY,ZARIN</a:t>
            </a:r>
            <a:endParaRPr sz="3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40" y="0"/>
            <a:ext cx="9152890" cy="10287000"/>
            <a:chOff x="9135340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40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10286998"/>
                  </a:moveTo>
                  <a:lnTo>
                    <a:pt x="0" y="0"/>
                  </a:lnTo>
                  <a:lnTo>
                    <a:pt x="9152658" y="0"/>
                  </a:lnTo>
                  <a:lnTo>
                    <a:pt x="9152658" y="10286998"/>
                  </a:lnTo>
                  <a:lnTo>
                    <a:pt x="0" y="10286998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51326" y="2518114"/>
              <a:ext cx="9136673" cy="62198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747" y="2037607"/>
            <a:ext cx="4211955" cy="5969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50" spc="55">
                <a:solidFill>
                  <a:srgbClr val="8CD960"/>
                </a:solidFill>
              </a:rPr>
              <a:t>SYSTEM</a:t>
            </a:r>
            <a:r>
              <a:rPr dirty="0" sz="3750" spc="-90">
                <a:solidFill>
                  <a:srgbClr val="8CD960"/>
                </a:solidFill>
              </a:rPr>
              <a:t> </a:t>
            </a:r>
            <a:r>
              <a:rPr dirty="0" sz="3750" spc="135">
                <a:solidFill>
                  <a:srgbClr val="8CD960"/>
                </a:solidFill>
              </a:rPr>
              <a:t>OUTPUT</a:t>
            </a:r>
            <a:endParaRPr sz="3750"/>
          </a:p>
        </p:txBody>
      </p:sp>
      <p:sp>
        <p:nvSpPr>
          <p:cNvPr id="6" name="object 6"/>
          <p:cNvSpPr txBox="1"/>
          <p:nvPr/>
        </p:nvSpPr>
        <p:spPr>
          <a:xfrm>
            <a:off x="1810901" y="2991475"/>
            <a:ext cx="6129020" cy="2761615"/>
          </a:xfrm>
          <a:prstGeom prst="rect">
            <a:avLst/>
          </a:prstGeom>
        </p:spPr>
        <p:txBody>
          <a:bodyPr wrap="square" lIns="0" tIns="169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00" spc="-275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3000" spc="-830">
                <a:solidFill>
                  <a:srgbClr val="26316F"/>
                </a:solidFill>
                <a:latin typeface="Verdana"/>
                <a:cs typeface="Verdana"/>
              </a:rPr>
              <a:t>1</a:t>
            </a:r>
            <a:r>
              <a:rPr dirty="0" sz="3000" spc="-730">
                <a:solidFill>
                  <a:srgbClr val="26316F"/>
                </a:solidFill>
                <a:latin typeface="Verdana"/>
                <a:cs typeface="Verdana"/>
              </a:rPr>
              <a:t>: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7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2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29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ts val="4200"/>
              </a:lnSpc>
              <a:spcBef>
                <a:spcPts val="40"/>
              </a:spcBef>
            </a:pPr>
            <a:r>
              <a:rPr dirty="0" sz="2550" spc="-1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3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5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16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-6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17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229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12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5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550" spc="15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229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39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8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14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5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10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550" spc="5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39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254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8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16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10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550" spc="10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550" spc="-380">
                <a:solidFill>
                  <a:srgbClr val="26316F"/>
                </a:solidFill>
                <a:latin typeface="Verdana"/>
                <a:cs typeface="Verdana"/>
              </a:rPr>
              <a:t>,  </a:t>
            </a:r>
            <a:r>
              <a:rPr dirty="0" sz="2550" spc="-1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10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55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16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10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550" spc="10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550" spc="-39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5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5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16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39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8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5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-6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17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5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229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0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-39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5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229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3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5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16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14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-39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07558" y="6465046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546" y="3821953"/>
                </a:moveTo>
                <a:lnTo>
                  <a:pt x="17475" y="3821953"/>
                </a:lnTo>
                <a:lnTo>
                  <a:pt x="13086" y="3778204"/>
                </a:lnTo>
                <a:lnTo>
                  <a:pt x="9027" y="3730170"/>
                </a:lnTo>
                <a:lnTo>
                  <a:pt x="5722" y="3682118"/>
                </a:lnTo>
                <a:lnTo>
                  <a:pt x="3169" y="3634053"/>
                </a:lnTo>
                <a:lnTo>
                  <a:pt x="1366" y="3585983"/>
                </a:lnTo>
                <a:lnTo>
                  <a:pt x="310" y="3537915"/>
                </a:lnTo>
                <a:lnTo>
                  <a:pt x="0" y="3489855"/>
                </a:lnTo>
                <a:lnTo>
                  <a:pt x="432" y="3441812"/>
                </a:lnTo>
                <a:lnTo>
                  <a:pt x="1606" y="3393792"/>
                </a:lnTo>
                <a:lnTo>
                  <a:pt x="3519" y="3345802"/>
                </a:lnTo>
                <a:lnTo>
                  <a:pt x="6169" y="3297849"/>
                </a:lnTo>
                <a:lnTo>
                  <a:pt x="9553" y="3249940"/>
                </a:lnTo>
                <a:lnTo>
                  <a:pt x="13670" y="3202083"/>
                </a:lnTo>
                <a:lnTo>
                  <a:pt x="18517" y="3154284"/>
                </a:lnTo>
                <a:lnTo>
                  <a:pt x="24092" y="3106551"/>
                </a:lnTo>
                <a:lnTo>
                  <a:pt x="30431" y="3058631"/>
                </a:lnTo>
                <a:lnTo>
                  <a:pt x="37531" y="3010617"/>
                </a:lnTo>
                <a:lnTo>
                  <a:pt x="45164" y="2963816"/>
                </a:lnTo>
                <a:lnTo>
                  <a:pt x="53630" y="2916415"/>
                </a:lnTo>
                <a:lnTo>
                  <a:pt x="62814" y="2869116"/>
                </a:lnTo>
                <a:lnTo>
                  <a:pt x="72713" y="2821925"/>
                </a:lnTo>
                <a:lnTo>
                  <a:pt x="83324" y="2774849"/>
                </a:lnTo>
                <a:lnTo>
                  <a:pt x="94647" y="2727895"/>
                </a:lnTo>
                <a:lnTo>
                  <a:pt x="106678" y="2681070"/>
                </a:lnTo>
                <a:lnTo>
                  <a:pt x="119416" y="2634382"/>
                </a:lnTo>
                <a:lnTo>
                  <a:pt x="132858" y="2587837"/>
                </a:lnTo>
                <a:lnTo>
                  <a:pt x="147003" y="2541442"/>
                </a:lnTo>
                <a:lnTo>
                  <a:pt x="161847" y="2495205"/>
                </a:lnTo>
                <a:lnTo>
                  <a:pt x="177390" y="2449133"/>
                </a:lnTo>
                <a:lnTo>
                  <a:pt x="193628" y="2403233"/>
                </a:lnTo>
                <a:lnTo>
                  <a:pt x="210560" y="2357511"/>
                </a:lnTo>
                <a:lnTo>
                  <a:pt x="228183" y="2311975"/>
                </a:lnTo>
                <a:lnTo>
                  <a:pt x="246496" y="2266632"/>
                </a:lnTo>
                <a:lnTo>
                  <a:pt x="265496" y="2221489"/>
                </a:lnTo>
                <a:lnTo>
                  <a:pt x="285182" y="2176551"/>
                </a:lnTo>
                <a:lnTo>
                  <a:pt x="305548" y="2131832"/>
                </a:lnTo>
                <a:lnTo>
                  <a:pt x="326596" y="2087332"/>
                </a:lnTo>
                <a:lnTo>
                  <a:pt x="348323" y="2043060"/>
                </a:lnTo>
                <a:lnTo>
                  <a:pt x="370726" y="1999023"/>
                </a:lnTo>
                <a:lnTo>
                  <a:pt x="393803" y="1955229"/>
                </a:lnTo>
                <a:lnTo>
                  <a:pt x="417552" y="1911685"/>
                </a:lnTo>
                <a:lnTo>
                  <a:pt x="441972" y="1868397"/>
                </a:lnTo>
                <a:lnTo>
                  <a:pt x="467059" y="1825373"/>
                </a:lnTo>
                <a:lnTo>
                  <a:pt x="492811" y="1782620"/>
                </a:lnTo>
                <a:lnTo>
                  <a:pt x="519227" y="1740145"/>
                </a:lnTo>
                <a:lnTo>
                  <a:pt x="546304" y="1697955"/>
                </a:lnTo>
                <a:lnTo>
                  <a:pt x="574040" y="1656056"/>
                </a:lnTo>
                <a:lnTo>
                  <a:pt x="602433" y="1614457"/>
                </a:lnTo>
                <a:lnTo>
                  <a:pt x="631481" y="1573165"/>
                </a:lnTo>
                <a:lnTo>
                  <a:pt x="661181" y="1532185"/>
                </a:lnTo>
                <a:lnTo>
                  <a:pt x="691532" y="1491526"/>
                </a:lnTo>
                <a:lnTo>
                  <a:pt x="722532" y="1451194"/>
                </a:lnTo>
                <a:lnTo>
                  <a:pt x="754177" y="1411197"/>
                </a:lnTo>
                <a:lnTo>
                  <a:pt x="786466" y="1371541"/>
                </a:lnTo>
                <a:lnTo>
                  <a:pt x="819397" y="1332234"/>
                </a:lnTo>
                <a:lnTo>
                  <a:pt x="851228" y="1295276"/>
                </a:lnTo>
                <a:lnTo>
                  <a:pt x="883537" y="1258750"/>
                </a:lnTo>
                <a:lnTo>
                  <a:pt x="916320" y="1222660"/>
                </a:lnTo>
                <a:lnTo>
                  <a:pt x="949570" y="1187009"/>
                </a:lnTo>
                <a:lnTo>
                  <a:pt x="983281" y="1151800"/>
                </a:lnTo>
                <a:lnTo>
                  <a:pt x="1017447" y="1117037"/>
                </a:lnTo>
                <a:lnTo>
                  <a:pt x="1052063" y="1082721"/>
                </a:lnTo>
                <a:lnTo>
                  <a:pt x="1087122" y="1048858"/>
                </a:lnTo>
                <a:lnTo>
                  <a:pt x="1122618" y="1015449"/>
                </a:lnTo>
                <a:lnTo>
                  <a:pt x="1158546" y="982498"/>
                </a:lnTo>
                <a:lnTo>
                  <a:pt x="1194898" y="950007"/>
                </a:lnTo>
                <a:lnTo>
                  <a:pt x="1231671" y="917981"/>
                </a:lnTo>
                <a:lnTo>
                  <a:pt x="1268856" y="886423"/>
                </a:lnTo>
                <a:lnTo>
                  <a:pt x="1306449" y="855334"/>
                </a:lnTo>
                <a:lnTo>
                  <a:pt x="1344443" y="824720"/>
                </a:lnTo>
                <a:lnTo>
                  <a:pt x="1382833" y="794582"/>
                </a:lnTo>
                <a:lnTo>
                  <a:pt x="1421612" y="764923"/>
                </a:lnTo>
                <a:lnTo>
                  <a:pt x="1460775" y="735748"/>
                </a:lnTo>
                <a:lnTo>
                  <a:pt x="1500315" y="707060"/>
                </a:lnTo>
                <a:lnTo>
                  <a:pt x="1540226" y="678860"/>
                </a:lnTo>
                <a:lnTo>
                  <a:pt x="1580504" y="651153"/>
                </a:lnTo>
                <a:lnTo>
                  <a:pt x="1621140" y="623942"/>
                </a:lnTo>
                <a:lnTo>
                  <a:pt x="1662130" y="597229"/>
                </a:lnTo>
                <a:lnTo>
                  <a:pt x="1703468" y="571018"/>
                </a:lnTo>
                <a:lnTo>
                  <a:pt x="1745147" y="545313"/>
                </a:lnTo>
                <a:lnTo>
                  <a:pt x="1787162" y="520115"/>
                </a:lnTo>
                <a:lnTo>
                  <a:pt x="1829506" y="495429"/>
                </a:lnTo>
                <a:lnTo>
                  <a:pt x="1872174" y="471258"/>
                </a:lnTo>
                <a:lnTo>
                  <a:pt x="1915160" y="447604"/>
                </a:lnTo>
                <a:lnTo>
                  <a:pt x="1958457" y="424471"/>
                </a:lnTo>
                <a:lnTo>
                  <a:pt x="2002060" y="401862"/>
                </a:lnTo>
                <a:lnTo>
                  <a:pt x="2045963" y="379781"/>
                </a:lnTo>
                <a:lnTo>
                  <a:pt x="2090159" y="358229"/>
                </a:lnTo>
                <a:lnTo>
                  <a:pt x="2134643" y="337211"/>
                </a:lnTo>
                <a:lnTo>
                  <a:pt x="2179409" y="316729"/>
                </a:lnTo>
                <a:lnTo>
                  <a:pt x="2224450" y="296788"/>
                </a:lnTo>
                <a:lnTo>
                  <a:pt x="2269762" y="277389"/>
                </a:lnTo>
                <a:lnTo>
                  <a:pt x="2315337" y="258536"/>
                </a:lnTo>
                <a:lnTo>
                  <a:pt x="2361170" y="240232"/>
                </a:lnTo>
                <a:lnTo>
                  <a:pt x="2407254" y="222481"/>
                </a:lnTo>
                <a:lnTo>
                  <a:pt x="2453585" y="205285"/>
                </a:lnTo>
                <a:lnTo>
                  <a:pt x="2500155" y="188647"/>
                </a:lnTo>
                <a:lnTo>
                  <a:pt x="2546960" y="172572"/>
                </a:lnTo>
                <a:lnTo>
                  <a:pt x="2593992" y="157061"/>
                </a:lnTo>
                <a:lnTo>
                  <a:pt x="2641246" y="142119"/>
                </a:lnTo>
                <a:lnTo>
                  <a:pt x="2688716" y="127747"/>
                </a:lnTo>
                <a:lnTo>
                  <a:pt x="2736396" y="113950"/>
                </a:lnTo>
                <a:lnTo>
                  <a:pt x="2784280" y="100731"/>
                </a:lnTo>
                <a:lnTo>
                  <a:pt x="2832362" y="88092"/>
                </a:lnTo>
                <a:lnTo>
                  <a:pt x="2880635" y="76037"/>
                </a:lnTo>
                <a:lnTo>
                  <a:pt x="2929095" y="64569"/>
                </a:lnTo>
                <a:lnTo>
                  <a:pt x="2977735" y="53691"/>
                </a:lnTo>
                <a:lnTo>
                  <a:pt x="3026549" y="43407"/>
                </a:lnTo>
                <a:lnTo>
                  <a:pt x="3075531" y="33719"/>
                </a:lnTo>
                <a:lnTo>
                  <a:pt x="3124675" y="24630"/>
                </a:lnTo>
                <a:lnTo>
                  <a:pt x="3173975" y="16144"/>
                </a:lnTo>
                <a:lnTo>
                  <a:pt x="3223425" y="8264"/>
                </a:lnTo>
                <a:lnTo>
                  <a:pt x="3273020" y="993"/>
                </a:lnTo>
                <a:lnTo>
                  <a:pt x="3280440" y="0"/>
                </a:lnTo>
                <a:lnTo>
                  <a:pt x="3280440" y="558255"/>
                </a:lnTo>
                <a:lnTo>
                  <a:pt x="3268017" y="560209"/>
                </a:lnTo>
                <a:lnTo>
                  <a:pt x="3217876" y="568849"/>
                </a:lnTo>
                <a:lnTo>
                  <a:pt x="3167923" y="578210"/>
                </a:lnTo>
                <a:lnTo>
                  <a:pt x="3118166" y="588288"/>
                </a:lnTo>
                <a:lnTo>
                  <a:pt x="3068612" y="599077"/>
                </a:lnTo>
                <a:lnTo>
                  <a:pt x="3019272" y="610574"/>
                </a:lnTo>
                <a:lnTo>
                  <a:pt x="2970154" y="622774"/>
                </a:lnTo>
                <a:lnTo>
                  <a:pt x="2921266" y="635672"/>
                </a:lnTo>
                <a:lnTo>
                  <a:pt x="2872617" y="649263"/>
                </a:lnTo>
                <a:lnTo>
                  <a:pt x="2824216" y="663544"/>
                </a:lnTo>
                <a:lnTo>
                  <a:pt x="2776072" y="678509"/>
                </a:lnTo>
                <a:lnTo>
                  <a:pt x="2728193" y="694155"/>
                </a:lnTo>
                <a:lnTo>
                  <a:pt x="2680589" y="710475"/>
                </a:lnTo>
                <a:lnTo>
                  <a:pt x="2633267" y="727467"/>
                </a:lnTo>
                <a:lnTo>
                  <a:pt x="2586236" y="745125"/>
                </a:lnTo>
                <a:lnTo>
                  <a:pt x="2539506" y="763444"/>
                </a:lnTo>
                <a:lnTo>
                  <a:pt x="2493084" y="782421"/>
                </a:lnTo>
                <a:lnTo>
                  <a:pt x="2446981" y="802050"/>
                </a:lnTo>
                <a:lnTo>
                  <a:pt x="2401203" y="822328"/>
                </a:lnTo>
                <a:lnTo>
                  <a:pt x="2355761" y="843249"/>
                </a:lnTo>
                <a:lnTo>
                  <a:pt x="2310662" y="864809"/>
                </a:lnTo>
                <a:lnTo>
                  <a:pt x="2265916" y="887003"/>
                </a:lnTo>
                <a:lnTo>
                  <a:pt x="2221531" y="909827"/>
                </a:lnTo>
                <a:lnTo>
                  <a:pt x="2177516" y="933276"/>
                </a:lnTo>
                <a:lnTo>
                  <a:pt x="2133880" y="957346"/>
                </a:lnTo>
                <a:lnTo>
                  <a:pt x="2090631" y="982032"/>
                </a:lnTo>
                <a:lnTo>
                  <a:pt x="2047778" y="1007330"/>
                </a:lnTo>
                <a:lnTo>
                  <a:pt x="2005329" y="1033235"/>
                </a:lnTo>
                <a:lnTo>
                  <a:pt x="1963295" y="1059742"/>
                </a:lnTo>
                <a:lnTo>
                  <a:pt x="1921682" y="1086847"/>
                </a:lnTo>
                <a:lnTo>
                  <a:pt x="1880500" y="1114545"/>
                </a:lnTo>
                <a:lnTo>
                  <a:pt x="1839758" y="1142832"/>
                </a:lnTo>
                <a:lnTo>
                  <a:pt x="1799465" y="1171703"/>
                </a:lnTo>
                <a:lnTo>
                  <a:pt x="1759628" y="1201154"/>
                </a:lnTo>
                <a:lnTo>
                  <a:pt x="1720257" y="1231180"/>
                </a:lnTo>
                <a:lnTo>
                  <a:pt x="1681361" y="1261777"/>
                </a:lnTo>
                <a:lnTo>
                  <a:pt x="1642947" y="1292939"/>
                </a:lnTo>
                <a:lnTo>
                  <a:pt x="1605026" y="1324663"/>
                </a:lnTo>
                <a:lnTo>
                  <a:pt x="1567605" y="1356944"/>
                </a:lnTo>
                <a:lnTo>
                  <a:pt x="1530694" y="1389777"/>
                </a:lnTo>
                <a:lnTo>
                  <a:pt x="1494301" y="1423157"/>
                </a:lnTo>
                <a:lnTo>
                  <a:pt x="1458434" y="1457081"/>
                </a:lnTo>
                <a:lnTo>
                  <a:pt x="1423103" y="1491544"/>
                </a:lnTo>
                <a:lnTo>
                  <a:pt x="1388316" y="1526540"/>
                </a:lnTo>
                <a:lnTo>
                  <a:pt x="1354082" y="1562066"/>
                </a:lnTo>
                <a:lnTo>
                  <a:pt x="1320410" y="1598117"/>
                </a:lnTo>
                <a:lnTo>
                  <a:pt x="1287308" y="1634688"/>
                </a:lnTo>
                <a:lnTo>
                  <a:pt x="1254785" y="1671775"/>
                </a:lnTo>
                <a:lnTo>
                  <a:pt x="1220893" y="1711716"/>
                </a:lnTo>
                <a:lnTo>
                  <a:pt x="1187797" y="1752078"/>
                </a:lnTo>
                <a:lnTo>
                  <a:pt x="1155500" y="1792850"/>
                </a:lnTo>
                <a:lnTo>
                  <a:pt x="1124005" y="1834023"/>
                </a:lnTo>
                <a:lnTo>
                  <a:pt x="1093314" y="1875585"/>
                </a:lnTo>
                <a:lnTo>
                  <a:pt x="1063433" y="1917527"/>
                </a:lnTo>
                <a:lnTo>
                  <a:pt x="1034363" y="1959837"/>
                </a:lnTo>
                <a:lnTo>
                  <a:pt x="1006108" y="2002505"/>
                </a:lnTo>
                <a:lnTo>
                  <a:pt x="978672" y="2045521"/>
                </a:lnTo>
                <a:lnTo>
                  <a:pt x="952058" y="2088874"/>
                </a:lnTo>
                <a:lnTo>
                  <a:pt x="926268" y="2132554"/>
                </a:lnTo>
                <a:lnTo>
                  <a:pt x="901306" y="2176553"/>
                </a:lnTo>
                <a:lnTo>
                  <a:pt x="877178" y="2220853"/>
                </a:lnTo>
                <a:lnTo>
                  <a:pt x="853883" y="2265450"/>
                </a:lnTo>
                <a:lnTo>
                  <a:pt x="831426" y="2310332"/>
                </a:lnTo>
                <a:lnTo>
                  <a:pt x="809811" y="2355489"/>
                </a:lnTo>
                <a:lnTo>
                  <a:pt x="789041" y="2400909"/>
                </a:lnTo>
                <a:lnTo>
                  <a:pt x="769119" y="2446583"/>
                </a:lnTo>
                <a:lnTo>
                  <a:pt x="750048" y="2492499"/>
                </a:lnTo>
                <a:lnTo>
                  <a:pt x="731832" y="2538648"/>
                </a:lnTo>
                <a:lnTo>
                  <a:pt x="714474" y="2585019"/>
                </a:lnTo>
                <a:lnTo>
                  <a:pt x="697977" y="2631602"/>
                </a:lnTo>
                <a:lnTo>
                  <a:pt x="682345" y="2678385"/>
                </a:lnTo>
                <a:lnTo>
                  <a:pt x="667580" y="2725359"/>
                </a:lnTo>
                <a:lnTo>
                  <a:pt x="653687" y="2772513"/>
                </a:lnTo>
                <a:lnTo>
                  <a:pt x="640668" y="2819837"/>
                </a:lnTo>
                <a:lnTo>
                  <a:pt x="628526" y="2867319"/>
                </a:lnTo>
                <a:lnTo>
                  <a:pt x="617266" y="2914951"/>
                </a:lnTo>
                <a:lnTo>
                  <a:pt x="606890" y="2962720"/>
                </a:lnTo>
                <a:lnTo>
                  <a:pt x="597402" y="3010617"/>
                </a:lnTo>
                <a:lnTo>
                  <a:pt x="588763" y="3058890"/>
                </a:lnTo>
                <a:lnTo>
                  <a:pt x="581101" y="3106751"/>
                </a:lnTo>
                <a:lnTo>
                  <a:pt x="574295" y="3154968"/>
                </a:lnTo>
                <a:lnTo>
                  <a:pt x="568390" y="3203271"/>
                </a:lnTo>
                <a:lnTo>
                  <a:pt x="563389" y="3251649"/>
                </a:lnTo>
                <a:lnTo>
                  <a:pt x="559295" y="3300091"/>
                </a:lnTo>
                <a:lnTo>
                  <a:pt x="556112" y="3348588"/>
                </a:lnTo>
                <a:lnTo>
                  <a:pt x="553843" y="3397128"/>
                </a:lnTo>
                <a:lnTo>
                  <a:pt x="552491" y="3445702"/>
                </a:lnTo>
                <a:lnTo>
                  <a:pt x="552060" y="3494299"/>
                </a:lnTo>
                <a:lnTo>
                  <a:pt x="552553" y="3542908"/>
                </a:lnTo>
                <a:lnTo>
                  <a:pt x="553973" y="3591519"/>
                </a:lnTo>
                <a:lnTo>
                  <a:pt x="556323" y="3640121"/>
                </a:lnTo>
                <a:lnTo>
                  <a:pt x="559606" y="3688704"/>
                </a:lnTo>
                <a:lnTo>
                  <a:pt x="563827" y="3737257"/>
                </a:lnTo>
                <a:lnTo>
                  <a:pt x="568988" y="3785771"/>
                </a:lnTo>
                <a:lnTo>
                  <a:pt x="573546" y="3821953"/>
                </a:lnTo>
                <a:close/>
              </a:path>
            </a:pathLst>
          </a:custGeom>
          <a:solidFill>
            <a:srgbClr val="8CD96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63110" cy="9486900"/>
            <a:chOff x="0" y="0"/>
            <a:chExt cx="17263110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92935" cy="1603375"/>
            </a:xfrm>
            <a:custGeom>
              <a:avLst/>
              <a:gdLst/>
              <a:ahLst/>
              <a:cxnLst/>
              <a:rect l="l" t="t" r="r" b="b"/>
              <a:pathLst>
                <a:path w="1892935" h="1603375">
                  <a:moveTo>
                    <a:pt x="1590513" y="872152"/>
                  </a:moveTo>
                  <a:lnTo>
                    <a:pt x="185623" y="872152"/>
                  </a:lnTo>
                  <a:lnTo>
                    <a:pt x="235106" y="870982"/>
                  </a:lnTo>
                  <a:lnTo>
                    <a:pt x="284360" y="867320"/>
                  </a:lnTo>
                  <a:lnTo>
                    <a:pt x="333290" y="861189"/>
                  </a:lnTo>
                  <a:lnTo>
                    <a:pt x="381804" y="852609"/>
                  </a:lnTo>
                  <a:lnTo>
                    <a:pt x="429805" y="841603"/>
                  </a:lnTo>
                  <a:lnTo>
                    <a:pt x="477201" y="828192"/>
                  </a:lnTo>
                  <a:lnTo>
                    <a:pt x="523898" y="812397"/>
                  </a:lnTo>
                  <a:lnTo>
                    <a:pt x="569800" y="794240"/>
                  </a:lnTo>
                  <a:lnTo>
                    <a:pt x="614814" y="773743"/>
                  </a:lnTo>
                  <a:lnTo>
                    <a:pt x="658845" y="750927"/>
                  </a:lnTo>
                  <a:lnTo>
                    <a:pt x="701800" y="725814"/>
                  </a:lnTo>
                  <a:lnTo>
                    <a:pt x="743584" y="698426"/>
                  </a:lnTo>
                  <a:lnTo>
                    <a:pt x="784103" y="668784"/>
                  </a:lnTo>
                  <a:lnTo>
                    <a:pt x="823035" y="637102"/>
                  </a:lnTo>
                  <a:lnTo>
                    <a:pt x="860090" y="603639"/>
                  </a:lnTo>
                  <a:lnTo>
                    <a:pt x="895225" y="568479"/>
                  </a:lnTo>
                  <a:lnTo>
                    <a:pt x="928394" y="531707"/>
                  </a:lnTo>
                  <a:lnTo>
                    <a:pt x="959553" y="493411"/>
                  </a:lnTo>
                  <a:lnTo>
                    <a:pt x="988658" y="453674"/>
                  </a:lnTo>
                  <a:lnTo>
                    <a:pt x="1015664" y="412582"/>
                  </a:lnTo>
                  <a:lnTo>
                    <a:pt x="1040526" y="370221"/>
                  </a:lnTo>
                  <a:lnTo>
                    <a:pt x="1063201" y="326676"/>
                  </a:lnTo>
                  <a:lnTo>
                    <a:pt x="1083643" y="282032"/>
                  </a:lnTo>
                  <a:lnTo>
                    <a:pt x="1101809" y="236376"/>
                  </a:lnTo>
                  <a:lnTo>
                    <a:pt x="1117653" y="189792"/>
                  </a:lnTo>
                  <a:lnTo>
                    <a:pt x="1131131" y="142365"/>
                  </a:lnTo>
                  <a:lnTo>
                    <a:pt x="1142200" y="94182"/>
                  </a:lnTo>
                  <a:lnTo>
                    <a:pt x="1150813" y="45328"/>
                  </a:lnTo>
                  <a:lnTo>
                    <a:pt x="1156419" y="0"/>
                  </a:lnTo>
                  <a:lnTo>
                    <a:pt x="1892704" y="0"/>
                  </a:lnTo>
                  <a:lnTo>
                    <a:pt x="1886530" y="78251"/>
                  </a:lnTo>
                  <a:lnTo>
                    <a:pt x="1880662" y="127428"/>
                  </a:lnTo>
                  <a:lnTo>
                    <a:pt x="1873379" y="176290"/>
                  </a:lnTo>
                  <a:lnTo>
                    <a:pt x="1864696" y="224809"/>
                  </a:lnTo>
                  <a:lnTo>
                    <a:pt x="1854626" y="272959"/>
                  </a:lnTo>
                  <a:lnTo>
                    <a:pt x="1843183" y="320711"/>
                  </a:lnTo>
                  <a:lnTo>
                    <a:pt x="1830383" y="368038"/>
                  </a:lnTo>
                  <a:lnTo>
                    <a:pt x="1816238" y="414914"/>
                  </a:lnTo>
                  <a:lnTo>
                    <a:pt x="1800764" y="461311"/>
                  </a:lnTo>
                  <a:lnTo>
                    <a:pt x="1783974" y="507201"/>
                  </a:lnTo>
                  <a:lnTo>
                    <a:pt x="1765883" y="552558"/>
                  </a:lnTo>
                  <a:lnTo>
                    <a:pt x="1746505" y="597353"/>
                  </a:lnTo>
                  <a:lnTo>
                    <a:pt x="1725854" y="641561"/>
                  </a:lnTo>
                  <a:lnTo>
                    <a:pt x="1703944" y="685154"/>
                  </a:lnTo>
                  <a:lnTo>
                    <a:pt x="1680790" y="728104"/>
                  </a:lnTo>
                  <a:lnTo>
                    <a:pt x="1656405" y="770383"/>
                  </a:lnTo>
                  <a:lnTo>
                    <a:pt x="1630804" y="811966"/>
                  </a:lnTo>
                  <a:lnTo>
                    <a:pt x="1604002" y="852825"/>
                  </a:lnTo>
                  <a:lnTo>
                    <a:pt x="1590513" y="872152"/>
                  </a:lnTo>
                  <a:close/>
                </a:path>
                <a:path w="1892935" h="1603375">
                  <a:moveTo>
                    <a:pt x="181482" y="1603287"/>
                  </a:moveTo>
                  <a:lnTo>
                    <a:pt x="132190" y="1602413"/>
                  </a:lnTo>
                  <a:lnTo>
                    <a:pt x="82854" y="1600116"/>
                  </a:lnTo>
                  <a:lnTo>
                    <a:pt x="33504" y="1596390"/>
                  </a:lnTo>
                  <a:lnTo>
                    <a:pt x="0" y="853802"/>
                  </a:lnTo>
                  <a:lnTo>
                    <a:pt x="36743" y="860497"/>
                  </a:lnTo>
                  <a:lnTo>
                    <a:pt x="86347" y="866931"/>
                  </a:lnTo>
                  <a:lnTo>
                    <a:pt x="136005" y="870809"/>
                  </a:lnTo>
                  <a:lnTo>
                    <a:pt x="185623" y="872152"/>
                  </a:lnTo>
                  <a:lnTo>
                    <a:pt x="1590513" y="872152"/>
                  </a:lnTo>
                  <a:lnTo>
                    <a:pt x="1576011" y="892931"/>
                  </a:lnTo>
                  <a:lnTo>
                    <a:pt x="1546847" y="932259"/>
                  </a:lnTo>
                  <a:lnTo>
                    <a:pt x="1516523" y="970781"/>
                  </a:lnTo>
                  <a:lnTo>
                    <a:pt x="1485055" y="1008469"/>
                  </a:lnTo>
                  <a:lnTo>
                    <a:pt x="1452455" y="1045296"/>
                  </a:lnTo>
                  <a:lnTo>
                    <a:pt x="1418739" y="1081236"/>
                  </a:lnTo>
                  <a:lnTo>
                    <a:pt x="1383920" y="1116260"/>
                  </a:lnTo>
                  <a:lnTo>
                    <a:pt x="1348013" y="1150341"/>
                  </a:lnTo>
                  <a:lnTo>
                    <a:pt x="1311031" y="1183453"/>
                  </a:lnTo>
                  <a:lnTo>
                    <a:pt x="1272990" y="1215568"/>
                  </a:lnTo>
                  <a:lnTo>
                    <a:pt x="1233902" y="1246659"/>
                  </a:lnTo>
                  <a:lnTo>
                    <a:pt x="1193919" y="1276598"/>
                  </a:lnTo>
                  <a:lnTo>
                    <a:pt x="1153201" y="1305274"/>
                  </a:lnTo>
                  <a:lnTo>
                    <a:pt x="1111777" y="1332679"/>
                  </a:lnTo>
                  <a:lnTo>
                    <a:pt x="1069678" y="1358806"/>
                  </a:lnTo>
                  <a:lnTo>
                    <a:pt x="1026934" y="1383648"/>
                  </a:lnTo>
                  <a:lnTo>
                    <a:pt x="983575" y="1407199"/>
                  </a:lnTo>
                  <a:lnTo>
                    <a:pt x="939631" y="1429452"/>
                  </a:lnTo>
                  <a:lnTo>
                    <a:pt x="895132" y="1450399"/>
                  </a:lnTo>
                  <a:lnTo>
                    <a:pt x="850107" y="1470034"/>
                  </a:lnTo>
                  <a:lnTo>
                    <a:pt x="804589" y="1488350"/>
                  </a:lnTo>
                  <a:lnTo>
                    <a:pt x="758605" y="1505340"/>
                  </a:lnTo>
                  <a:lnTo>
                    <a:pt x="712186" y="1520998"/>
                  </a:lnTo>
                  <a:lnTo>
                    <a:pt x="665363" y="1535315"/>
                  </a:lnTo>
                  <a:lnTo>
                    <a:pt x="618165" y="1548286"/>
                  </a:lnTo>
                  <a:lnTo>
                    <a:pt x="570622" y="1559903"/>
                  </a:lnTo>
                  <a:lnTo>
                    <a:pt x="522765" y="1570160"/>
                  </a:lnTo>
                  <a:lnTo>
                    <a:pt x="474624" y="1579050"/>
                  </a:lnTo>
                  <a:lnTo>
                    <a:pt x="426227" y="1586565"/>
                  </a:lnTo>
                  <a:lnTo>
                    <a:pt x="377607" y="1592699"/>
                  </a:lnTo>
                  <a:lnTo>
                    <a:pt x="328792" y="1597445"/>
                  </a:lnTo>
                  <a:lnTo>
                    <a:pt x="279813" y="1600797"/>
                  </a:lnTo>
                  <a:lnTo>
                    <a:pt x="230699" y="1602746"/>
                  </a:lnTo>
                  <a:lnTo>
                    <a:pt x="181482" y="160328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41886" y="799499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5" y="8686800"/>
                  </a:moveTo>
                  <a:lnTo>
                    <a:pt x="1447767" y="8686800"/>
                  </a:lnTo>
                  <a:lnTo>
                    <a:pt x="1397780" y="8685938"/>
                  </a:lnTo>
                  <a:lnTo>
                    <a:pt x="1348011" y="8683362"/>
                  </a:lnTo>
                  <a:lnTo>
                    <a:pt x="1298500" y="8679089"/>
                  </a:lnTo>
                  <a:lnTo>
                    <a:pt x="1249287" y="8673136"/>
                  </a:lnTo>
                  <a:lnTo>
                    <a:pt x="1200413" y="8665518"/>
                  </a:lnTo>
                  <a:lnTo>
                    <a:pt x="1151917" y="8656254"/>
                  </a:lnTo>
                  <a:lnTo>
                    <a:pt x="1103838" y="8645358"/>
                  </a:lnTo>
                  <a:lnTo>
                    <a:pt x="1056218" y="8632848"/>
                  </a:lnTo>
                  <a:lnTo>
                    <a:pt x="1009096" y="8618741"/>
                  </a:lnTo>
                  <a:lnTo>
                    <a:pt x="962511" y="8603052"/>
                  </a:lnTo>
                  <a:lnTo>
                    <a:pt x="916505" y="8585799"/>
                  </a:lnTo>
                  <a:lnTo>
                    <a:pt x="871116" y="8566997"/>
                  </a:lnTo>
                  <a:lnTo>
                    <a:pt x="826385" y="8546664"/>
                  </a:lnTo>
                  <a:lnTo>
                    <a:pt x="782352" y="8524816"/>
                  </a:lnTo>
                  <a:lnTo>
                    <a:pt x="739056" y="8501470"/>
                  </a:lnTo>
                  <a:lnTo>
                    <a:pt x="696538" y="8476642"/>
                  </a:lnTo>
                  <a:lnTo>
                    <a:pt x="654838" y="8450348"/>
                  </a:lnTo>
                  <a:lnTo>
                    <a:pt x="613995" y="8422606"/>
                  </a:lnTo>
                  <a:lnTo>
                    <a:pt x="574049" y="8393431"/>
                  </a:lnTo>
                  <a:lnTo>
                    <a:pt x="535041" y="8362841"/>
                  </a:lnTo>
                  <a:lnTo>
                    <a:pt x="497011" y="8330851"/>
                  </a:lnTo>
                  <a:lnTo>
                    <a:pt x="459997" y="8297479"/>
                  </a:lnTo>
                  <a:lnTo>
                    <a:pt x="424041" y="8262741"/>
                  </a:lnTo>
                  <a:lnTo>
                    <a:pt x="389304" y="8226783"/>
                  </a:lnTo>
                  <a:lnTo>
                    <a:pt x="355933" y="8189768"/>
                  </a:lnTo>
                  <a:lnTo>
                    <a:pt x="323945" y="8151736"/>
                  </a:lnTo>
                  <a:lnTo>
                    <a:pt x="293356" y="8112726"/>
                  </a:lnTo>
                  <a:lnTo>
                    <a:pt x="264183" y="8072779"/>
                  </a:lnTo>
                  <a:lnTo>
                    <a:pt x="236441" y="8031934"/>
                  </a:lnTo>
                  <a:lnTo>
                    <a:pt x="210149" y="7990232"/>
                  </a:lnTo>
                  <a:lnTo>
                    <a:pt x="185322" y="7947712"/>
                  </a:lnTo>
                  <a:lnTo>
                    <a:pt x="161976" y="7904415"/>
                  </a:lnTo>
                  <a:lnTo>
                    <a:pt x="140129" y="7860380"/>
                  </a:lnTo>
                  <a:lnTo>
                    <a:pt x="119797" y="7815647"/>
                  </a:lnTo>
                  <a:lnTo>
                    <a:pt x="100996" y="7770256"/>
                  </a:lnTo>
                  <a:lnTo>
                    <a:pt x="83744" y="7724248"/>
                  </a:lnTo>
                  <a:lnTo>
                    <a:pt x="68056" y="7677661"/>
                  </a:lnTo>
                  <a:lnTo>
                    <a:pt x="53949" y="7630537"/>
                  </a:lnTo>
                  <a:lnTo>
                    <a:pt x="41440" y="7582915"/>
                  </a:lnTo>
                  <a:lnTo>
                    <a:pt x="30545" y="7534834"/>
                  </a:lnTo>
                  <a:lnTo>
                    <a:pt x="21280" y="7486336"/>
                  </a:lnTo>
                  <a:lnTo>
                    <a:pt x="13663" y="7437459"/>
                  </a:lnTo>
                  <a:lnTo>
                    <a:pt x="7710" y="7388245"/>
                  </a:lnTo>
                  <a:lnTo>
                    <a:pt x="3438" y="7338732"/>
                  </a:lnTo>
                  <a:lnTo>
                    <a:pt x="862" y="7288960"/>
                  </a:lnTo>
                  <a:lnTo>
                    <a:pt x="0" y="7238971"/>
                  </a:lnTo>
                  <a:lnTo>
                    <a:pt x="0" y="0"/>
                  </a:lnTo>
                  <a:lnTo>
                    <a:pt x="16221075" y="0"/>
                  </a:lnTo>
                  <a:lnTo>
                    <a:pt x="16221075" y="86868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320" y="1373139"/>
            <a:ext cx="6137275" cy="3249930"/>
          </a:xfrm>
          <a:prstGeom prst="rect"/>
        </p:spPr>
        <p:txBody>
          <a:bodyPr wrap="square" lIns="0" tIns="3035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390"/>
              </a:spcBef>
            </a:pPr>
            <a:r>
              <a:rPr dirty="0" sz="3400" spc="160" b="0">
                <a:solidFill>
                  <a:srgbClr val="26316F"/>
                </a:solidFill>
                <a:latin typeface="Trebuchet MS"/>
                <a:cs typeface="Trebuchet MS"/>
              </a:rPr>
              <a:t>Fig-2:</a:t>
            </a:r>
            <a:r>
              <a:rPr dirty="0" sz="3400" spc="-20" b="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400" spc="114" b="0">
                <a:solidFill>
                  <a:srgbClr val="26316F"/>
                </a:solidFill>
                <a:latin typeface="Trebuchet MS"/>
                <a:cs typeface="Trebuchet MS"/>
              </a:rPr>
              <a:t>Student</a:t>
            </a:r>
            <a:r>
              <a:rPr dirty="0" sz="3400" spc="-15" b="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400" spc="150" b="0">
                <a:solidFill>
                  <a:srgbClr val="26316F"/>
                </a:solidFill>
                <a:latin typeface="Trebuchet MS"/>
                <a:cs typeface="Trebuchet MS"/>
              </a:rPr>
              <a:t>SignUp</a:t>
            </a:r>
            <a:endParaRPr sz="3400">
              <a:latin typeface="Trebuchet MS"/>
              <a:cs typeface="Trebuchet MS"/>
            </a:endParaRPr>
          </a:p>
          <a:p>
            <a:pPr algn="ctr" marL="12065" marR="5080">
              <a:lnSpc>
                <a:spcPts val="4800"/>
              </a:lnSpc>
              <a:spcBef>
                <a:spcPts val="80"/>
              </a:spcBef>
            </a:pPr>
            <a:r>
              <a:rPr dirty="0" sz="2450" spc="35" b="0">
                <a:solidFill>
                  <a:srgbClr val="26316F"/>
                </a:solidFill>
                <a:latin typeface="Trebuchet MS"/>
                <a:cs typeface="Trebuchet MS"/>
              </a:rPr>
              <a:t>Here</a:t>
            </a:r>
            <a:r>
              <a:rPr dirty="0" sz="2450" spc="-5" b="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2450" spc="140" b="0">
                <a:solidFill>
                  <a:srgbClr val="26316F"/>
                </a:solidFill>
                <a:latin typeface="Trebuchet MS"/>
                <a:cs typeface="Trebuchet MS"/>
              </a:rPr>
              <a:t>some</a:t>
            </a:r>
            <a:r>
              <a:rPr dirty="0" sz="2450" b="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2450" spc="25" b="0">
                <a:solidFill>
                  <a:srgbClr val="26316F"/>
                </a:solidFill>
                <a:latin typeface="Trebuchet MS"/>
                <a:cs typeface="Trebuchet MS"/>
              </a:rPr>
              <a:t>field</a:t>
            </a:r>
            <a:r>
              <a:rPr dirty="0" sz="2450" b="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2450" spc="35" b="0">
                <a:solidFill>
                  <a:srgbClr val="26316F"/>
                </a:solidFill>
                <a:latin typeface="Trebuchet MS"/>
                <a:cs typeface="Trebuchet MS"/>
              </a:rPr>
              <a:t>for</a:t>
            </a:r>
            <a:r>
              <a:rPr dirty="0" sz="2450" b="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2450" spc="114" b="0">
                <a:solidFill>
                  <a:srgbClr val="26316F"/>
                </a:solidFill>
                <a:latin typeface="Trebuchet MS"/>
                <a:cs typeface="Trebuchet MS"/>
              </a:rPr>
              <a:t>signup</a:t>
            </a:r>
            <a:r>
              <a:rPr dirty="0" sz="2450" b="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2450" spc="100" b="0">
                <a:solidFill>
                  <a:srgbClr val="26316F"/>
                </a:solidFill>
                <a:latin typeface="Trebuchet MS"/>
                <a:cs typeface="Trebuchet MS"/>
              </a:rPr>
              <a:t>or</a:t>
            </a:r>
            <a:r>
              <a:rPr dirty="0" sz="2450" b="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2450" spc="55" b="0">
                <a:solidFill>
                  <a:srgbClr val="26316F"/>
                </a:solidFill>
                <a:latin typeface="Trebuchet MS"/>
                <a:cs typeface="Trebuchet MS"/>
              </a:rPr>
              <a:t>registration </a:t>
            </a:r>
            <a:r>
              <a:rPr dirty="0" sz="2450" spc="-720" b="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2450" spc="235" b="0">
                <a:solidFill>
                  <a:srgbClr val="26316F"/>
                </a:solidFill>
                <a:latin typeface="Trebuchet MS"/>
                <a:cs typeface="Trebuchet MS"/>
              </a:rPr>
              <a:t>a </a:t>
            </a:r>
            <a:r>
              <a:rPr dirty="0" sz="2450" spc="50" b="0">
                <a:solidFill>
                  <a:srgbClr val="26316F"/>
                </a:solidFill>
                <a:latin typeface="Trebuchet MS"/>
                <a:cs typeface="Trebuchet MS"/>
              </a:rPr>
              <a:t>student. Fields </a:t>
            </a:r>
            <a:r>
              <a:rPr dirty="0" sz="2450" spc="70" b="0">
                <a:solidFill>
                  <a:srgbClr val="26316F"/>
                </a:solidFill>
                <a:latin typeface="Trebuchet MS"/>
                <a:cs typeface="Trebuchet MS"/>
              </a:rPr>
              <a:t>are </a:t>
            </a:r>
            <a:r>
              <a:rPr dirty="0" sz="2450" spc="75" b="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2450" spc="80" b="0">
                <a:solidFill>
                  <a:srgbClr val="26316F"/>
                </a:solidFill>
                <a:latin typeface="Trebuchet MS"/>
                <a:cs typeface="Trebuchet MS"/>
              </a:rPr>
              <a:t>Email,Name,Batch,Department </a:t>
            </a:r>
            <a:r>
              <a:rPr dirty="0" sz="2450" spc="85" b="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2450" spc="100" b="0">
                <a:solidFill>
                  <a:srgbClr val="26316F"/>
                </a:solidFill>
                <a:latin typeface="Trebuchet MS"/>
                <a:cs typeface="Trebuchet MS"/>
              </a:rPr>
              <a:t>Name,Date</a:t>
            </a:r>
            <a:r>
              <a:rPr dirty="0" sz="2450" spc="-5" b="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2450" spc="60" b="0">
                <a:solidFill>
                  <a:srgbClr val="26316F"/>
                </a:solidFill>
                <a:latin typeface="Trebuchet MS"/>
                <a:cs typeface="Trebuchet MS"/>
              </a:rPr>
              <a:t>of</a:t>
            </a:r>
            <a:r>
              <a:rPr dirty="0" sz="2450" b="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2450" spc="35" b="0">
                <a:solidFill>
                  <a:srgbClr val="26316F"/>
                </a:solidFill>
                <a:latin typeface="Trebuchet MS"/>
                <a:cs typeface="Trebuchet MS"/>
              </a:rPr>
              <a:t>birth,Picture,Password.</a:t>
            </a:r>
            <a:endParaRPr sz="24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7610" y="1670539"/>
            <a:ext cx="9143998" cy="6095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211830" cy="2647315"/>
          </a:xfrm>
          <a:custGeom>
            <a:avLst/>
            <a:gdLst/>
            <a:ahLst/>
            <a:cxnLst/>
            <a:rect l="l" t="t" r="r" b="b"/>
            <a:pathLst>
              <a:path w="3211830" h="2647315">
                <a:moveTo>
                  <a:pt x="2203939" y="2207530"/>
                </a:moveTo>
                <a:lnTo>
                  <a:pt x="818869" y="2207530"/>
                </a:lnTo>
                <a:lnTo>
                  <a:pt x="863850" y="2207125"/>
                </a:lnTo>
                <a:lnTo>
                  <a:pt x="908841" y="2205685"/>
                </a:lnTo>
                <a:lnTo>
                  <a:pt x="953825" y="2203209"/>
                </a:lnTo>
                <a:lnTo>
                  <a:pt x="998781" y="2199693"/>
                </a:lnTo>
                <a:lnTo>
                  <a:pt x="1043692" y="2195134"/>
                </a:lnTo>
                <a:lnTo>
                  <a:pt x="1088538" y="2189531"/>
                </a:lnTo>
                <a:lnTo>
                  <a:pt x="1133300" y="2182879"/>
                </a:lnTo>
                <a:lnTo>
                  <a:pt x="1177959" y="2175178"/>
                </a:lnTo>
                <a:lnTo>
                  <a:pt x="1222496" y="2166424"/>
                </a:lnTo>
                <a:lnTo>
                  <a:pt x="1266893" y="2156614"/>
                </a:lnTo>
                <a:lnTo>
                  <a:pt x="1311131" y="2145745"/>
                </a:lnTo>
                <a:lnTo>
                  <a:pt x="1355190" y="2133816"/>
                </a:lnTo>
                <a:lnTo>
                  <a:pt x="1399051" y="2120823"/>
                </a:lnTo>
                <a:lnTo>
                  <a:pt x="1442697" y="2106764"/>
                </a:lnTo>
                <a:lnTo>
                  <a:pt x="1486107" y="2091636"/>
                </a:lnTo>
                <a:lnTo>
                  <a:pt x="1529263" y="2075436"/>
                </a:lnTo>
                <a:lnTo>
                  <a:pt x="1572145" y="2058162"/>
                </a:lnTo>
                <a:lnTo>
                  <a:pt x="1614736" y="2039811"/>
                </a:lnTo>
                <a:lnTo>
                  <a:pt x="1657016" y="2020380"/>
                </a:lnTo>
                <a:lnTo>
                  <a:pt x="1698966" y="1999867"/>
                </a:lnTo>
                <a:lnTo>
                  <a:pt x="1740567" y="1978270"/>
                </a:lnTo>
                <a:lnTo>
                  <a:pt x="1781801" y="1955584"/>
                </a:lnTo>
                <a:lnTo>
                  <a:pt x="1822647" y="1931809"/>
                </a:lnTo>
                <a:lnTo>
                  <a:pt x="1863088" y="1906940"/>
                </a:lnTo>
                <a:lnTo>
                  <a:pt x="1903105" y="1880976"/>
                </a:lnTo>
                <a:lnTo>
                  <a:pt x="1942678" y="1853914"/>
                </a:lnTo>
                <a:lnTo>
                  <a:pt x="1981788" y="1825750"/>
                </a:lnTo>
                <a:lnTo>
                  <a:pt x="2020203" y="1796648"/>
                </a:lnTo>
                <a:lnTo>
                  <a:pt x="2057698" y="1766782"/>
                </a:lnTo>
                <a:lnTo>
                  <a:pt x="2094270" y="1736172"/>
                </a:lnTo>
                <a:lnTo>
                  <a:pt x="2129917" y="1704836"/>
                </a:lnTo>
                <a:lnTo>
                  <a:pt x="2164636" y="1672793"/>
                </a:lnTo>
                <a:lnTo>
                  <a:pt x="2198423" y="1640063"/>
                </a:lnTo>
                <a:lnTo>
                  <a:pt x="2231276" y="1606663"/>
                </a:lnTo>
                <a:lnTo>
                  <a:pt x="2263191" y="1572613"/>
                </a:lnTo>
                <a:lnTo>
                  <a:pt x="2294166" y="1537932"/>
                </a:lnTo>
                <a:lnTo>
                  <a:pt x="2324198" y="1502639"/>
                </a:lnTo>
                <a:lnTo>
                  <a:pt x="2353284" y="1466752"/>
                </a:lnTo>
                <a:lnTo>
                  <a:pt x="2381420" y="1430290"/>
                </a:lnTo>
                <a:lnTo>
                  <a:pt x="2408604" y="1393272"/>
                </a:lnTo>
                <a:lnTo>
                  <a:pt x="2434832" y="1355717"/>
                </a:lnTo>
                <a:lnTo>
                  <a:pt x="2460102" y="1317644"/>
                </a:lnTo>
                <a:lnTo>
                  <a:pt x="2484412" y="1279071"/>
                </a:lnTo>
                <a:lnTo>
                  <a:pt x="2507756" y="1240018"/>
                </a:lnTo>
                <a:lnTo>
                  <a:pt x="2530134" y="1200504"/>
                </a:lnTo>
                <a:lnTo>
                  <a:pt x="2551542" y="1160546"/>
                </a:lnTo>
                <a:lnTo>
                  <a:pt x="2571976" y="1120164"/>
                </a:lnTo>
                <a:lnTo>
                  <a:pt x="2591434" y="1079378"/>
                </a:lnTo>
                <a:lnTo>
                  <a:pt x="2609913" y="1038205"/>
                </a:lnTo>
                <a:lnTo>
                  <a:pt x="2627410" y="996664"/>
                </a:lnTo>
                <a:lnTo>
                  <a:pt x="2643922" y="954776"/>
                </a:lnTo>
                <a:lnTo>
                  <a:pt x="2659446" y="912557"/>
                </a:lnTo>
                <a:lnTo>
                  <a:pt x="2673978" y="870027"/>
                </a:lnTo>
                <a:lnTo>
                  <a:pt x="2687517" y="827206"/>
                </a:lnTo>
                <a:lnTo>
                  <a:pt x="2700058" y="784111"/>
                </a:lnTo>
                <a:lnTo>
                  <a:pt x="2711600" y="740762"/>
                </a:lnTo>
                <a:lnTo>
                  <a:pt x="2722138" y="697178"/>
                </a:lnTo>
                <a:lnTo>
                  <a:pt x="2731671" y="653377"/>
                </a:lnTo>
                <a:lnTo>
                  <a:pt x="2740195" y="609378"/>
                </a:lnTo>
                <a:lnTo>
                  <a:pt x="2747706" y="565200"/>
                </a:lnTo>
                <a:lnTo>
                  <a:pt x="2754203" y="520862"/>
                </a:lnTo>
                <a:lnTo>
                  <a:pt x="2759682" y="476383"/>
                </a:lnTo>
                <a:lnTo>
                  <a:pt x="2764140" y="431782"/>
                </a:lnTo>
                <a:lnTo>
                  <a:pt x="2767574" y="387077"/>
                </a:lnTo>
                <a:lnTo>
                  <a:pt x="2769981" y="342287"/>
                </a:lnTo>
                <a:lnTo>
                  <a:pt x="2771358" y="297432"/>
                </a:lnTo>
                <a:lnTo>
                  <a:pt x="2771703" y="252530"/>
                </a:lnTo>
                <a:lnTo>
                  <a:pt x="2771011" y="207599"/>
                </a:lnTo>
                <a:lnTo>
                  <a:pt x="2769281" y="162660"/>
                </a:lnTo>
                <a:lnTo>
                  <a:pt x="2766509" y="117730"/>
                </a:lnTo>
                <a:lnTo>
                  <a:pt x="2762692" y="72828"/>
                </a:lnTo>
                <a:lnTo>
                  <a:pt x="2757828" y="27974"/>
                </a:lnTo>
                <a:lnTo>
                  <a:pt x="2754133" y="0"/>
                </a:lnTo>
                <a:lnTo>
                  <a:pt x="3197547" y="0"/>
                </a:lnTo>
                <a:lnTo>
                  <a:pt x="3204667" y="75064"/>
                </a:lnTo>
                <a:lnTo>
                  <a:pt x="3207725" y="119933"/>
                </a:lnTo>
                <a:lnTo>
                  <a:pt x="3209934" y="164815"/>
                </a:lnTo>
                <a:lnTo>
                  <a:pt x="3211297" y="209699"/>
                </a:lnTo>
                <a:lnTo>
                  <a:pt x="3211815" y="254571"/>
                </a:lnTo>
                <a:lnTo>
                  <a:pt x="3211490" y="299419"/>
                </a:lnTo>
                <a:lnTo>
                  <a:pt x="3210324" y="344230"/>
                </a:lnTo>
                <a:lnTo>
                  <a:pt x="3208320" y="388993"/>
                </a:lnTo>
                <a:lnTo>
                  <a:pt x="3205478" y="433693"/>
                </a:lnTo>
                <a:lnTo>
                  <a:pt x="3201802" y="478320"/>
                </a:lnTo>
                <a:lnTo>
                  <a:pt x="3197293" y="522861"/>
                </a:lnTo>
                <a:lnTo>
                  <a:pt x="3191953" y="567302"/>
                </a:lnTo>
                <a:lnTo>
                  <a:pt x="3185784" y="611632"/>
                </a:lnTo>
                <a:lnTo>
                  <a:pt x="3178788" y="655838"/>
                </a:lnTo>
                <a:lnTo>
                  <a:pt x="3170967" y="699907"/>
                </a:lnTo>
                <a:lnTo>
                  <a:pt x="3162323" y="743828"/>
                </a:lnTo>
                <a:lnTo>
                  <a:pt x="3152858" y="787586"/>
                </a:lnTo>
                <a:lnTo>
                  <a:pt x="3142574" y="831171"/>
                </a:lnTo>
                <a:lnTo>
                  <a:pt x="3131473" y="874570"/>
                </a:lnTo>
                <a:lnTo>
                  <a:pt x="3119557" y="917769"/>
                </a:lnTo>
                <a:lnTo>
                  <a:pt x="3106827" y="960757"/>
                </a:lnTo>
                <a:lnTo>
                  <a:pt x="3093287" y="1003521"/>
                </a:lnTo>
                <a:lnTo>
                  <a:pt x="3078938" y="1046048"/>
                </a:lnTo>
                <a:lnTo>
                  <a:pt x="3063781" y="1088326"/>
                </a:lnTo>
                <a:lnTo>
                  <a:pt x="3047819" y="1130343"/>
                </a:lnTo>
                <a:lnTo>
                  <a:pt x="3031054" y="1172086"/>
                </a:lnTo>
                <a:lnTo>
                  <a:pt x="3013487" y="1213542"/>
                </a:lnTo>
                <a:lnTo>
                  <a:pt x="2995122" y="1254699"/>
                </a:lnTo>
                <a:lnTo>
                  <a:pt x="2975959" y="1295545"/>
                </a:lnTo>
                <a:lnTo>
                  <a:pt x="2956001" y="1336067"/>
                </a:lnTo>
                <a:lnTo>
                  <a:pt x="2935249" y="1376252"/>
                </a:lnTo>
                <a:lnTo>
                  <a:pt x="2913706" y="1416088"/>
                </a:lnTo>
                <a:lnTo>
                  <a:pt x="2891374" y="1455563"/>
                </a:lnTo>
                <a:lnTo>
                  <a:pt x="2868255" y="1494663"/>
                </a:lnTo>
                <a:lnTo>
                  <a:pt x="2844350" y="1533377"/>
                </a:lnTo>
                <a:lnTo>
                  <a:pt x="2819661" y="1571693"/>
                </a:lnTo>
                <a:lnTo>
                  <a:pt x="2794191" y="1609596"/>
                </a:lnTo>
                <a:lnTo>
                  <a:pt x="2767942" y="1647076"/>
                </a:lnTo>
                <a:lnTo>
                  <a:pt x="2740915" y="1684119"/>
                </a:lnTo>
                <a:lnTo>
                  <a:pt x="2713113" y="1720713"/>
                </a:lnTo>
                <a:lnTo>
                  <a:pt x="2684537" y="1756846"/>
                </a:lnTo>
                <a:lnTo>
                  <a:pt x="2655189" y="1792504"/>
                </a:lnTo>
                <a:lnTo>
                  <a:pt x="2625072" y="1827676"/>
                </a:lnTo>
                <a:lnTo>
                  <a:pt x="2594187" y="1862349"/>
                </a:lnTo>
                <a:lnTo>
                  <a:pt x="2562537" y="1896511"/>
                </a:lnTo>
                <a:lnTo>
                  <a:pt x="2530123" y="1930148"/>
                </a:lnTo>
                <a:lnTo>
                  <a:pt x="2496947" y="1963249"/>
                </a:lnTo>
                <a:lnTo>
                  <a:pt x="2463012" y="1995801"/>
                </a:lnTo>
                <a:lnTo>
                  <a:pt x="2428319" y="2027792"/>
                </a:lnTo>
                <a:lnTo>
                  <a:pt x="2392870" y="2059208"/>
                </a:lnTo>
                <a:lnTo>
                  <a:pt x="2356668" y="2090038"/>
                </a:lnTo>
                <a:lnTo>
                  <a:pt x="2319713" y="2120269"/>
                </a:lnTo>
                <a:lnTo>
                  <a:pt x="2282009" y="2149889"/>
                </a:lnTo>
                <a:lnTo>
                  <a:pt x="2243557" y="2178884"/>
                </a:lnTo>
                <a:lnTo>
                  <a:pt x="2204523" y="2207125"/>
                </a:lnTo>
                <a:lnTo>
                  <a:pt x="2203939" y="2207530"/>
                </a:lnTo>
                <a:close/>
              </a:path>
              <a:path w="3211830" h="2647315">
                <a:moveTo>
                  <a:pt x="824221" y="2646862"/>
                </a:moveTo>
                <a:lnTo>
                  <a:pt x="779318" y="2646446"/>
                </a:lnTo>
                <a:lnTo>
                  <a:pt x="734450" y="2645192"/>
                </a:lnTo>
                <a:lnTo>
                  <a:pt x="689629" y="2643102"/>
                </a:lnTo>
                <a:lnTo>
                  <a:pt x="644869" y="2640177"/>
                </a:lnTo>
                <a:lnTo>
                  <a:pt x="600181" y="2636419"/>
                </a:lnTo>
                <a:lnTo>
                  <a:pt x="555579" y="2631831"/>
                </a:lnTo>
                <a:lnTo>
                  <a:pt x="511074" y="2626413"/>
                </a:lnTo>
                <a:lnTo>
                  <a:pt x="466680" y="2620167"/>
                </a:lnTo>
                <a:lnTo>
                  <a:pt x="422409" y="2613096"/>
                </a:lnTo>
                <a:lnTo>
                  <a:pt x="378274" y="2605201"/>
                </a:lnTo>
                <a:lnTo>
                  <a:pt x="334286" y="2596484"/>
                </a:lnTo>
                <a:lnTo>
                  <a:pt x="290459" y="2586947"/>
                </a:lnTo>
                <a:lnTo>
                  <a:pt x="246805" y="2576591"/>
                </a:lnTo>
                <a:lnTo>
                  <a:pt x="203338" y="2565418"/>
                </a:lnTo>
                <a:lnTo>
                  <a:pt x="160068" y="2553430"/>
                </a:lnTo>
                <a:lnTo>
                  <a:pt x="117009" y="2540628"/>
                </a:lnTo>
                <a:lnTo>
                  <a:pt x="74174" y="2527015"/>
                </a:lnTo>
                <a:lnTo>
                  <a:pt x="31574" y="2512593"/>
                </a:lnTo>
                <a:lnTo>
                  <a:pt x="0" y="2501237"/>
                </a:lnTo>
                <a:lnTo>
                  <a:pt x="0" y="2026127"/>
                </a:lnTo>
                <a:lnTo>
                  <a:pt x="32658" y="2040990"/>
                </a:lnTo>
                <a:lnTo>
                  <a:pt x="74205" y="2058748"/>
                </a:lnTo>
                <a:lnTo>
                  <a:pt x="116105" y="2075518"/>
                </a:lnTo>
                <a:lnTo>
                  <a:pt x="158337" y="2091300"/>
                </a:lnTo>
                <a:lnTo>
                  <a:pt x="200883" y="2106090"/>
                </a:lnTo>
                <a:lnTo>
                  <a:pt x="243723" y="2119886"/>
                </a:lnTo>
                <a:lnTo>
                  <a:pt x="286840" y="2132685"/>
                </a:lnTo>
                <a:lnTo>
                  <a:pt x="330214" y="2144484"/>
                </a:lnTo>
                <a:lnTo>
                  <a:pt x="373825" y="2155280"/>
                </a:lnTo>
                <a:lnTo>
                  <a:pt x="417656" y="2165072"/>
                </a:lnTo>
                <a:lnTo>
                  <a:pt x="461687" y="2173856"/>
                </a:lnTo>
                <a:lnTo>
                  <a:pt x="505899" y="2181629"/>
                </a:lnTo>
                <a:lnTo>
                  <a:pt x="550274" y="2188390"/>
                </a:lnTo>
                <a:lnTo>
                  <a:pt x="594792" y="2194135"/>
                </a:lnTo>
                <a:lnTo>
                  <a:pt x="639434" y="2198861"/>
                </a:lnTo>
                <a:lnTo>
                  <a:pt x="684182" y="2202566"/>
                </a:lnTo>
                <a:lnTo>
                  <a:pt x="729016" y="2205248"/>
                </a:lnTo>
                <a:lnTo>
                  <a:pt x="773918" y="2206904"/>
                </a:lnTo>
                <a:lnTo>
                  <a:pt x="818869" y="2207530"/>
                </a:lnTo>
                <a:lnTo>
                  <a:pt x="2203939" y="2207530"/>
                </a:lnTo>
                <a:lnTo>
                  <a:pt x="2165140" y="2234449"/>
                </a:lnTo>
                <a:lnTo>
                  <a:pt x="2125375" y="2260888"/>
                </a:lnTo>
                <a:lnTo>
                  <a:pt x="2085256" y="2286435"/>
                </a:lnTo>
                <a:lnTo>
                  <a:pt x="2044796" y="2311091"/>
                </a:lnTo>
                <a:lnTo>
                  <a:pt x="2004007" y="2334857"/>
                </a:lnTo>
                <a:lnTo>
                  <a:pt x="1962901" y="2357736"/>
                </a:lnTo>
                <a:lnTo>
                  <a:pt x="1921491" y="2379730"/>
                </a:lnTo>
                <a:lnTo>
                  <a:pt x="1879791" y="2400839"/>
                </a:lnTo>
                <a:lnTo>
                  <a:pt x="1837811" y="2421066"/>
                </a:lnTo>
                <a:lnTo>
                  <a:pt x="1795565" y="2440413"/>
                </a:lnTo>
                <a:lnTo>
                  <a:pt x="1753066" y="2458881"/>
                </a:lnTo>
                <a:lnTo>
                  <a:pt x="1710325" y="2476472"/>
                </a:lnTo>
                <a:lnTo>
                  <a:pt x="1667356" y="2493188"/>
                </a:lnTo>
                <a:lnTo>
                  <a:pt x="1624171" y="2509030"/>
                </a:lnTo>
                <a:lnTo>
                  <a:pt x="1580783" y="2524001"/>
                </a:lnTo>
                <a:lnTo>
                  <a:pt x="1537204" y="2538102"/>
                </a:lnTo>
                <a:lnTo>
                  <a:pt x="1493446" y="2551335"/>
                </a:lnTo>
                <a:lnTo>
                  <a:pt x="1449523" y="2563702"/>
                </a:lnTo>
                <a:lnTo>
                  <a:pt x="1405446" y="2575204"/>
                </a:lnTo>
                <a:lnTo>
                  <a:pt x="1361229" y="2585843"/>
                </a:lnTo>
                <a:lnTo>
                  <a:pt x="1316884" y="2595622"/>
                </a:lnTo>
                <a:lnTo>
                  <a:pt x="1272423" y="2604541"/>
                </a:lnTo>
                <a:lnTo>
                  <a:pt x="1227859" y="2612603"/>
                </a:lnTo>
                <a:lnTo>
                  <a:pt x="1183205" y="2619808"/>
                </a:lnTo>
                <a:lnTo>
                  <a:pt x="1138473" y="2626160"/>
                </a:lnTo>
                <a:lnTo>
                  <a:pt x="1093675" y="2631660"/>
                </a:lnTo>
                <a:lnTo>
                  <a:pt x="1048825" y="2636310"/>
                </a:lnTo>
                <a:lnTo>
                  <a:pt x="1003934" y="2640110"/>
                </a:lnTo>
                <a:lnTo>
                  <a:pt x="959016" y="2643064"/>
                </a:lnTo>
                <a:lnTo>
                  <a:pt x="914083" y="2645173"/>
                </a:lnTo>
                <a:lnTo>
                  <a:pt x="869147" y="2646438"/>
                </a:lnTo>
                <a:lnTo>
                  <a:pt x="824221" y="2646862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415999" y="763007"/>
            <a:ext cx="16872585" cy="9524365"/>
            <a:chOff x="1415999" y="763007"/>
            <a:chExt cx="16872585" cy="9524365"/>
          </a:xfrm>
        </p:grpSpPr>
        <p:sp>
          <p:nvSpPr>
            <p:cNvPr id="5" name="object 5"/>
            <p:cNvSpPr/>
            <p:nvPr/>
          </p:nvSpPr>
          <p:spPr>
            <a:xfrm>
              <a:off x="15044484" y="7397299"/>
              <a:ext cx="3243580" cy="2889885"/>
            </a:xfrm>
            <a:custGeom>
              <a:avLst/>
              <a:gdLst/>
              <a:ahLst/>
              <a:cxnLst/>
              <a:rect l="l" t="t" r="r" b="b"/>
              <a:pathLst>
                <a:path w="3243580" h="2889884">
                  <a:moveTo>
                    <a:pt x="548540" y="2889698"/>
                  </a:moveTo>
                  <a:lnTo>
                    <a:pt x="0" y="2889698"/>
                  </a:lnTo>
                  <a:lnTo>
                    <a:pt x="3658" y="2845858"/>
                  </a:lnTo>
                  <a:lnTo>
                    <a:pt x="8326" y="2798561"/>
                  </a:lnTo>
                  <a:lnTo>
                    <a:pt x="13692" y="2751473"/>
                  </a:lnTo>
                  <a:lnTo>
                    <a:pt x="19751" y="2704599"/>
                  </a:lnTo>
                  <a:lnTo>
                    <a:pt x="26499" y="2657944"/>
                  </a:lnTo>
                  <a:lnTo>
                    <a:pt x="33928" y="2611513"/>
                  </a:lnTo>
                  <a:lnTo>
                    <a:pt x="42036" y="2565312"/>
                  </a:lnTo>
                  <a:lnTo>
                    <a:pt x="50815" y="2519345"/>
                  </a:lnTo>
                  <a:lnTo>
                    <a:pt x="60261" y="2473619"/>
                  </a:lnTo>
                  <a:lnTo>
                    <a:pt x="70368" y="2428139"/>
                  </a:lnTo>
                  <a:lnTo>
                    <a:pt x="81132" y="2382909"/>
                  </a:lnTo>
                  <a:lnTo>
                    <a:pt x="92547" y="2337935"/>
                  </a:lnTo>
                  <a:lnTo>
                    <a:pt x="104607" y="2293223"/>
                  </a:lnTo>
                  <a:lnTo>
                    <a:pt x="117308" y="2248777"/>
                  </a:lnTo>
                  <a:lnTo>
                    <a:pt x="130645" y="2204603"/>
                  </a:lnTo>
                  <a:lnTo>
                    <a:pt x="144611" y="2160705"/>
                  </a:lnTo>
                  <a:lnTo>
                    <a:pt x="159201" y="2117091"/>
                  </a:lnTo>
                  <a:lnTo>
                    <a:pt x="174412" y="2073763"/>
                  </a:lnTo>
                  <a:lnTo>
                    <a:pt x="190236" y="2030729"/>
                  </a:lnTo>
                  <a:lnTo>
                    <a:pt x="206669" y="1987993"/>
                  </a:lnTo>
                  <a:lnTo>
                    <a:pt x="223706" y="1945560"/>
                  </a:lnTo>
                  <a:lnTo>
                    <a:pt x="241341" y="1903436"/>
                  </a:lnTo>
                  <a:lnTo>
                    <a:pt x="259569" y="1861625"/>
                  </a:lnTo>
                  <a:lnTo>
                    <a:pt x="278385" y="1820134"/>
                  </a:lnTo>
                  <a:lnTo>
                    <a:pt x="297784" y="1778968"/>
                  </a:lnTo>
                  <a:lnTo>
                    <a:pt x="317760" y="1738131"/>
                  </a:lnTo>
                  <a:lnTo>
                    <a:pt x="338308" y="1697629"/>
                  </a:lnTo>
                  <a:lnTo>
                    <a:pt x="359422" y="1657468"/>
                  </a:lnTo>
                  <a:lnTo>
                    <a:pt x="381098" y="1617652"/>
                  </a:lnTo>
                  <a:lnTo>
                    <a:pt x="403330" y="1578186"/>
                  </a:lnTo>
                  <a:lnTo>
                    <a:pt x="426114" y="1539077"/>
                  </a:lnTo>
                  <a:lnTo>
                    <a:pt x="449442" y="1500329"/>
                  </a:lnTo>
                  <a:lnTo>
                    <a:pt x="473312" y="1461948"/>
                  </a:lnTo>
                  <a:lnTo>
                    <a:pt x="497716" y="1423939"/>
                  </a:lnTo>
                  <a:lnTo>
                    <a:pt x="522650" y="1386307"/>
                  </a:lnTo>
                  <a:lnTo>
                    <a:pt x="548109" y="1349057"/>
                  </a:lnTo>
                  <a:lnTo>
                    <a:pt x="574087" y="1312194"/>
                  </a:lnTo>
                  <a:lnTo>
                    <a:pt x="600579" y="1275725"/>
                  </a:lnTo>
                  <a:lnTo>
                    <a:pt x="627580" y="1239654"/>
                  </a:lnTo>
                  <a:lnTo>
                    <a:pt x="655085" y="1203987"/>
                  </a:lnTo>
                  <a:lnTo>
                    <a:pt x="683088" y="1168728"/>
                  </a:lnTo>
                  <a:lnTo>
                    <a:pt x="711584" y="1133883"/>
                  </a:lnTo>
                  <a:lnTo>
                    <a:pt x="740567" y="1099457"/>
                  </a:lnTo>
                  <a:lnTo>
                    <a:pt x="770033" y="1065456"/>
                  </a:lnTo>
                  <a:lnTo>
                    <a:pt x="799977" y="1031885"/>
                  </a:lnTo>
                  <a:lnTo>
                    <a:pt x="830392" y="998749"/>
                  </a:lnTo>
                  <a:lnTo>
                    <a:pt x="861274" y="966053"/>
                  </a:lnTo>
                  <a:lnTo>
                    <a:pt x="892617" y="933803"/>
                  </a:lnTo>
                  <a:lnTo>
                    <a:pt x="924416" y="902003"/>
                  </a:lnTo>
                  <a:lnTo>
                    <a:pt x="956666" y="870660"/>
                  </a:lnTo>
                  <a:lnTo>
                    <a:pt x="989362" y="839778"/>
                  </a:lnTo>
                  <a:lnTo>
                    <a:pt x="1022498" y="809363"/>
                  </a:lnTo>
                  <a:lnTo>
                    <a:pt x="1056070" y="779420"/>
                  </a:lnTo>
                  <a:lnTo>
                    <a:pt x="1090071" y="749954"/>
                  </a:lnTo>
                  <a:lnTo>
                    <a:pt x="1124496" y="720970"/>
                  </a:lnTo>
                  <a:lnTo>
                    <a:pt x="1159341" y="692475"/>
                  </a:lnTo>
                  <a:lnTo>
                    <a:pt x="1194600" y="664472"/>
                  </a:lnTo>
                  <a:lnTo>
                    <a:pt x="1230267" y="636967"/>
                  </a:lnTo>
                  <a:lnTo>
                    <a:pt x="1266339" y="609966"/>
                  </a:lnTo>
                  <a:lnTo>
                    <a:pt x="1302808" y="583474"/>
                  </a:lnTo>
                  <a:lnTo>
                    <a:pt x="1339670" y="557496"/>
                  </a:lnTo>
                  <a:lnTo>
                    <a:pt x="1376920" y="532037"/>
                  </a:lnTo>
                  <a:lnTo>
                    <a:pt x="1414552" y="507103"/>
                  </a:lnTo>
                  <a:lnTo>
                    <a:pt x="1452561" y="482698"/>
                  </a:lnTo>
                  <a:lnTo>
                    <a:pt x="1490943" y="458829"/>
                  </a:lnTo>
                  <a:lnTo>
                    <a:pt x="1529690" y="435500"/>
                  </a:lnTo>
                  <a:lnTo>
                    <a:pt x="1568800" y="412717"/>
                  </a:lnTo>
                  <a:lnTo>
                    <a:pt x="1608265" y="390485"/>
                  </a:lnTo>
                  <a:lnTo>
                    <a:pt x="1648081" y="368809"/>
                  </a:lnTo>
                  <a:lnTo>
                    <a:pt x="1688242" y="347694"/>
                  </a:lnTo>
                  <a:lnTo>
                    <a:pt x="1728744" y="327146"/>
                  </a:lnTo>
                  <a:lnTo>
                    <a:pt x="1769581" y="307171"/>
                  </a:lnTo>
                  <a:lnTo>
                    <a:pt x="1810748" y="287772"/>
                  </a:lnTo>
                  <a:lnTo>
                    <a:pt x="1852239" y="268956"/>
                  </a:lnTo>
                  <a:lnTo>
                    <a:pt x="1894049" y="250728"/>
                  </a:lnTo>
                  <a:lnTo>
                    <a:pt x="1936173" y="233093"/>
                  </a:lnTo>
                  <a:lnTo>
                    <a:pt x="1978606" y="216056"/>
                  </a:lnTo>
                  <a:lnTo>
                    <a:pt x="2021342" y="199623"/>
                  </a:lnTo>
                  <a:lnTo>
                    <a:pt x="2064376" y="183798"/>
                  </a:lnTo>
                  <a:lnTo>
                    <a:pt x="2107704" y="168588"/>
                  </a:lnTo>
                  <a:lnTo>
                    <a:pt x="2151318" y="153997"/>
                  </a:lnTo>
                  <a:lnTo>
                    <a:pt x="2195216" y="140031"/>
                  </a:lnTo>
                  <a:lnTo>
                    <a:pt x="2239390" y="126695"/>
                  </a:lnTo>
                  <a:lnTo>
                    <a:pt x="2283836" y="113994"/>
                  </a:lnTo>
                  <a:lnTo>
                    <a:pt x="2328548" y="101933"/>
                  </a:lnTo>
                  <a:lnTo>
                    <a:pt x="2373522" y="90519"/>
                  </a:lnTo>
                  <a:lnTo>
                    <a:pt x="2418752" y="79755"/>
                  </a:lnTo>
                  <a:lnTo>
                    <a:pt x="2464233" y="69647"/>
                  </a:lnTo>
                  <a:lnTo>
                    <a:pt x="2509959" y="60201"/>
                  </a:lnTo>
                  <a:lnTo>
                    <a:pt x="2555925" y="51422"/>
                  </a:lnTo>
                  <a:lnTo>
                    <a:pt x="2602126" y="43315"/>
                  </a:lnTo>
                  <a:lnTo>
                    <a:pt x="2648557" y="35885"/>
                  </a:lnTo>
                  <a:lnTo>
                    <a:pt x="2695212" y="29138"/>
                  </a:lnTo>
                  <a:lnTo>
                    <a:pt x="2742086" y="23079"/>
                  </a:lnTo>
                  <a:lnTo>
                    <a:pt x="2789174" y="17713"/>
                  </a:lnTo>
                  <a:lnTo>
                    <a:pt x="2836471" y="13045"/>
                  </a:lnTo>
                  <a:lnTo>
                    <a:pt x="2883971" y="9081"/>
                  </a:lnTo>
                  <a:lnTo>
                    <a:pt x="2931670" y="5825"/>
                  </a:lnTo>
                  <a:lnTo>
                    <a:pt x="2979561" y="3285"/>
                  </a:lnTo>
                  <a:lnTo>
                    <a:pt x="3027639" y="1463"/>
                  </a:lnTo>
                  <a:lnTo>
                    <a:pt x="3075900" y="366"/>
                  </a:lnTo>
                  <a:lnTo>
                    <a:pt x="3124338" y="0"/>
                  </a:lnTo>
                  <a:lnTo>
                    <a:pt x="3174162" y="395"/>
                  </a:lnTo>
                  <a:lnTo>
                    <a:pt x="3223897" y="1580"/>
                  </a:lnTo>
                  <a:lnTo>
                    <a:pt x="3243513" y="2358"/>
                  </a:lnTo>
                  <a:lnTo>
                    <a:pt x="3243513" y="546521"/>
                  </a:lnTo>
                  <a:lnTo>
                    <a:pt x="3124338" y="546521"/>
                  </a:lnTo>
                  <a:lnTo>
                    <a:pt x="3076277" y="546959"/>
                  </a:lnTo>
                  <a:lnTo>
                    <a:pt x="3028429" y="548266"/>
                  </a:lnTo>
                  <a:lnTo>
                    <a:pt x="2980801" y="550436"/>
                  </a:lnTo>
                  <a:lnTo>
                    <a:pt x="2933401" y="553460"/>
                  </a:lnTo>
                  <a:lnTo>
                    <a:pt x="2886236" y="557332"/>
                  </a:lnTo>
                  <a:lnTo>
                    <a:pt x="2839313" y="562043"/>
                  </a:lnTo>
                  <a:lnTo>
                    <a:pt x="2792641" y="567586"/>
                  </a:lnTo>
                  <a:lnTo>
                    <a:pt x="2746226" y="573954"/>
                  </a:lnTo>
                  <a:lnTo>
                    <a:pt x="2700077" y="581138"/>
                  </a:lnTo>
                  <a:lnTo>
                    <a:pt x="2654201" y="589133"/>
                  </a:lnTo>
                  <a:lnTo>
                    <a:pt x="2608606" y="597929"/>
                  </a:lnTo>
                  <a:lnTo>
                    <a:pt x="2563298" y="607519"/>
                  </a:lnTo>
                  <a:lnTo>
                    <a:pt x="2518286" y="617896"/>
                  </a:lnTo>
                  <a:lnTo>
                    <a:pt x="2473577" y="629052"/>
                  </a:lnTo>
                  <a:lnTo>
                    <a:pt x="2429179" y="640980"/>
                  </a:lnTo>
                  <a:lnTo>
                    <a:pt x="2385099" y="653672"/>
                  </a:lnTo>
                  <a:lnTo>
                    <a:pt x="2341345" y="667120"/>
                  </a:lnTo>
                  <a:lnTo>
                    <a:pt x="2297925" y="681318"/>
                  </a:lnTo>
                  <a:lnTo>
                    <a:pt x="2254845" y="696256"/>
                  </a:lnTo>
                  <a:lnTo>
                    <a:pt x="2212114" y="711929"/>
                  </a:lnTo>
                  <a:lnTo>
                    <a:pt x="2169739" y="728328"/>
                  </a:lnTo>
                  <a:lnTo>
                    <a:pt x="2127727" y="745446"/>
                  </a:lnTo>
                  <a:lnTo>
                    <a:pt x="2086087" y="763275"/>
                  </a:lnTo>
                  <a:lnTo>
                    <a:pt x="2044825" y="781807"/>
                  </a:lnTo>
                  <a:lnTo>
                    <a:pt x="2003950" y="801036"/>
                  </a:lnTo>
                  <a:lnTo>
                    <a:pt x="1963468" y="820953"/>
                  </a:lnTo>
                  <a:lnTo>
                    <a:pt x="1923388" y="841551"/>
                  </a:lnTo>
                  <a:lnTo>
                    <a:pt x="1883717" y="862822"/>
                  </a:lnTo>
                  <a:lnTo>
                    <a:pt x="1844462" y="884759"/>
                  </a:lnTo>
                  <a:lnTo>
                    <a:pt x="1805631" y="907355"/>
                  </a:lnTo>
                  <a:lnTo>
                    <a:pt x="1767232" y="930601"/>
                  </a:lnTo>
                  <a:lnTo>
                    <a:pt x="1729272" y="954491"/>
                  </a:lnTo>
                  <a:lnTo>
                    <a:pt x="1691759" y="979016"/>
                  </a:lnTo>
                  <a:lnTo>
                    <a:pt x="1654700" y="1004169"/>
                  </a:lnTo>
                  <a:lnTo>
                    <a:pt x="1618103" y="1029943"/>
                  </a:lnTo>
                  <a:lnTo>
                    <a:pt x="1581975" y="1056329"/>
                  </a:lnTo>
                  <a:lnTo>
                    <a:pt x="1546325" y="1083321"/>
                  </a:lnTo>
                  <a:lnTo>
                    <a:pt x="1511158" y="1110911"/>
                  </a:lnTo>
                  <a:lnTo>
                    <a:pt x="1476484" y="1139091"/>
                  </a:lnTo>
                  <a:lnTo>
                    <a:pt x="1442310" y="1167854"/>
                  </a:lnTo>
                  <a:lnTo>
                    <a:pt x="1408642" y="1197192"/>
                  </a:lnTo>
                  <a:lnTo>
                    <a:pt x="1375490" y="1227098"/>
                  </a:lnTo>
                  <a:lnTo>
                    <a:pt x="1342859" y="1257563"/>
                  </a:lnTo>
                  <a:lnTo>
                    <a:pt x="1310759" y="1288582"/>
                  </a:lnTo>
                  <a:lnTo>
                    <a:pt x="1279196" y="1320145"/>
                  </a:lnTo>
                  <a:lnTo>
                    <a:pt x="1248177" y="1352245"/>
                  </a:lnTo>
                  <a:lnTo>
                    <a:pt x="1217712" y="1384876"/>
                  </a:lnTo>
                  <a:lnTo>
                    <a:pt x="1187806" y="1418028"/>
                  </a:lnTo>
                  <a:lnTo>
                    <a:pt x="1158468" y="1451696"/>
                  </a:lnTo>
                  <a:lnTo>
                    <a:pt x="1129705" y="1485870"/>
                  </a:lnTo>
                  <a:lnTo>
                    <a:pt x="1101525" y="1520545"/>
                  </a:lnTo>
                  <a:lnTo>
                    <a:pt x="1073935" y="1555711"/>
                  </a:lnTo>
                  <a:lnTo>
                    <a:pt x="1046943" y="1591362"/>
                  </a:lnTo>
                  <a:lnTo>
                    <a:pt x="1020557" y="1627489"/>
                  </a:lnTo>
                  <a:lnTo>
                    <a:pt x="994783" y="1664086"/>
                  </a:lnTo>
                  <a:lnTo>
                    <a:pt x="969630" y="1701145"/>
                  </a:lnTo>
                  <a:lnTo>
                    <a:pt x="945105" y="1738658"/>
                  </a:lnTo>
                  <a:lnTo>
                    <a:pt x="921215" y="1776618"/>
                  </a:lnTo>
                  <a:lnTo>
                    <a:pt x="897969" y="1815017"/>
                  </a:lnTo>
                  <a:lnTo>
                    <a:pt x="875373" y="1853848"/>
                  </a:lnTo>
                  <a:lnTo>
                    <a:pt x="853436" y="1893103"/>
                  </a:lnTo>
                  <a:lnTo>
                    <a:pt x="832165" y="1932774"/>
                  </a:lnTo>
                  <a:lnTo>
                    <a:pt x="811567" y="1972854"/>
                  </a:lnTo>
                  <a:lnTo>
                    <a:pt x="791650" y="2013336"/>
                  </a:lnTo>
                  <a:lnTo>
                    <a:pt x="772421" y="2054211"/>
                  </a:lnTo>
                  <a:lnTo>
                    <a:pt x="753889" y="2095473"/>
                  </a:lnTo>
                  <a:lnTo>
                    <a:pt x="736060" y="2137113"/>
                  </a:lnTo>
                  <a:lnTo>
                    <a:pt x="718942" y="2179125"/>
                  </a:lnTo>
                  <a:lnTo>
                    <a:pt x="702543" y="2221500"/>
                  </a:lnTo>
                  <a:lnTo>
                    <a:pt x="686871" y="2264231"/>
                  </a:lnTo>
                  <a:lnTo>
                    <a:pt x="671932" y="2307311"/>
                  </a:lnTo>
                  <a:lnTo>
                    <a:pt x="657734" y="2350732"/>
                  </a:lnTo>
                  <a:lnTo>
                    <a:pt x="644286" y="2394486"/>
                  </a:lnTo>
                  <a:lnTo>
                    <a:pt x="631594" y="2438566"/>
                  </a:lnTo>
                  <a:lnTo>
                    <a:pt x="619666" y="2482964"/>
                  </a:lnTo>
                  <a:lnTo>
                    <a:pt x="608510" y="2527673"/>
                  </a:lnTo>
                  <a:lnTo>
                    <a:pt x="598133" y="2572685"/>
                  </a:lnTo>
                  <a:lnTo>
                    <a:pt x="588543" y="2617992"/>
                  </a:lnTo>
                  <a:lnTo>
                    <a:pt x="579747" y="2663588"/>
                  </a:lnTo>
                  <a:lnTo>
                    <a:pt x="571753" y="2709464"/>
                  </a:lnTo>
                  <a:lnTo>
                    <a:pt x="564568" y="2755613"/>
                  </a:lnTo>
                  <a:lnTo>
                    <a:pt x="558200" y="2802028"/>
                  </a:lnTo>
                  <a:lnTo>
                    <a:pt x="552657" y="2848700"/>
                  </a:lnTo>
                  <a:lnTo>
                    <a:pt x="548540" y="2889698"/>
                  </a:lnTo>
                  <a:close/>
                </a:path>
                <a:path w="3243580" h="2889884">
                  <a:moveTo>
                    <a:pt x="3243513" y="549326"/>
                  </a:moveTo>
                  <a:lnTo>
                    <a:pt x="3220246" y="548266"/>
                  </a:lnTo>
                  <a:lnTo>
                    <a:pt x="3172398" y="546959"/>
                  </a:lnTo>
                  <a:lnTo>
                    <a:pt x="3124338" y="546521"/>
                  </a:lnTo>
                  <a:lnTo>
                    <a:pt x="3243513" y="546521"/>
                  </a:lnTo>
                  <a:lnTo>
                    <a:pt x="3243513" y="549326"/>
                  </a:lnTo>
                  <a:close/>
                </a:path>
              </a:pathLst>
            </a:custGeom>
            <a:solidFill>
              <a:srgbClr val="8CD9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15999" y="763007"/>
              <a:ext cx="15459075" cy="8686800"/>
            </a:xfrm>
            <a:custGeom>
              <a:avLst/>
              <a:gdLst/>
              <a:ahLst/>
              <a:cxnLst/>
              <a:rect l="l" t="t" r="r" b="b"/>
              <a:pathLst>
                <a:path w="15459075" h="8686800">
                  <a:moveTo>
                    <a:pt x="15459073" y="8686800"/>
                  </a:moveTo>
                  <a:lnTo>
                    <a:pt x="1448316" y="8686800"/>
                  </a:lnTo>
                  <a:lnTo>
                    <a:pt x="1398310" y="8685938"/>
                  </a:lnTo>
                  <a:lnTo>
                    <a:pt x="1348522" y="8683362"/>
                  </a:lnTo>
                  <a:lnTo>
                    <a:pt x="1298992" y="8679089"/>
                  </a:lnTo>
                  <a:lnTo>
                    <a:pt x="1249761" y="8673136"/>
                  </a:lnTo>
                  <a:lnTo>
                    <a:pt x="1200868" y="8665518"/>
                  </a:lnTo>
                  <a:lnTo>
                    <a:pt x="1152353" y="8656254"/>
                  </a:lnTo>
                  <a:lnTo>
                    <a:pt x="1104257" y="8645358"/>
                  </a:lnTo>
                  <a:lnTo>
                    <a:pt x="1056618" y="8632848"/>
                  </a:lnTo>
                  <a:lnTo>
                    <a:pt x="1009478" y="8618741"/>
                  </a:lnTo>
                  <a:lnTo>
                    <a:pt x="962876" y="8603052"/>
                  </a:lnTo>
                  <a:lnTo>
                    <a:pt x="916852" y="8585799"/>
                  </a:lnTo>
                  <a:lnTo>
                    <a:pt x="871446" y="8566997"/>
                  </a:lnTo>
                  <a:lnTo>
                    <a:pt x="826698" y="8546664"/>
                  </a:lnTo>
                  <a:lnTo>
                    <a:pt x="782648" y="8524816"/>
                  </a:lnTo>
                  <a:lnTo>
                    <a:pt x="739336" y="8501470"/>
                  </a:lnTo>
                  <a:lnTo>
                    <a:pt x="696802" y="8476642"/>
                  </a:lnTo>
                  <a:lnTo>
                    <a:pt x="655086" y="8450348"/>
                  </a:lnTo>
                  <a:lnTo>
                    <a:pt x="614228" y="8422606"/>
                  </a:lnTo>
                  <a:lnTo>
                    <a:pt x="574267" y="8393431"/>
                  </a:lnTo>
                  <a:lnTo>
                    <a:pt x="535244" y="8362841"/>
                  </a:lnTo>
                  <a:lnTo>
                    <a:pt x="497199" y="8330851"/>
                  </a:lnTo>
                  <a:lnTo>
                    <a:pt x="460172" y="8297479"/>
                  </a:lnTo>
                  <a:lnTo>
                    <a:pt x="424202" y="8262741"/>
                  </a:lnTo>
                  <a:lnTo>
                    <a:pt x="389452" y="8226783"/>
                  </a:lnTo>
                  <a:lnTo>
                    <a:pt x="356068" y="8189768"/>
                  </a:lnTo>
                  <a:lnTo>
                    <a:pt x="324068" y="8151736"/>
                  </a:lnTo>
                  <a:lnTo>
                    <a:pt x="293467" y="8112726"/>
                  </a:lnTo>
                  <a:lnTo>
                    <a:pt x="264283" y="8072779"/>
                  </a:lnTo>
                  <a:lnTo>
                    <a:pt x="236531" y="8031934"/>
                  </a:lnTo>
                  <a:lnTo>
                    <a:pt x="210229" y="7990232"/>
                  </a:lnTo>
                  <a:lnTo>
                    <a:pt x="185392" y="7947712"/>
                  </a:lnTo>
                  <a:lnTo>
                    <a:pt x="162038" y="7904415"/>
                  </a:lnTo>
                  <a:lnTo>
                    <a:pt x="140182" y="7860380"/>
                  </a:lnTo>
                  <a:lnTo>
                    <a:pt x="119842" y="7815647"/>
                  </a:lnTo>
                  <a:lnTo>
                    <a:pt x="101035" y="7770256"/>
                  </a:lnTo>
                  <a:lnTo>
                    <a:pt x="83776" y="7724248"/>
                  </a:lnTo>
                  <a:lnTo>
                    <a:pt x="68082" y="7677661"/>
                  </a:lnTo>
                  <a:lnTo>
                    <a:pt x="53969" y="7630537"/>
                  </a:lnTo>
                  <a:lnTo>
                    <a:pt x="41455" y="7582915"/>
                  </a:lnTo>
                  <a:lnTo>
                    <a:pt x="30556" y="7534834"/>
                  </a:lnTo>
                  <a:lnTo>
                    <a:pt x="21288" y="7486336"/>
                  </a:lnTo>
                  <a:lnTo>
                    <a:pt x="13669" y="7437459"/>
                  </a:lnTo>
                  <a:lnTo>
                    <a:pt x="7713" y="7388245"/>
                  </a:lnTo>
                  <a:lnTo>
                    <a:pt x="3439" y="7338732"/>
                  </a:lnTo>
                  <a:lnTo>
                    <a:pt x="862" y="7288960"/>
                  </a:lnTo>
                  <a:lnTo>
                    <a:pt x="0" y="7238971"/>
                  </a:lnTo>
                  <a:lnTo>
                    <a:pt x="0" y="0"/>
                  </a:lnTo>
                  <a:lnTo>
                    <a:pt x="15459073" y="0"/>
                  </a:lnTo>
                  <a:lnTo>
                    <a:pt x="15459073" y="86868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181482" y="1528108"/>
              <a:ext cx="1695450" cy="3409950"/>
            </a:xfrm>
            <a:custGeom>
              <a:avLst/>
              <a:gdLst/>
              <a:ahLst/>
              <a:cxnLst/>
              <a:rect l="l" t="t" r="r" b="b"/>
              <a:pathLst>
                <a:path w="1695450" h="3409950">
                  <a:moveTo>
                    <a:pt x="1675401" y="3409949"/>
                  </a:moveTo>
                  <a:lnTo>
                    <a:pt x="1627356" y="3408525"/>
                  </a:lnTo>
                  <a:lnTo>
                    <a:pt x="1579658" y="3405784"/>
                  </a:lnTo>
                  <a:lnTo>
                    <a:pt x="1532326" y="3401744"/>
                  </a:lnTo>
                  <a:lnTo>
                    <a:pt x="1485376" y="3396422"/>
                  </a:lnTo>
                  <a:lnTo>
                    <a:pt x="1438826" y="3389836"/>
                  </a:lnTo>
                  <a:lnTo>
                    <a:pt x="1392693" y="3382005"/>
                  </a:lnTo>
                  <a:lnTo>
                    <a:pt x="1346995" y="3372945"/>
                  </a:lnTo>
                  <a:lnTo>
                    <a:pt x="1301749" y="3362675"/>
                  </a:lnTo>
                  <a:lnTo>
                    <a:pt x="1256972" y="3351212"/>
                  </a:lnTo>
                  <a:lnTo>
                    <a:pt x="1212683" y="3338575"/>
                  </a:lnTo>
                  <a:lnTo>
                    <a:pt x="1168897" y="3324780"/>
                  </a:lnTo>
                  <a:lnTo>
                    <a:pt x="1125633" y="3309846"/>
                  </a:lnTo>
                  <a:lnTo>
                    <a:pt x="1082908" y="3293790"/>
                  </a:lnTo>
                  <a:lnTo>
                    <a:pt x="1040739" y="3276631"/>
                  </a:lnTo>
                  <a:lnTo>
                    <a:pt x="999144" y="3258385"/>
                  </a:lnTo>
                  <a:lnTo>
                    <a:pt x="958140" y="3239071"/>
                  </a:lnTo>
                  <a:lnTo>
                    <a:pt x="917744" y="3218707"/>
                  </a:lnTo>
                  <a:lnTo>
                    <a:pt x="877975" y="3197309"/>
                  </a:lnTo>
                  <a:lnTo>
                    <a:pt x="838848" y="3174897"/>
                  </a:lnTo>
                  <a:lnTo>
                    <a:pt x="800383" y="3151487"/>
                  </a:lnTo>
                  <a:lnTo>
                    <a:pt x="762595" y="3127098"/>
                  </a:lnTo>
                  <a:lnTo>
                    <a:pt x="725503" y="3101747"/>
                  </a:lnTo>
                  <a:lnTo>
                    <a:pt x="689124" y="3075452"/>
                  </a:lnTo>
                  <a:lnTo>
                    <a:pt x="653475" y="3048231"/>
                  </a:lnTo>
                  <a:lnTo>
                    <a:pt x="618573" y="3020101"/>
                  </a:lnTo>
                  <a:lnTo>
                    <a:pt x="584436" y="2991081"/>
                  </a:lnTo>
                  <a:lnTo>
                    <a:pt x="551082" y="2961188"/>
                  </a:lnTo>
                  <a:lnTo>
                    <a:pt x="518528" y="2930439"/>
                  </a:lnTo>
                  <a:lnTo>
                    <a:pt x="486790" y="2898853"/>
                  </a:lnTo>
                  <a:lnTo>
                    <a:pt x="455887" y="2866447"/>
                  </a:lnTo>
                  <a:lnTo>
                    <a:pt x="425836" y="2833240"/>
                  </a:lnTo>
                  <a:lnTo>
                    <a:pt x="396655" y="2799248"/>
                  </a:lnTo>
                  <a:lnTo>
                    <a:pt x="368359" y="2764490"/>
                  </a:lnTo>
                  <a:lnTo>
                    <a:pt x="340968" y="2728983"/>
                  </a:lnTo>
                  <a:lnTo>
                    <a:pt x="314499" y="2692745"/>
                  </a:lnTo>
                  <a:lnTo>
                    <a:pt x="288968" y="2655795"/>
                  </a:lnTo>
                  <a:lnTo>
                    <a:pt x="264394" y="2618148"/>
                  </a:lnTo>
                  <a:lnTo>
                    <a:pt x="240793" y="2579825"/>
                  </a:lnTo>
                  <a:lnTo>
                    <a:pt x="218183" y="2540841"/>
                  </a:lnTo>
                  <a:lnTo>
                    <a:pt x="196581" y="2501215"/>
                  </a:lnTo>
                  <a:lnTo>
                    <a:pt x="176005" y="2460965"/>
                  </a:lnTo>
                  <a:lnTo>
                    <a:pt x="156472" y="2420109"/>
                  </a:lnTo>
                  <a:lnTo>
                    <a:pt x="138000" y="2378663"/>
                  </a:lnTo>
                  <a:lnTo>
                    <a:pt x="120606" y="2336647"/>
                  </a:lnTo>
                  <a:lnTo>
                    <a:pt x="104306" y="2294077"/>
                  </a:lnTo>
                  <a:lnTo>
                    <a:pt x="89120" y="2250972"/>
                  </a:lnTo>
                  <a:lnTo>
                    <a:pt x="75064" y="2207349"/>
                  </a:lnTo>
                  <a:lnTo>
                    <a:pt x="62155" y="2163226"/>
                  </a:lnTo>
                  <a:lnTo>
                    <a:pt x="50411" y="2118620"/>
                  </a:lnTo>
                  <a:lnTo>
                    <a:pt x="39849" y="2073551"/>
                  </a:lnTo>
                  <a:lnTo>
                    <a:pt x="30487" y="2028034"/>
                  </a:lnTo>
                  <a:lnTo>
                    <a:pt x="22341" y="1982089"/>
                  </a:lnTo>
                  <a:lnTo>
                    <a:pt x="15430" y="1935732"/>
                  </a:lnTo>
                  <a:lnTo>
                    <a:pt x="9771" y="1888982"/>
                  </a:lnTo>
                  <a:lnTo>
                    <a:pt x="5381" y="1841856"/>
                  </a:lnTo>
                  <a:lnTo>
                    <a:pt x="2277" y="1794373"/>
                  </a:lnTo>
                  <a:lnTo>
                    <a:pt x="478" y="1746549"/>
                  </a:lnTo>
                  <a:lnTo>
                    <a:pt x="0" y="1698403"/>
                  </a:lnTo>
                  <a:lnTo>
                    <a:pt x="853" y="1650262"/>
                  </a:lnTo>
                  <a:lnTo>
                    <a:pt x="3025" y="1602453"/>
                  </a:lnTo>
                  <a:lnTo>
                    <a:pt x="6498" y="1554995"/>
                  </a:lnTo>
                  <a:lnTo>
                    <a:pt x="11255" y="1507905"/>
                  </a:lnTo>
                  <a:lnTo>
                    <a:pt x="17278" y="1461201"/>
                  </a:lnTo>
                  <a:lnTo>
                    <a:pt x="24550" y="1414900"/>
                  </a:lnTo>
                  <a:lnTo>
                    <a:pt x="33052" y="1369019"/>
                  </a:lnTo>
                  <a:lnTo>
                    <a:pt x="42769" y="1323578"/>
                  </a:lnTo>
                  <a:lnTo>
                    <a:pt x="53681" y="1278592"/>
                  </a:lnTo>
                  <a:lnTo>
                    <a:pt x="65772" y="1234080"/>
                  </a:lnTo>
                  <a:lnTo>
                    <a:pt x="79024" y="1190059"/>
                  </a:lnTo>
                  <a:lnTo>
                    <a:pt x="93420" y="1146547"/>
                  </a:lnTo>
                  <a:lnTo>
                    <a:pt x="108942" y="1103562"/>
                  </a:lnTo>
                  <a:lnTo>
                    <a:pt x="125572" y="1061121"/>
                  </a:lnTo>
                  <a:lnTo>
                    <a:pt x="143293" y="1019241"/>
                  </a:lnTo>
                  <a:lnTo>
                    <a:pt x="162087" y="977942"/>
                  </a:lnTo>
                  <a:lnTo>
                    <a:pt x="181938" y="937239"/>
                  </a:lnTo>
                  <a:lnTo>
                    <a:pt x="202826" y="897151"/>
                  </a:lnTo>
                  <a:lnTo>
                    <a:pt x="224736" y="857695"/>
                  </a:lnTo>
                  <a:lnTo>
                    <a:pt x="247649" y="818889"/>
                  </a:lnTo>
                  <a:lnTo>
                    <a:pt x="271547" y="780751"/>
                  </a:lnTo>
                  <a:lnTo>
                    <a:pt x="296414" y="743298"/>
                  </a:lnTo>
                  <a:lnTo>
                    <a:pt x="322232" y="706548"/>
                  </a:lnTo>
                  <a:lnTo>
                    <a:pt x="348983" y="670518"/>
                  </a:lnTo>
                  <a:lnTo>
                    <a:pt x="376650" y="635226"/>
                  </a:lnTo>
                  <a:lnTo>
                    <a:pt x="405215" y="600690"/>
                  </a:lnTo>
                  <a:lnTo>
                    <a:pt x="434660" y="566928"/>
                  </a:lnTo>
                  <a:lnTo>
                    <a:pt x="464969" y="533956"/>
                  </a:lnTo>
                  <a:lnTo>
                    <a:pt x="496123" y="501793"/>
                  </a:lnTo>
                  <a:lnTo>
                    <a:pt x="528106" y="470456"/>
                  </a:lnTo>
                  <a:lnTo>
                    <a:pt x="560899" y="439962"/>
                  </a:lnTo>
                  <a:lnTo>
                    <a:pt x="594485" y="410330"/>
                  </a:lnTo>
                  <a:lnTo>
                    <a:pt x="628846" y="381578"/>
                  </a:lnTo>
                  <a:lnTo>
                    <a:pt x="663966" y="353722"/>
                  </a:lnTo>
                  <a:lnTo>
                    <a:pt x="699826" y="326780"/>
                  </a:lnTo>
                  <a:lnTo>
                    <a:pt x="736409" y="300770"/>
                  </a:lnTo>
                  <a:lnTo>
                    <a:pt x="773697" y="275710"/>
                  </a:lnTo>
                  <a:lnTo>
                    <a:pt x="811674" y="251616"/>
                  </a:lnTo>
                  <a:lnTo>
                    <a:pt x="850321" y="228508"/>
                  </a:lnTo>
                  <a:lnTo>
                    <a:pt x="889620" y="206402"/>
                  </a:lnTo>
                  <a:lnTo>
                    <a:pt x="929555" y="185316"/>
                  </a:lnTo>
                  <a:lnTo>
                    <a:pt x="970108" y="165268"/>
                  </a:lnTo>
                  <a:lnTo>
                    <a:pt x="1011261" y="146275"/>
                  </a:lnTo>
                  <a:lnTo>
                    <a:pt x="1052997" y="128355"/>
                  </a:lnTo>
                  <a:lnTo>
                    <a:pt x="1095298" y="111525"/>
                  </a:lnTo>
                  <a:lnTo>
                    <a:pt x="1138147" y="95804"/>
                  </a:lnTo>
                  <a:lnTo>
                    <a:pt x="1181526" y="81209"/>
                  </a:lnTo>
                  <a:lnTo>
                    <a:pt x="1225418" y="67756"/>
                  </a:lnTo>
                  <a:lnTo>
                    <a:pt x="1269805" y="55465"/>
                  </a:lnTo>
                  <a:lnTo>
                    <a:pt x="1314670" y="44353"/>
                  </a:lnTo>
                  <a:lnTo>
                    <a:pt x="1359994" y="34437"/>
                  </a:lnTo>
                  <a:lnTo>
                    <a:pt x="1405762" y="25734"/>
                  </a:lnTo>
                  <a:lnTo>
                    <a:pt x="1451954" y="18264"/>
                  </a:lnTo>
                  <a:lnTo>
                    <a:pt x="1498554" y="12042"/>
                  </a:lnTo>
                  <a:lnTo>
                    <a:pt x="1545544" y="7087"/>
                  </a:lnTo>
                  <a:lnTo>
                    <a:pt x="1592907" y="3417"/>
                  </a:lnTo>
                  <a:lnTo>
                    <a:pt x="1640624" y="1048"/>
                  </a:lnTo>
                  <a:lnTo>
                    <a:pt x="1688679" y="0"/>
                  </a:lnTo>
                  <a:lnTo>
                    <a:pt x="1695436" y="853481"/>
                  </a:lnTo>
                  <a:lnTo>
                    <a:pt x="1647603" y="855188"/>
                  </a:lnTo>
                  <a:lnTo>
                    <a:pt x="1600480" y="859496"/>
                  </a:lnTo>
                  <a:lnTo>
                    <a:pt x="1554136" y="866334"/>
                  </a:lnTo>
                  <a:lnTo>
                    <a:pt x="1508641" y="875633"/>
                  </a:lnTo>
                  <a:lnTo>
                    <a:pt x="1464065" y="887322"/>
                  </a:lnTo>
                  <a:lnTo>
                    <a:pt x="1420479" y="901330"/>
                  </a:lnTo>
                  <a:lnTo>
                    <a:pt x="1377951" y="917587"/>
                  </a:lnTo>
                  <a:lnTo>
                    <a:pt x="1336553" y="936023"/>
                  </a:lnTo>
                  <a:lnTo>
                    <a:pt x="1296354" y="956567"/>
                  </a:lnTo>
                  <a:lnTo>
                    <a:pt x="1257425" y="979149"/>
                  </a:lnTo>
                  <a:lnTo>
                    <a:pt x="1219835" y="1003698"/>
                  </a:lnTo>
                  <a:lnTo>
                    <a:pt x="1183654" y="1030144"/>
                  </a:lnTo>
                  <a:lnTo>
                    <a:pt x="1148952" y="1058417"/>
                  </a:lnTo>
                  <a:lnTo>
                    <a:pt x="1115800" y="1088446"/>
                  </a:lnTo>
                  <a:lnTo>
                    <a:pt x="1084267" y="1120160"/>
                  </a:lnTo>
                  <a:lnTo>
                    <a:pt x="1054423" y="1153490"/>
                  </a:lnTo>
                  <a:lnTo>
                    <a:pt x="1026339" y="1188365"/>
                  </a:lnTo>
                  <a:lnTo>
                    <a:pt x="1000084" y="1224714"/>
                  </a:lnTo>
                  <a:lnTo>
                    <a:pt x="975728" y="1262467"/>
                  </a:lnTo>
                  <a:lnTo>
                    <a:pt x="953342" y="1301554"/>
                  </a:lnTo>
                  <a:lnTo>
                    <a:pt x="932995" y="1341904"/>
                  </a:lnTo>
                  <a:lnTo>
                    <a:pt x="914758" y="1383447"/>
                  </a:lnTo>
                  <a:lnTo>
                    <a:pt x="898700" y="1426113"/>
                  </a:lnTo>
                  <a:lnTo>
                    <a:pt x="884892" y="1469830"/>
                  </a:lnTo>
                  <a:lnTo>
                    <a:pt x="873403" y="1514529"/>
                  </a:lnTo>
                  <a:lnTo>
                    <a:pt x="864304" y="1560139"/>
                  </a:lnTo>
                  <a:lnTo>
                    <a:pt x="857664" y="1606590"/>
                  </a:lnTo>
                  <a:lnTo>
                    <a:pt x="853553" y="1653811"/>
                  </a:lnTo>
                  <a:lnTo>
                    <a:pt x="852042" y="1701732"/>
                  </a:lnTo>
                  <a:lnTo>
                    <a:pt x="853180" y="1749663"/>
                  </a:lnTo>
                  <a:lnTo>
                    <a:pt x="856923" y="1796915"/>
                  </a:lnTo>
                  <a:lnTo>
                    <a:pt x="863201" y="1843416"/>
                  </a:lnTo>
                  <a:lnTo>
                    <a:pt x="871945" y="1889096"/>
                  </a:lnTo>
                  <a:lnTo>
                    <a:pt x="883085" y="1933883"/>
                  </a:lnTo>
                  <a:lnTo>
                    <a:pt x="896553" y="1977707"/>
                  </a:lnTo>
                  <a:lnTo>
                    <a:pt x="912278" y="2020496"/>
                  </a:lnTo>
                  <a:lnTo>
                    <a:pt x="930191" y="2062181"/>
                  </a:lnTo>
                  <a:lnTo>
                    <a:pt x="950223" y="2102688"/>
                  </a:lnTo>
                  <a:lnTo>
                    <a:pt x="972304" y="2141949"/>
                  </a:lnTo>
                  <a:lnTo>
                    <a:pt x="996365" y="2179892"/>
                  </a:lnTo>
                  <a:lnTo>
                    <a:pt x="1022336" y="2216445"/>
                  </a:lnTo>
                  <a:lnTo>
                    <a:pt x="1050148" y="2251538"/>
                  </a:lnTo>
                  <a:lnTo>
                    <a:pt x="1079731" y="2285100"/>
                  </a:lnTo>
                  <a:lnTo>
                    <a:pt x="1111016" y="2317060"/>
                  </a:lnTo>
                  <a:lnTo>
                    <a:pt x="1143934" y="2347347"/>
                  </a:lnTo>
                  <a:lnTo>
                    <a:pt x="1178414" y="2375890"/>
                  </a:lnTo>
                  <a:lnTo>
                    <a:pt x="1214388" y="2402618"/>
                  </a:lnTo>
                  <a:lnTo>
                    <a:pt x="1251786" y="2427460"/>
                  </a:lnTo>
                  <a:lnTo>
                    <a:pt x="1290539" y="2450346"/>
                  </a:lnTo>
                  <a:lnTo>
                    <a:pt x="1330576" y="2471203"/>
                  </a:lnTo>
                  <a:lnTo>
                    <a:pt x="1371829" y="2489962"/>
                  </a:lnTo>
                  <a:lnTo>
                    <a:pt x="1414229" y="2506551"/>
                  </a:lnTo>
                  <a:lnTo>
                    <a:pt x="1457705" y="2520899"/>
                  </a:lnTo>
                  <a:lnTo>
                    <a:pt x="1502188" y="2532936"/>
                  </a:lnTo>
                  <a:lnTo>
                    <a:pt x="1547610" y="2542590"/>
                  </a:lnTo>
                  <a:lnTo>
                    <a:pt x="1593899" y="2549790"/>
                  </a:lnTo>
                  <a:lnTo>
                    <a:pt x="1640987" y="2554466"/>
                  </a:lnTo>
                  <a:lnTo>
                    <a:pt x="1688805" y="2556546"/>
                  </a:lnTo>
                  <a:lnTo>
                    <a:pt x="1675401" y="3409949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56484" y="1933352"/>
            <a:ext cx="4487545" cy="5054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50" spc="145" b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150" spc="-25" b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190" b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150" spc="-295" b="0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3150" spc="-235" b="0">
                <a:solidFill>
                  <a:srgbClr val="26316F"/>
                </a:solidFill>
                <a:latin typeface="Verdana"/>
                <a:cs typeface="Verdana"/>
              </a:rPr>
              <a:t>3</a:t>
            </a:r>
            <a:r>
              <a:rPr dirty="0" sz="3150" spc="-765" b="0">
                <a:solidFill>
                  <a:srgbClr val="26316F"/>
                </a:solidFill>
                <a:latin typeface="Verdana"/>
                <a:cs typeface="Verdana"/>
              </a:rPr>
              <a:t>:</a:t>
            </a:r>
            <a:r>
              <a:rPr dirty="0" sz="3150" spc="-285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310" b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5" b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30" b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00" b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140" b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20" b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85" b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285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225" b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5" b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190" b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150" spc="135" b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285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80" b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150" spc="170" b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6484" y="2384742"/>
            <a:ext cx="6106160" cy="23399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58000"/>
              </a:lnSpc>
              <a:spcBef>
                <a:spcPts val="125"/>
              </a:spcBef>
            </a:pPr>
            <a:r>
              <a:rPr dirty="0" sz="2400" spc="14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21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150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24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00" spc="13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0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-6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15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9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00" spc="13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0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-55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dirty="0" sz="240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15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8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-36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40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11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00" spc="13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0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21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-15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2400" spc="-360">
                <a:solidFill>
                  <a:srgbClr val="26316F"/>
                </a:solidFill>
                <a:latin typeface="Verdana"/>
                <a:cs typeface="Verdana"/>
              </a:rPr>
              <a:t>,  </a:t>
            </a:r>
            <a:r>
              <a:rPr dirty="0" sz="2400" spc="-5">
                <a:solidFill>
                  <a:srgbClr val="26316F"/>
                </a:solidFill>
                <a:latin typeface="Verdana"/>
                <a:cs typeface="Verdana"/>
              </a:rPr>
              <a:t>Name,</a:t>
            </a:r>
            <a:r>
              <a:rPr dirty="0" sz="240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5">
                <a:solidFill>
                  <a:srgbClr val="26316F"/>
                </a:solidFill>
                <a:latin typeface="Verdana"/>
                <a:cs typeface="Verdana"/>
              </a:rPr>
              <a:t>Designation,</a:t>
            </a:r>
            <a:r>
              <a:rPr dirty="0" sz="240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60">
                <a:solidFill>
                  <a:srgbClr val="26316F"/>
                </a:solidFill>
                <a:latin typeface="Verdana"/>
                <a:cs typeface="Verdana"/>
              </a:rPr>
              <a:t>Department</a:t>
            </a:r>
            <a:r>
              <a:rPr dirty="0" sz="240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26316F"/>
                </a:solidFill>
                <a:latin typeface="Verdana"/>
                <a:cs typeface="Verdana"/>
              </a:rPr>
              <a:t>Name, </a:t>
            </a:r>
            <a:r>
              <a:rPr dirty="0" sz="2400" spc="-83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25">
                <a:solidFill>
                  <a:srgbClr val="26316F"/>
                </a:solidFill>
                <a:latin typeface="Verdana"/>
                <a:cs typeface="Verdana"/>
              </a:rPr>
              <a:t>Date</a:t>
            </a:r>
            <a:r>
              <a:rPr dirty="0" sz="240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5">
                <a:solidFill>
                  <a:srgbClr val="26316F"/>
                </a:solidFill>
                <a:latin typeface="Verdana"/>
                <a:cs typeface="Verdana"/>
              </a:rPr>
              <a:t>of</a:t>
            </a:r>
            <a:r>
              <a:rPr dirty="0" sz="240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26316F"/>
                </a:solidFill>
                <a:latin typeface="Verdana"/>
                <a:cs typeface="Verdana"/>
              </a:rPr>
              <a:t>birth,</a:t>
            </a:r>
            <a:r>
              <a:rPr dirty="0" sz="240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26316F"/>
                </a:solidFill>
                <a:latin typeface="Verdana"/>
                <a:cs typeface="Verdana"/>
              </a:rPr>
              <a:t>Picture,</a:t>
            </a:r>
            <a:r>
              <a:rPr dirty="0" sz="240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Password.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1313" y="1148861"/>
            <a:ext cx="9001125" cy="62483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635" y="1428611"/>
            <a:ext cx="6071235" cy="195770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 marR="5080" indent="742315">
              <a:lnSpc>
                <a:spcPct val="117300"/>
              </a:lnSpc>
              <a:spcBef>
                <a:spcPts val="130"/>
              </a:spcBef>
            </a:pPr>
            <a:r>
              <a:rPr dirty="0" sz="4000" spc="215" b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4000" spc="20" b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4000" spc="280" b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4000" spc="-250" b="0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4000" spc="175" b="0">
                <a:solidFill>
                  <a:srgbClr val="26316F"/>
                </a:solidFill>
                <a:latin typeface="Verdana"/>
                <a:cs typeface="Verdana"/>
              </a:rPr>
              <a:t>4</a:t>
            </a:r>
            <a:r>
              <a:rPr dirty="0" sz="4000" spc="-905" b="0">
                <a:solidFill>
                  <a:srgbClr val="26316F"/>
                </a:solidFill>
                <a:latin typeface="Verdana"/>
                <a:cs typeface="Verdana"/>
              </a:rPr>
              <a:t>:</a:t>
            </a:r>
            <a:r>
              <a:rPr dirty="0" sz="4000" spc="-325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135" b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4000" spc="125" b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4000" spc="280" b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4000" spc="20" b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4000" spc="210" b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4000" spc="-325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430" b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4000" spc="15" b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4000" spc="280" b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4000" spc="60" b="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3350" spc="220" b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350" spc="65" b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350" spc="-95" b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350" spc="65" b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350" spc="-270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350" spc="-200" b="0">
                <a:solidFill>
                  <a:srgbClr val="26316F"/>
                </a:solidFill>
                <a:latin typeface="Verdana"/>
                <a:cs typeface="Verdana"/>
              </a:rPr>
              <a:t>3</a:t>
            </a:r>
            <a:r>
              <a:rPr dirty="0" sz="3350" spc="-270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350" spc="105" b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350" spc="210" b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350" spc="75" b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350" spc="20" b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350" spc="105" b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350" spc="175" b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350" spc="-270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350" spc="-20" b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350" spc="105" b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350" spc="-50" b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350" spc="-270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350" spc="20" b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350" spc="105" b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350" spc="240" b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350" spc="20" b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350" spc="175" b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350" spc="-270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350" spc="20" b="0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3350" spc="20" b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3350" spc="50" b="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3350" spc="50" b="0">
                <a:solidFill>
                  <a:srgbClr val="26316F"/>
                </a:solidFill>
                <a:latin typeface="Verdana"/>
                <a:cs typeface="Verdana"/>
              </a:rPr>
              <a:t>admin,teacher</a:t>
            </a:r>
            <a:r>
              <a:rPr dirty="0" sz="3350" spc="-295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350" spc="135" b="0">
                <a:solidFill>
                  <a:srgbClr val="26316F"/>
                </a:solidFill>
                <a:latin typeface="Verdana"/>
                <a:cs typeface="Verdana"/>
              </a:rPr>
              <a:t>and</a:t>
            </a:r>
            <a:r>
              <a:rPr dirty="0" sz="3350" spc="-290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350" spc="35" b="0">
                <a:solidFill>
                  <a:srgbClr val="26316F"/>
                </a:solidFill>
                <a:latin typeface="Verdana"/>
                <a:cs typeface="Verdana"/>
              </a:rPr>
              <a:t>student.</a:t>
            </a:r>
            <a:endParaRPr sz="335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5152" y="1475929"/>
            <a:ext cx="9058275" cy="63055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036" y="398621"/>
            <a:ext cx="6342380" cy="640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spc="215" b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4000" spc="20" b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4000" spc="280" b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4000" spc="-280" b="0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4000" spc="-235" b="0">
                <a:solidFill>
                  <a:srgbClr val="26316F"/>
                </a:solidFill>
                <a:latin typeface="Verdana"/>
                <a:cs typeface="Verdana"/>
              </a:rPr>
              <a:t>5</a:t>
            </a:r>
            <a:r>
              <a:rPr dirty="0" sz="4000" spc="-905" b="0">
                <a:solidFill>
                  <a:srgbClr val="26316F"/>
                </a:solidFill>
                <a:latin typeface="Verdana"/>
                <a:cs typeface="Verdana"/>
              </a:rPr>
              <a:t>:</a:t>
            </a:r>
            <a:r>
              <a:rPr dirty="0" sz="4000" spc="-325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190" b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4000" spc="250" b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4000" spc="365" b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4000" spc="20" b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4000" spc="210" b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4000" spc="-325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240" b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4000" b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4000" spc="-70" b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4000" spc="204" b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4000" spc="250" b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4000" spc="105" b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4000" b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4000" spc="-105" b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4000" spc="254" b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0499" y="1127601"/>
            <a:ext cx="97790" cy="522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35"/>
              </a:lnSpc>
            </a:pPr>
            <a:r>
              <a:rPr dirty="0" sz="3350" spc="-45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3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770" y="1086856"/>
            <a:ext cx="9040909" cy="5943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207930" y="3778031"/>
            <a:ext cx="7702550" cy="134810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dirty="0" sz="4000" spc="-114">
                <a:solidFill>
                  <a:srgbClr val="26316F"/>
                </a:solidFill>
                <a:latin typeface="Verdana"/>
                <a:cs typeface="Verdana"/>
              </a:rPr>
              <a:t>Fig-6:</a:t>
            </a:r>
            <a:r>
              <a:rPr dirty="0" sz="4000" spc="-32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204">
                <a:solidFill>
                  <a:srgbClr val="26316F"/>
                </a:solidFill>
                <a:latin typeface="Verdana"/>
                <a:cs typeface="Verdana"/>
              </a:rPr>
              <a:t>Admin</a:t>
            </a:r>
            <a:r>
              <a:rPr dirty="0" sz="4000" spc="-3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45">
                <a:solidFill>
                  <a:srgbClr val="26316F"/>
                </a:solidFill>
                <a:latin typeface="Verdana"/>
                <a:cs typeface="Verdana"/>
              </a:rPr>
              <a:t>RegistrationInfo</a:t>
            </a:r>
            <a:endParaRPr sz="4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dirty="0" sz="3350" spc="-45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35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1511" y="4894878"/>
            <a:ext cx="11066487" cy="50958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406" y="138141"/>
            <a:ext cx="7538720" cy="640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spc="215" b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4000" spc="20" b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4000" spc="280" b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4000" spc="-320" b="0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4000" spc="-220" b="0">
                <a:solidFill>
                  <a:srgbClr val="26316F"/>
                </a:solidFill>
                <a:latin typeface="Verdana"/>
                <a:cs typeface="Verdana"/>
              </a:rPr>
              <a:t>7</a:t>
            </a:r>
            <a:r>
              <a:rPr dirty="0" sz="4000" spc="-905" b="0">
                <a:solidFill>
                  <a:srgbClr val="26316F"/>
                </a:solidFill>
                <a:latin typeface="Verdana"/>
                <a:cs typeface="Verdana"/>
              </a:rPr>
              <a:t>:</a:t>
            </a:r>
            <a:r>
              <a:rPr dirty="0" sz="4000" spc="-325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190" b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4000" spc="250" b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4000" spc="365" b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4000" spc="20" b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4000" spc="210" b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4000" spc="-325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470" b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4000" b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4000" spc="204" b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4000" spc="15" b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4000" spc="280" b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4000" spc="80" b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4000" spc="-325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30" b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4000" spc="125" b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4000" spc="190" b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4000" spc="-70" b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4000" spc="-70" b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4000" spc="80" b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7010" y="867121"/>
            <a:ext cx="97790" cy="522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35"/>
              </a:lnSpc>
            </a:pPr>
            <a:r>
              <a:rPr dirty="0" sz="3350" spc="-45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3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04" y="736496"/>
            <a:ext cx="9143999" cy="51244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235717" y="2454974"/>
            <a:ext cx="6953884" cy="134810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dirty="0" sz="4000" spc="21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4000" spc="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4000" spc="2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4000" spc="-280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4000" spc="45">
                <a:solidFill>
                  <a:srgbClr val="26316F"/>
                </a:solidFill>
                <a:latin typeface="Verdana"/>
                <a:cs typeface="Verdana"/>
              </a:rPr>
              <a:t>8</a:t>
            </a:r>
            <a:r>
              <a:rPr dirty="0" sz="4000" spc="-905">
                <a:solidFill>
                  <a:srgbClr val="26316F"/>
                </a:solidFill>
                <a:latin typeface="Verdana"/>
                <a:cs typeface="Verdana"/>
              </a:rPr>
              <a:t>:</a:t>
            </a:r>
            <a:r>
              <a:rPr dirty="0" sz="4000" spc="-32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19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4000" spc="2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4000" spc="36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4000" spc="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4000" spc="2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4000" spc="-32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4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400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4000" spc="20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4000" spc="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4000" spc="2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4000" spc="8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4000" spc="-32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254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400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4000" spc="7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4000" spc="-5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endParaRPr sz="4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dirty="0" sz="3350" spc="-45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35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8428" y="3501312"/>
            <a:ext cx="9089571" cy="67055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4235" y="619949"/>
            <a:ext cx="6555740" cy="1348105"/>
          </a:xfrm>
          <a:prstGeom prst="rect"/>
        </p:spPr>
        <p:txBody>
          <a:bodyPr wrap="square" lIns="0" tIns="1219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dirty="0" sz="4000" spc="215" b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4000" spc="20" b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4000" spc="280" b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4000" spc="-280" b="0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4000" spc="-65" b="0">
                <a:solidFill>
                  <a:srgbClr val="26316F"/>
                </a:solidFill>
                <a:latin typeface="Verdana"/>
                <a:cs typeface="Verdana"/>
              </a:rPr>
              <a:t>9</a:t>
            </a:r>
            <a:r>
              <a:rPr dirty="0" sz="4000" spc="-905" b="0">
                <a:solidFill>
                  <a:srgbClr val="26316F"/>
                </a:solidFill>
                <a:latin typeface="Verdana"/>
                <a:cs typeface="Verdana"/>
              </a:rPr>
              <a:t>:</a:t>
            </a:r>
            <a:r>
              <a:rPr dirty="0" sz="4000" spc="-325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190" b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4000" spc="250" b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4000" spc="365" b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4000" spc="20" b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4000" spc="210" b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4000" spc="-325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75" b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4000" spc="20" b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4000" spc="35" b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4000" spc="350" b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4000" spc="-325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145" b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4000" spc="75" b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4000" spc="-70" b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4000" spc="190" b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4000" spc="75" b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4000" spc="90" b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endParaRPr sz="4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dirty="0" sz="3350" spc="-455" b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35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4599" y="1674847"/>
            <a:ext cx="15821024" cy="84378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92" y="0"/>
            <a:ext cx="6864350" cy="6400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spc="21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4000" spc="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4000" spc="2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4000" spc="-350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4000" spc="-1060">
                <a:solidFill>
                  <a:srgbClr val="26316F"/>
                </a:solidFill>
                <a:latin typeface="Verdana"/>
                <a:cs typeface="Verdana"/>
              </a:rPr>
              <a:t>1</a:t>
            </a:r>
            <a:r>
              <a:rPr dirty="0" sz="4000" spc="140">
                <a:solidFill>
                  <a:srgbClr val="26316F"/>
                </a:solidFill>
                <a:latin typeface="Verdana"/>
                <a:cs typeface="Verdana"/>
              </a:rPr>
              <a:t>0</a:t>
            </a:r>
            <a:r>
              <a:rPr dirty="0" sz="4000" spc="-905">
                <a:solidFill>
                  <a:srgbClr val="26316F"/>
                </a:solidFill>
                <a:latin typeface="Verdana"/>
                <a:cs typeface="Verdana"/>
              </a:rPr>
              <a:t>:</a:t>
            </a:r>
            <a:r>
              <a:rPr dirty="0" sz="4000" spc="-32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-3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40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4000" spc="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4000" spc="1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4000" spc="2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4000" spc="7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4000" spc="-5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4000" spc="-32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2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400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400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4000" spc="20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4000" spc="25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4000" spc="10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400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400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4000" spc="254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5451" y="688047"/>
            <a:ext cx="97790" cy="522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35"/>
              </a:lnSpc>
            </a:pPr>
            <a:r>
              <a:rPr dirty="0" sz="3350" spc="-45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3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91555"/>
            <a:ext cx="8759969" cy="71913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82662" y="2604684"/>
            <a:ext cx="5556250" cy="6400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spc="21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4000" spc="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4000" spc="2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4000" spc="-350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4000" spc="-1060">
                <a:solidFill>
                  <a:srgbClr val="26316F"/>
                </a:solidFill>
                <a:latin typeface="Verdana"/>
                <a:cs typeface="Verdana"/>
              </a:rPr>
              <a:t>11</a:t>
            </a:r>
            <a:r>
              <a:rPr dirty="0" sz="4000" spc="-905">
                <a:solidFill>
                  <a:srgbClr val="26316F"/>
                </a:solidFill>
                <a:latin typeface="Verdana"/>
                <a:cs typeface="Verdana"/>
              </a:rPr>
              <a:t>:</a:t>
            </a:r>
            <a:r>
              <a:rPr dirty="0" sz="4000" spc="-32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-3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40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4000" spc="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4000" spc="1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4000" spc="2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4000" spc="7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4000" spc="-5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4000" spc="-32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41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400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4000" spc="12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4000" spc="365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4000" spc="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4000" spc="8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endParaRPr sz="4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8410" y="3554813"/>
            <a:ext cx="11287124" cy="65817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062" y="33169"/>
            <a:ext cx="7423150" cy="640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spc="215" b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4000" spc="20" b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4000" spc="280" b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4000" spc="-350" b="0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4000" spc="-1060" b="0">
                <a:solidFill>
                  <a:srgbClr val="26316F"/>
                </a:solidFill>
                <a:latin typeface="Verdana"/>
                <a:cs typeface="Verdana"/>
              </a:rPr>
              <a:t>1</a:t>
            </a:r>
            <a:r>
              <a:rPr dirty="0" sz="4000" spc="-235" b="0">
                <a:solidFill>
                  <a:srgbClr val="26316F"/>
                </a:solidFill>
                <a:latin typeface="Verdana"/>
                <a:cs typeface="Verdana"/>
              </a:rPr>
              <a:t>2</a:t>
            </a:r>
            <a:r>
              <a:rPr dirty="0" sz="4000" spc="-905" b="0">
                <a:solidFill>
                  <a:srgbClr val="26316F"/>
                </a:solidFill>
                <a:latin typeface="Verdana"/>
                <a:cs typeface="Verdana"/>
              </a:rPr>
              <a:t>:</a:t>
            </a:r>
            <a:r>
              <a:rPr dirty="0" sz="4000" spc="-325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-325" b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4000" spc="15" b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4000" spc="15" b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4000" spc="185" b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4000" spc="220" b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4000" spc="75" b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4000" spc="-55" b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4000" spc="-325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75" b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4000" spc="20" b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4000" spc="35" b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4000" spc="350" b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4000" spc="-325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30" b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4000" spc="125" b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4000" spc="190" b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4000" spc="-70" b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4000" spc="-70" b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4000" spc="75" b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4000" spc="-65" b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0920" y="762149"/>
            <a:ext cx="97790" cy="522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35"/>
              </a:lnSpc>
            </a:pPr>
            <a:r>
              <a:rPr dirty="0" sz="3350" spc="-45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3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520" y="755002"/>
            <a:ext cx="9143999" cy="8077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42559" y="2272250"/>
            <a:ext cx="7070725" cy="134810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dirty="0" sz="4000" spc="21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4000" spc="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4000" spc="2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4000" spc="-350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4000" spc="-1060">
                <a:solidFill>
                  <a:srgbClr val="26316F"/>
                </a:solidFill>
                <a:latin typeface="Verdana"/>
                <a:cs typeface="Verdana"/>
              </a:rPr>
              <a:t>1</a:t>
            </a:r>
            <a:r>
              <a:rPr dirty="0" sz="4000" spc="-245">
                <a:solidFill>
                  <a:srgbClr val="26316F"/>
                </a:solidFill>
                <a:latin typeface="Verdana"/>
                <a:cs typeface="Verdana"/>
              </a:rPr>
              <a:t>3</a:t>
            </a:r>
            <a:r>
              <a:rPr dirty="0" sz="4000" spc="-905">
                <a:solidFill>
                  <a:srgbClr val="26316F"/>
                </a:solidFill>
                <a:latin typeface="Verdana"/>
                <a:cs typeface="Verdana"/>
              </a:rPr>
              <a:t>:</a:t>
            </a:r>
            <a:r>
              <a:rPr dirty="0" sz="4000" spc="-32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-3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40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4000" spc="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4000" spc="1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4000" spc="2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4000" spc="7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4000" spc="-5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4000" spc="-32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16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4000" spc="20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4000" spc="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4000" spc="7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4000" spc="-5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4000" spc="-32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4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400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400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4000" spc="4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400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endParaRPr sz="4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dirty="0" sz="3350" spc="-45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35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4155" y="3175054"/>
            <a:ext cx="11573844" cy="71119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00" y="0"/>
            <a:ext cx="6920230" cy="1348105"/>
          </a:xfrm>
          <a:prstGeom prst="rect"/>
        </p:spPr>
        <p:txBody>
          <a:bodyPr wrap="square" lIns="0" tIns="1219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dirty="0" sz="4000" spc="215" b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4000" spc="20" b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4000" spc="280" b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4000" spc="-350" b="0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4000" spc="-1060" b="0">
                <a:solidFill>
                  <a:srgbClr val="26316F"/>
                </a:solidFill>
                <a:latin typeface="Verdana"/>
                <a:cs typeface="Verdana"/>
              </a:rPr>
              <a:t>1</a:t>
            </a:r>
            <a:r>
              <a:rPr dirty="0" sz="4000" spc="175" b="0">
                <a:solidFill>
                  <a:srgbClr val="26316F"/>
                </a:solidFill>
                <a:latin typeface="Verdana"/>
                <a:cs typeface="Verdana"/>
              </a:rPr>
              <a:t>4</a:t>
            </a:r>
            <a:r>
              <a:rPr dirty="0" sz="4000" spc="-905" b="0">
                <a:solidFill>
                  <a:srgbClr val="26316F"/>
                </a:solidFill>
                <a:latin typeface="Verdana"/>
                <a:cs typeface="Verdana"/>
              </a:rPr>
              <a:t>:</a:t>
            </a:r>
            <a:r>
              <a:rPr dirty="0" sz="4000" spc="-325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-240" b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4000" spc="85" b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4000" spc="190" b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4000" spc="250" b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4000" spc="75" b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4000" spc="204" b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4000" spc="90" b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4000" spc="-325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240" b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4000" b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4000" spc="-70" b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4000" spc="204" b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4000" spc="250" b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4000" spc="105" b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4000" b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4000" spc="-105" b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4000" spc="254" b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endParaRPr sz="4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dirty="0" sz="3350" spc="-455" b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99482" y="3325834"/>
            <a:ext cx="5712460" cy="134810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dirty="0" sz="4000" spc="21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4000" spc="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4000" spc="2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4000" spc="-350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4000" spc="-1060">
                <a:solidFill>
                  <a:srgbClr val="26316F"/>
                </a:solidFill>
                <a:latin typeface="Verdana"/>
                <a:cs typeface="Verdana"/>
              </a:rPr>
              <a:t>1</a:t>
            </a:r>
            <a:r>
              <a:rPr dirty="0" sz="4000" spc="-235">
                <a:solidFill>
                  <a:srgbClr val="26316F"/>
                </a:solidFill>
                <a:latin typeface="Verdana"/>
                <a:cs typeface="Verdana"/>
              </a:rPr>
              <a:t>5</a:t>
            </a:r>
            <a:r>
              <a:rPr dirty="0" sz="4000" spc="-905">
                <a:solidFill>
                  <a:srgbClr val="26316F"/>
                </a:solidFill>
                <a:latin typeface="Verdana"/>
                <a:cs typeface="Verdana"/>
              </a:rPr>
              <a:t>:</a:t>
            </a:r>
            <a:r>
              <a:rPr dirty="0" sz="4000" spc="-32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-24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4000" spc="8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4000" spc="19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4000" spc="2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4000" spc="7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4000" spc="20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4000" spc="9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4000" spc="-32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41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400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4000" spc="12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4000" spc="365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4000" spc="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4000" spc="8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endParaRPr sz="4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dirty="0" sz="3350" spc="-45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35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699" y="681757"/>
            <a:ext cx="18208625" cy="9605645"/>
            <a:chOff x="79699" y="681757"/>
            <a:chExt cx="18208625" cy="96056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99" y="681757"/>
              <a:ext cx="9820274" cy="73342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6583" y="4250461"/>
              <a:ext cx="10861416" cy="60365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8715" cy="2362835"/>
            </a:xfrm>
            <a:custGeom>
              <a:avLst/>
              <a:gdLst/>
              <a:ahLst/>
              <a:cxnLst/>
              <a:rect l="l" t="t" r="r" b="b"/>
              <a:pathLst>
                <a:path w="2418715" h="2362835">
                  <a:moveTo>
                    <a:pt x="1389706" y="1937856"/>
                  </a:moveTo>
                  <a:lnTo>
                    <a:pt x="46228" y="1937856"/>
                  </a:lnTo>
                  <a:lnTo>
                    <a:pt x="95596" y="1936770"/>
                  </a:lnTo>
                  <a:lnTo>
                    <a:pt x="144811" y="1934454"/>
                  </a:lnTo>
                  <a:lnTo>
                    <a:pt x="193851" y="1930917"/>
                  </a:lnTo>
                  <a:lnTo>
                    <a:pt x="242697" y="1926166"/>
                  </a:lnTo>
                  <a:lnTo>
                    <a:pt x="291325" y="1920211"/>
                  </a:lnTo>
                  <a:lnTo>
                    <a:pt x="339717" y="1913060"/>
                  </a:lnTo>
                  <a:lnTo>
                    <a:pt x="387850" y="1904721"/>
                  </a:lnTo>
                  <a:lnTo>
                    <a:pt x="435703" y="1895203"/>
                  </a:lnTo>
                  <a:lnTo>
                    <a:pt x="483255" y="1884513"/>
                  </a:lnTo>
                  <a:lnTo>
                    <a:pt x="530486" y="1872662"/>
                  </a:lnTo>
                  <a:lnTo>
                    <a:pt x="577373" y="1859656"/>
                  </a:lnTo>
                  <a:lnTo>
                    <a:pt x="623897" y="1845505"/>
                  </a:lnTo>
                  <a:lnTo>
                    <a:pt x="670036" y="1830217"/>
                  </a:lnTo>
                  <a:lnTo>
                    <a:pt x="715769" y="1813801"/>
                  </a:lnTo>
                  <a:lnTo>
                    <a:pt x="761074" y="1796264"/>
                  </a:lnTo>
                  <a:lnTo>
                    <a:pt x="805931" y="1777616"/>
                  </a:lnTo>
                  <a:lnTo>
                    <a:pt x="850319" y="1757864"/>
                  </a:lnTo>
                  <a:lnTo>
                    <a:pt x="894217" y="1737018"/>
                  </a:lnTo>
                  <a:lnTo>
                    <a:pt x="937603" y="1715085"/>
                  </a:lnTo>
                  <a:lnTo>
                    <a:pt x="980456" y="1692075"/>
                  </a:lnTo>
                  <a:lnTo>
                    <a:pt x="1022756" y="1667995"/>
                  </a:lnTo>
                  <a:lnTo>
                    <a:pt x="1064481" y="1642855"/>
                  </a:lnTo>
                  <a:lnTo>
                    <a:pt x="1105611" y="1616662"/>
                  </a:lnTo>
                  <a:lnTo>
                    <a:pt x="1146123" y="1589425"/>
                  </a:lnTo>
                  <a:lnTo>
                    <a:pt x="1185998" y="1561153"/>
                  </a:lnTo>
                  <a:lnTo>
                    <a:pt x="1225214" y="1531853"/>
                  </a:lnTo>
                  <a:lnTo>
                    <a:pt x="1263749" y="1501535"/>
                  </a:lnTo>
                  <a:lnTo>
                    <a:pt x="1301584" y="1470207"/>
                  </a:lnTo>
                  <a:lnTo>
                    <a:pt x="1338696" y="1437877"/>
                  </a:lnTo>
                  <a:lnTo>
                    <a:pt x="1375065" y="1404554"/>
                  </a:lnTo>
                  <a:lnTo>
                    <a:pt x="1410670" y="1370246"/>
                  </a:lnTo>
                  <a:lnTo>
                    <a:pt x="1445398" y="1335055"/>
                  </a:lnTo>
                  <a:lnTo>
                    <a:pt x="1479147" y="1299093"/>
                  </a:lnTo>
                  <a:lnTo>
                    <a:pt x="1511907" y="1262379"/>
                  </a:lnTo>
                  <a:lnTo>
                    <a:pt x="1543671" y="1224936"/>
                  </a:lnTo>
                  <a:lnTo>
                    <a:pt x="1574428" y="1186783"/>
                  </a:lnTo>
                  <a:lnTo>
                    <a:pt x="1604171" y="1147942"/>
                  </a:lnTo>
                  <a:lnTo>
                    <a:pt x="1632891" y="1108434"/>
                  </a:lnTo>
                  <a:lnTo>
                    <a:pt x="1660579" y="1068280"/>
                  </a:lnTo>
                  <a:lnTo>
                    <a:pt x="1687226" y="1027500"/>
                  </a:lnTo>
                  <a:lnTo>
                    <a:pt x="1712825" y="986116"/>
                  </a:lnTo>
                  <a:lnTo>
                    <a:pt x="1737365" y="944149"/>
                  </a:lnTo>
                  <a:lnTo>
                    <a:pt x="1760839" y="901618"/>
                  </a:lnTo>
                  <a:lnTo>
                    <a:pt x="1783238" y="858547"/>
                  </a:lnTo>
                  <a:lnTo>
                    <a:pt x="1804553" y="814954"/>
                  </a:lnTo>
                  <a:lnTo>
                    <a:pt x="1824775" y="770862"/>
                  </a:lnTo>
                  <a:lnTo>
                    <a:pt x="1843897" y="726291"/>
                  </a:lnTo>
                  <a:lnTo>
                    <a:pt x="1861908" y="681263"/>
                  </a:lnTo>
                  <a:lnTo>
                    <a:pt x="1878800" y="635797"/>
                  </a:lnTo>
                  <a:lnTo>
                    <a:pt x="1894566" y="589916"/>
                  </a:lnTo>
                  <a:lnTo>
                    <a:pt x="1909195" y="543640"/>
                  </a:lnTo>
                  <a:lnTo>
                    <a:pt x="1922680" y="496989"/>
                  </a:lnTo>
                  <a:lnTo>
                    <a:pt x="1935011" y="449986"/>
                  </a:lnTo>
                  <a:lnTo>
                    <a:pt x="1946181" y="402650"/>
                  </a:lnTo>
                  <a:lnTo>
                    <a:pt x="1956179" y="355003"/>
                  </a:lnTo>
                  <a:lnTo>
                    <a:pt x="1964999" y="307066"/>
                  </a:lnTo>
                  <a:lnTo>
                    <a:pt x="1972630" y="258859"/>
                  </a:lnTo>
                  <a:lnTo>
                    <a:pt x="1979065" y="210404"/>
                  </a:lnTo>
                  <a:lnTo>
                    <a:pt x="1984294" y="161722"/>
                  </a:lnTo>
                  <a:lnTo>
                    <a:pt x="1988309" y="112833"/>
                  </a:lnTo>
                  <a:lnTo>
                    <a:pt x="1991105" y="63641"/>
                  </a:lnTo>
                  <a:lnTo>
                    <a:pt x="1992662" y="14520"/>
                  </a:lnTo>
                  <a:lnTo>
                    <a:pt x="1992757" y="0"/>
                  </a:lnTo>
                  <a:lnTo>
                    <a:pt x="2418715" y="0"/>
                  </a:lnTo>
                  <a:lnTo>
                    <a:pt x="2417350" y="63759"/>
                  </a:lnTo>
                  <a:lnTo>
                    <a:pt x="2414992" y="113992"/>
                  </a:lnTo>
                  <a:lnTo>
                    <a:pt x="2411569" y="164190"/>
                  </a:lnTo>
                  <a:lnTo>
                    <a:pt x="2407094" y="214222"/>
                  </a:lnTo>
                  <a:lnTo>
                    <a:pt x="2401573" y="264072"/>
                  </a:lnTo>
                  <a:lnTo>
                    <a:pt x="2395013" y="313725"/>
                  </a:lnTo>
                  <a:lnTo>
                    <a:pt x="2387419" y="363165"/>
                  </a:lnTo>
                  <a:lnTo>
                    <a:pt x="2378798" y="412378"/>
                  </a:lnTo>
                  <a:lnTo>
                    <a:pt x="2369156" y="461348"/>
                  </a:lnTo>
                  <a:lnTo>
                    <a:pt x="2358500" y="510060"/>
                  </a:lnTo>
                  <a:lnTo>
                    <a:pt x="2346836" y="558498"/>
                  </a:lnTo>
                  <a:lnTo>
                    <a:pt x="2334170" y="606648"/>
                  </a:lnTo>
                  <a:lnTo>
                    <a:pt x="2320509" y="654495"/>
                  </a:lnTo>
                  <a:lnTo>
                    <a:pt x="2305859" y="702022"/>
                  </a:lnTo>
                  <a:lnTo>
                    <a:pt x="2290225" y="749216"/>
                  </a:lnTo>
                  <a:lnTo>
                    <a:pt x="2273615" y="796060"/>
                  </a:lnTo>
                  <a:lnTo>
                    <a:pt x="2256035" y="842539"/>
                  </a:lnTo>
                  <a:lnTo>
                    <a:pt x="2237491" y="888639"/>
                  </a:lnTo>
                  <a:lnTo>
                    <a:pt x="2217989" y="934343"/>
                  </a:lnTo>
                  <a:lnTo>
                    <a:pt x="2197536" y="979638"/>
                  </a:lnTo>
                  <a:lnTo>
                    <a:pt x="2176138" y="1024506"/>
                  </a:lnTo>
                  <a:lnTo>
                    <a:pt x="2153801" y="1068935"/>
                  </a:lnTo>
                  <a:lnTo>
                    <a:pt x="2130531" y="1112907"/>
                  </a:lnTo>
                  <a:lnTo>
                    <a:pt x="2106336" y="1156408"/>
                  </a:lnTo>
                  <a:lnTo>
                    <a:pt x="2081220" y="1199423"/>
                  </a:lnTo>
                  <a:lnTo>
                    <a:pt x="2055192" y="1241937"/>
                  </a:lnTo>
                  <a:lnTo>
                    <a:pt x="2028256" y="1283934"/>
                  </a:lnTo>
                  <a:lnTo>
                    <a:pt x="2000419" y="1325399"/>
                  </a:lnTo>
                  <a:lnTo>
                    <a:pt x="1971687" y="1366316"/>
                  </a:lnTo>
                  <a:lnTo>
                    <a:pt x="1942067" y="1406671"/>
                  </a:lnTo>
                  <a:lnTo>
                    <a:pt x="1911566" y="1446449"/>
                  </a:lnTo>
                  <a:lnTo>
                    <a:pt x="1880188" y="1485634"/>
                  </a:lnTo>
                  <a:lnTo>
                    <a:pt x="1847942" y="1524211"/>
                  </a:lnTo>
                  <a:lnTo>
                    <a:pt x="1814832" y="1562164"/>
                  </a:lnTo>
                  <a:lnTo>
                    <a:pt x="1780865" y="1599479"/>
                  </a:lnTo>
                  <a:lnTo>
                    <a:pt x="1746048" y="1636141"/>
                  </a:lnTo>
                  <a:lnTo>
                    <a:pt x="1710387" y="1672133"/>
                  </a:lnTo>
                  <a:lnTo>
                    <a:pt x="1673969" y="1707364"/>
                  </a:lnTo>
                  <a:lnTo>
                    <a:pt x="1636890" y="1741746"/>
                  </a:lnTo>
                  <a:lnTo>
                    <a:pt x="1599163" y="1775274"/>
                  </a:lnTo>
                  <a:lnTo>
                    <a:pt x="1560804" y="1807940"/>
                  </a:lnTo>
                  <a:lnTo>
                    <a:pt x="1521829" y="1839740"/>
                  </a:lnTo>
                  <a:lnTo>
                    <a:pt x="1482253" y="1870667"/>
                  </a:lnTo>
                  <a:lnTo>
                    <a:pt x="1442091" y="1900715"/>
                  </a:lnTo>
                  <a:lnTo>
                    <a:pt x="1401359" y="1929877"/>
                  </a:lnTo>
                  <a:lnTo>
                    <a:pt x="1389706" y="1937856"/>
                  </a:lnTo>
                  <a:close/>
                </a:path>
                <a:path w="2418715" h="2362835">
                  <a:moveTo>
                    <a:pt x="40780" y="2362811"/>
                  </a:moveTo>
                  <a:lnTo>
                    <a:pt x="0" y="2362604"/>
                  </a:lnTo>
                  <a:lnTo>
                    <a:pt x="0" y="1937713"/>
                  </a:lnTo>
                  <a:lnTo>
                    <a:pt x="1389706" y="1937856"/>
                  </a:lnTo>
                  <a:lnTo>
                    <a:pt x="1318243" y="1985520"/>
                  </a:lnTo>
                  <a:lnTo>
                    <a:pt x="1275891" y="2011989"/>
                  </a:lnTo>
                  <a:lnTo>
                    <a:pt x="1233030" y="2037548"/>
                  </a:lnTo>
                  <a:lnTo>
                    <a:pt x="1189675" y="2062191"/>
                  </a:lnTo>
                  <a:lnTo>
                    <a:pt x="1145841" y="2085912"/>
                  </a:lnTo>
                  <a:lnTo>
                    <a:pt x="1101544" y="2108704"/>
                  </a:lnTo>
                  <a:lnTo>
                    <a:pt x="1056799" y="2130562"/>
                  </a:lnTo>
                  <a:lnTo>
                    <a:pt x="1011621" y="2151479"/>
                  </a:lnTo>
                  <a:lnTo>
                    <a:pt x="966025" y="2171449"/>
                  </a:lnTo>
                  <a:lnTo>
                    <a:pt x="920028" y="2190467"/>
                  </a:lnTo>
                  <a:lnTo>
                    <a:pt x="873644" y="2208525"/>
                  </a:lnTo>
                  <a:lnTo>
                    <a:pt x="826889" y="2225618"/>
                  </a:lnTo>
                  <a:lnTo>
                    <a:pt x="779777" y="2241739"/>
                  </a:lnTo>
                  <a:lnTo>
                    <a:pt x="732325" y="2256883"/>
                  </a:lnTo>
                  <a:lnTo>
                    <a:pt x="684547" y="2271043"/>
                  </a:lnTo>
                  <a:lnTo>
                    <a:pt x="636458" y="2284213"/>
                  </a:lnTo>
                  <a:lnTo>
                    <a:pt x="588075" y="2296388"/>
                  </a:lnTo>
                  <a:lnTo>
                    <a:pt x="539413" y="2307560"/>
                  </a:lnTo>
                  <a:lnTo>
                    <a:pt x="490486" y="2317724"/>
                  </a:lnTo>
                  <a:lnTo>
                    <a:pt x="441310" y="2326873"/>
                  </a:lnTo>
                  <a:lnTo>
                    <a:pt x="391901" y="2335002"/>
                  </a:lnTo>
                  <a:lnTo>
                    <a:pt x="342273" y="2342104"/>
                  </a:lnTo>
                  <a:lnTo>
                    <a:pt x="292443" y="2348173"/>
                  </a:lnTo>
                  <a:lnTo>
                    <a:pt x="242424" y="2353203"/>
                  </a:lnTo>
                  <a:lnTo>
                    <a:pt x="192234" y="2357188"/>
                  </a:lnTo>
                  <a:lnTo>
                    <a:pt x="141886" y="2360122"/>
                  </a:lnTo>
                  <a:lnTo>
                    <a:pt x="91396" y="2361998"/>
                  </a:lnTo>
                  <a:lnTo>
                    <a:pt x="40780" y="2362811"/>
                  </a:lnTo>
                  <a:close/>
                </a:path>
              </a:pathLst>
            </a:custGeom>
            <a:solidFill>
              <a:srgbClr val="8CD96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49" y="1477549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64143" y="332266"/>
            <a:ext cx="5747385" cy="1572260"/>
          </a:xfrm>
          <a:prstGeom prst="rect"/>
        </p:spPr>
        <p:txBody>
          <a:bodyPr wrap="square" lIns="0" tIns="149860" rIns="0" bIns="0" rtlCol="0" vert="horz">
            <a:spAutoFit/>
          </a:bodyPr>
          <a:lstStyle/>
          <a:p>
            <a:pPr marL="12700" marR="5080">
              <a:lnSpc>
                <a:spcPts val="5550"/>
              </a:lnSpc>
              <a:spcBef>
                <a:spcPts val="1180"/>
              </a:spcBef>
            </a:pPr>
            <a:r>
              <a:rPr dirty="0" sz="5500" spc="365">
                <a:solidFill>
                  <a:srgbClr val="26316F"/>
                </a:solidFill>
              </a:rPr>
              <a:t>P</a:t>
            </a:r>
            <a:r>
              <a:rPr dirty="0" sz="5500" spc="60">
                <a:solidFill>
                  <a:srgbClr val="26316F"/>
                </a:solidFill>
              </a:rPr>
              <a:t>R</a:t>
            </a:r>
            <a:r>
              <a:rPr dirty="0" sz="5500" spc="315">
                <a:solidFill>
                  <a:srgbClr val="26316F"/>
                </a:solidFill>
              </a:rPr>
              <a:t>E</a:t>
            </a:r>
            <a:r>
              <a:rPr dirty="0" sz="5500" spc="35">
                <a:solidFill>
                  <a:srgbClr val="26316F"/>
                </a:solidFill>
              </a:rPr>
              <a:t>S</a:t>
            </a:r>
            <a:r>
              <a:rPr dirty="0" sz="5500" spc="315">
                <a:solidFill>
                  <a:srgbClr val="26316F"/>
                </a:solidFill>
              </a:rPr>
              <a:t>E</a:t>
            </a:r>
            <a:r>
              <a:rPr dirty="0" sz="5500" spc="220">
                <a:solidFill>
                  <a:srgbClr val="26316F"/>
                </a:solidFill>
              </a:rPr>
              <a:t>N</a:t>
            </a:r>
            <a:r>
              <a:rPr dirty="0" sz="5500" spc="-150">
                <a:solidFill>
                  <a:srgbClr val="26316F"/>
                </a:solidFill>
              </a:rPr>
              <a:t>T</a:t>
            </a:r>
            <a:r>
              <a:rPr dirty="0" sz="5500" spc="270">
                <a:solidFill>
                  <a:srgbClr val="26316F"/>
                </a:solidFill>
              </a:rPr>
              <a:t>A</a:t>
            </a:r>
            <a:r>
              <a:rPr dirty="0" sz="5500" spc="40">
                <a:solidFill>
                  <a:srgbClr val="26316F"/>
                </a:solidFill>
              </a:rPr>
              <a:t>T</a:t>
            </a:r>
            <a:r>
              <a:rPr dirty="0" sz="5500" spc="-855">
                <a:solidFill>
                  <a:srgbClr val="26316F"/>
                </a:solidFill>
              </a:rPr>
              <a:t>I</a:t>
            </a:r>
            <a:r>
              <a:rPr dirty="0" sz="5500" spc="420">
                <a:solidFill>
                  <a:srgbClr val="26316F"/>
                </a:solidFill>
              </a:rPr>
              <a:t>O</a:t>
            </a:r>
            <a:r>
              <a:rPr dirty="0" sz="5500" spc="130">
                <a:solidFill>
                  <a:srgbClr val="26316F"/>
                </a:solidFill>
              </a:rPr>
              <a:t>N  </a:t>
            </a:r>
            <a:r>
              <a:rPr dirty="0" sz="5500" spc="75">
                <a:solidFill>
                  <a:srgbClr val="26316F"/>
                </a:solidFill>
              </a:rPr>
              <a:t>OUTLINE</a:t>
            </a:r>
            <a:endParaRPr sz="55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9655" y="2637653"/>
            <a:ext cx="247650" cy="2476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621632" y="2215378"/>
            <a:ext cx="6117590" cy="5648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215900">
              <a:lnSpc>
                <a:spcPct val="100000"/>
              </a:lnSpc>
              <a:spcBef>
                <a:spcPts val="100"/>
              </a:spcBef>
            </a:pPr>
            <a:r>
              <a:rPr dirty="0" sz="6150" spc="-250" b="1">
                <a:solidFill>
                  <a:srgbClr val="383D87"/>
                </a:solidFill>
                <a:latin typeface="Verdana"/>
                <a:cs typeface="Verdana"/>
              </a:rPr>
              <a:t>Abstract </a:t>
            </a:r>
            <a:r>
              <a:rPr dirty="0" sz="6150" spc="-245" b="1">
                <a:solidFill>
                  <a:srgbClr val="383D87"/>
                </a:solidFill>
                <a:latin typeface="Verdana"/>
                <a:cs typeface="Verdana"/>
              </a:rPr>
              <a:t> </a:t>
            </a:r>
            <a:r>
              <a:rPr dirty="0" sz="6150" spc="-315" b="1">
                <a:solidFill>
                  <a:srgbClr val="383D87"/>
                </a:solidFill>
                <a:latin typeface="Verdana"/>
                <a:cs typeface="Verdana"/>
              </a:rPr>
              <a:t>Introduction </a:t>
            </a:r>
            <a:r>
              <a:rPr dirty="0" sz="6150" spc="-310" b="1">
                <a:solidFill>
                  <a:srgbClr val="383D87"/>
                </a:solidFill>
                <a:latin typeface="Verdana"/>
                <a:cs typeface="Verdana"/>
              </a:rPr>
              <a:t> </a:t>
            </a:r>
            <a:r>
              <a:rPr dirty="0" sz="6150" spc="-265" b="1">
                <a:solidFill>
                  <a:srgbClr val="383D87"/>
                </a:solidFill>
                <a:latin typeface="Verdana"/>
                <a:cs typeface="Verdana"/>
              </a:rPr>
              <a:t>Objective </a:t>
            </a:r>
            <a:r>
              <a:rPr dirty="0" sz="6150" spc="-260" b="1">
                <a:solidFill>
                  <a:srgbClr val="383D87"/>
                </a:solidFill>
                <a:latin typeface="Verdana"/>
                <a:cs typeface="Verdana"/>
              </a:rPr>
              <a:t> </a:t>
            </a:r>
            <a:r>
              <a:rPr dirty="0" sz="6150" spc="-200" b="1">
                <a:solidFill>
                  <a:srgbClr val="383D87"/>
                </a:solidFill>
                <a:latin typeface="Verdana"/>
                <a:cs typeface="Verdana"/>
              </a:rPr>
              <a:t>Methodology </a:t>
            </a:r>
            <a:r>
              <a:rPr dirty="0" sz="6150" spc="-195" b="1">
                <a:solidFill>
                  <a:srgbClr val="383D87"/>
                </a:solidFill>
                <a:latin typeface="Verdana"/>
                <a:cs typeface="Verdana"/>
              </a:rPr>
              <a:t> </a:t>
            </a:r>
            <a:r>
              <a:rPr dirty="0" sz="6150" spc="-570" b="1">
                <a:solidFill>
                  <a:srgbClr val="383D87"/>
                </a:solidFill>
                <a:latin typeface="Verdana"/>
                <a:cs typeface="Verdana"/>
              </a:rPr>
              <a:t>S</a:t>
            </a:r>
            <a:r>
              <a:rPr dirty="0" sz="6150" spc="-495" b="1">
                <a:solidFill>
                  <a:srgbClr val="383D87"/>
                </a:solidFill>
                <a:latin typeface="Verdana"/>
                <a:cs typeface="Verdana"/>
              </a:rPr>
              <a:t>y</a:t>
            </a:r>
            <a:r>
              <a:rPr dirty="0" sz="6150" spc="-484" b="1">
                <a:solidFill>
                  <a:srgbClr val="383D87"/>
                </a:solidFill>
                <a:latin typeface="Verdana"/>
                <a:cs typeface="Verdana"/>
              </a:rPr>
              <a:t>s</a:t>
            </a:r>
            <a:r>
              <a:rPr dirty="0" sz="6150" spc="-310" b="1">
                <a:solidFill>
                  <a:srgbClr val="383D87"/>
                </a:solidFill>
                <a:latin typeface="Verdana"/>
                <a:cs typeface="Verdana"/>
              </a:rPr>
              <a:t>t</a:t>
            </a:r>
            <a:r>
              <a:rPr dirty="0" sz="6150" spc="-260" b="1">
                <a:solidFill>
                  <a:srgbClr val="383D87"/>
                </a:solidFill>
                <a:latin typeface="Verdana"/>
                <a:cs typeface="Verdana"/>
              </a:rPr>
              <a:t>e</a:t>
            </a:r>
            <a:r>
              <a:rPr dirty="0" sz="6150" spc="-35" b="1">
                <a:solidFill>
                  <a:srgbClr val="383D87"/>
                </a:solidFill>
                <a:latin typeface="Verdana"/>
                <a:cs typeface="Verdana"/>
              </a:rPr>
              <a:t>m</a:t>
            </a:r>
            <a:r>
              <a:rPr dirty="0" sz="6150" spc="-405" b="1">
                <a:solidFill>
                  <a:srgbClr val="383D87"/>
                </a:solidFill>
                <a:latin typeface="Verdana"/>
                <a:cs typeface="Verdana"/>
              </a:rPr>
              <a:t> </a:t>
            </a:r>
            <a:r>
              <a:rPr dirty="0" sz="6150" spc="-50" b="1">
                <a:solidFill>
                  <a:srgbClr val="383D87"/>
                </a:solidFill>
                <a:latin typeface="Verdana"/>
                <a:cs typeface="Verdana"/>
              </a:rPr>
              <a:t>O</a:t>
            </a:r>
            <a:r>
              <a:rPr dirty="0" sz="6150" spc="-195" b="1">
                <a:solidFill>
                  <a:srgbClr val="383D87"/>
                </a:solidFill>
                <a:latin typeface="Verdana"/>
                <a:cs typeface="Verdana"/>
              </a:rPr>
              <a:t>u</a:t>
            </a:r>
            <a:r>
              <a:rPr dirty="0" sz="6150" spc="-195" b="1">
                <a:solidFill>
                  <a:srgbClr val="383D87"/>
                </a:solidFill>
                <a:latin typeface="Verdana"/>
                <a:cs typeface="Verdana"/>
              </a:rPr>
              <a:t>t</a:t>
            </a:r>
            <a:r>
              <a:rPr dirty="0" sz="6150" spc="-85" b="1">
                <a:solidFill>
                  <a:srgbClr val="383D87"/>
                </a:solidFill>
                <a:latin typeface="Verdana"/>
                <a:cs typeface="Verdana"/>
              </a:rPr>
              <a:t>p</a:t>
            </a:r>
            <a:r>
              <a:rPr dirty="0" sz="6150" spc="-195" b="1">
                <a:solidFill>
                  <a:srgbClr val="383D87"/>
                </a:solidFill>
                <a:latin typeface="Verdana"/>
                <a:cs typeface="Verdana"/>
              </a:rPr>
              <a:t>u</a:t>
            </a:r>
            <a:r>
              <a:rPr dirty="0" sz="6150" spc="-165" b="1">
                <a:solidFill>
                  <a:srgbClr val="383D87"/>
                </a:solidFill>
                <a:latin typeface="Verdana"/>
                <a:cs typeface="Verdana"/>
              </a:rPr>
              <a:t>t  </a:t>
            </a:r>
            <a:r>
              <a:rPr dirty="0" sz="6150" spc="-235" b="1">
                <a:solidFill>
                  <a:srgbClr val="383D87"/>
                </a:solidFill>
                <a:latin typeface="Verdana"/>
                <a:cs typeface="Verdana"/>
              </a:rPr>
              <a:t>Conclusion</a:t>
            </a:r>
            <a:endParaRPr sz="615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49655" y="3571103"/>
            <a:ext cx="247650" cy="2476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49655" y="4514078"/>
            <a:ext cx="247650" cy="2476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49655" y="5447528"/>
            <a:ext cx="247650" cy="2476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49655" y="6390502"/>
            <a:ext cx="247650" cy="2476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49655" y="7323952"/>
            <a:ext cx="247650" cy="24764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635" y="693821"/>
            <a:ext cx="7081520" cy="1348105"/>
          </a:xfrm>
          <a:prstGeom prst="rect"/>
        </p:spPr>
        <p:txBody>
          <a:bodyPr wrap="square" lIns="0" tIns="1219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dirty="0" sz="4000" spc="215" b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4000" spc="20" b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4000" spc="280" b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4000" spc="-350" b="0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4000" spc="-1060" b="0">
                <a:solidFill>
                  <a:srgbClr val="26316F"/>
                </a:solidFill>
                <a:latin typeface="Verdana"/>
                <a:cs typeface="Verdana"/>
              </a:rPr>
              <a:t>1</a:t>
            </a:r>
            <a:r>
              <a:rPr dirty="0" sz="4000" spc="-65" b="0">
                <a:solidFill>
                  <a:srgbClr val="26316F"/>
                </a:solidFill>
                <a:latin typeface="Verdana"/>
                <a:cs typeface="Verdana"/>
              </a:rPr>
              <a:t>6</a:t>
            </a:r>
            <a:r>
              <a:rPr dirty="0" sz="4000" spc="-905" b="0">
                <a:solidFill>
                  <a:srgbClr val="26316F"/>
                </a:solidFill>
                <a:latin typeface="Verdana"/>
                <a:cs typeface="Verdana"/>
              </a:rPr>
              <a:t>:</a:t>
            </a:r>
            <a:r>
              <a:rPr dirty="0" sz="4000" spc="-325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-240" b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4000" spc="85" b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4000" spc="190" b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4000" spc="250" b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4000" spc="75" b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4000" spc="204" b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4000" spc="90" b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4000" spc="-325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75" b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4000" spc="20" b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4000" spc="35" b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4000" spc="350" b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4000" spc="-325" b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000" spc="145" b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4000" spc="75" b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4000" spc="-70" b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4000" spc="190" b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4000" spc="75" b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4000" spc="90" b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endParaRPr sz="4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dirty="0" sz="3350" spc="-455" b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35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561" y="1743273"/>
            <a:ext cx="16106774" cy="697959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29"/>
              <a:t>C</a:t>
            </a:r>
            <a:r>
              <a:rPr dirty="0" spc="370"/>
              <a:t>O</a:t>
            </a:r>
            <a:r>
              <a:rPr dirty="0" spc="210"/>
              <a:t>N</a:t>
            </a:r>
            <a:r>
              <a:rPr dirty="0" spc="305"/>
              <a:t>C</a:t>
            </a:r>
            <a:r>
              <a:rPr dirty="0" spc="90"/>
              <a:t>L</a:t>
            </a:r>
            <a:r>
              <a:rPr dirty="0" spc="260"/>
              <a:t>U</a:t>
            </a:r>
            <a:r>
              <a:rPr dirty="0" spc="-10"/>
              <a:t>S</a:t>
            </a:r>
            <a:r>
              <a:rPr dirty="0" spc="-790"/>
              <a:t>I</a:t>
            </a:r>
            <a:r>
              <a:rPr dirty="0" spc="370"/>
              <a:t>O</a:t>
            </a:r>
            <a:r>
              <a:rPr dirty="0" spc="21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53011" y="1184371"/>
            <a:ext cx="9025255" cy="6701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118110">
              <a:lnSpc>
                <a:spcPct val="100600"/>
              </a:lnSpc>
              <a:spcBef>
                <a:spcPts val="95"/>
              </a:spcBef>
            </a:pPr>
            <a:r>
              <a:rPr dirty="0" sz="3350" spc="-550" b="1">
                <a:solidFill>
                  <a:srgbClr val="253173"/>
                </a:solidFill>
                <a:latin typeface="Tahoma"/>
                <a:cs typeface="Tahoma"/>
              </a:rPr>
              <a:t>I</a:t>
            </a:r>
            <a:r>
              <a:rPr dirty="0" sz="3350" spc="160" b="1">
                <a:solidFill>
                  <a:srgbClr val="253173"/>
                </a:solidFill>
                <a:latin typeface="Tahoma"/>
                <a:cs typeface="Tahoma"/>
              </a:rPr>
              <a:t>n</a:t>
            </a:r>
            <a:r>
              <a:rPr dirty="0" sz="3350" spc="-55" b="1">
                <a:solidFill>
                  <a:srgbClr val="253173"/>
                </a:solidFill>
                <a:latin typeface="Tahoma"/>
                <a:cs typeface="Tahoma"/>
              </a:rPr>
              <a:t> </a:t>
            </a:r>
            <a:r>
              <a:rPr dirty="0" sz="3350" spc="30" b="1">
                <a:solidFill>
                  <a:srgbClr val="253173"/>
                </a:solidFill>
                <a:latin typeface="Tahoma"/>
                <a:cs typeface="Tahoma"/>
              </a:rPr>
              <a:t>t</a:t>
            </a:r>
            <a:r>
              <a:rPr dirty="0" sz="3350" spc="155" b="1">
                <a:solidFill>
                  <a:srgbClr val="253173"/>
                </a:solidFill>
                <a:latin typeface="Tahoma"/>
                <a:cs typeface="Tahoma"/>
              </a:rPr>
              <a:t>h</a:t>
            </a:r>
            <a:r>
              <a:rPr dirty="0" sz="3350" spc="-45" b="1">
                <a:solidFill>
                  <a:srgbClr val="253173"/>
                </a:solidFill>
                <a:latin typeface="Tahoma"/>
                <a:cs typeface="Tahoma"/>
              </a:rPr>
              <a:t>i</a:t>
            </a:r>
            <a:r>
              <a:rPr dirty="0" sz="3350" spc="10" b="1">
                <a:solidFill>
                  <a:srgbClr val="253173"/>
                </a:solidFill>
                <a:latin typeface="Tahoma"/>
                <a:cs typeface="Tahoma"/>
              </a:rPr>
              <a:t>s</a:t>
            </a:r>
            <a:r>
              <a:rPr dirty="0" sz="3350" spc="-55" b="1">
                <a:solidFill>
                  <a:srgbClr val="253173"/>
                </a:solidFill>
                <a:latin typeface="Tahoma"/>
                <a:cs typeface="Tahoma"/>
              </a:rPr>
              <a:t> </a:t>
            </a:r>
            <a:r>
              <a:rPr dirty="0" sz="3350" spc="195" b="1">
                <a:solidFill>
                  <a:srgbClr val="253173"/>
                </a:solidFill>
                <a:latin typeface="Tahoma"/>
                <a:cs typeface="Tahoma"/>
              </a:rPr>
              <a:t>p</a:t>
            </a:r>
            <a:r>
              <a:rPr dirty="0" sz="3350" spc="-75" b="1">
                <a:solidFill>
                  <a:srgbClr val="253173"/>
                </a:solidFill>
                <a:latin typeface="Tahoma"/>
                <a:cs typeface="Tahoma"/>
              </a:rPr>
              <a:t>r</a:t>
            </a:r>
            <a:r>
              <a:rPr dirty="0" sz="3350" spc="100" b="1">
                <a:solidFill>
                  <a:srgbClr val="253173"/>
                </a:solidFill>
                <a:latin typeface="Tahoma"/>
                <a:cs typeface="Tahoma"/>
              </a:rPr>
              <a:t>o</a:t>
            </a:r>
            <a:r>
              <a:rPr dirty="0" sz="3350" spc="-229" b="1">
                <a:solidFill>
                  <a:srgbClr val="253173"/>
                </a:solidFill>
                <a:latin typeface="Tahoma"/>
                <a:cs typeface="Tahoma"/>
              </a:rPr>
              <a:t>j</a:t>
            </a:r>
            <a:r>
              <a:rPr dirty="0" sz="3350" spc="100" b="1">
                <a:solidFill>
                  <a:srgbClr val="253173"/>
                </a:solidFill>
                <a:latin typeface="Tahoma"/>
                <a:cs typeface="Tahoma"/>
              </a:rPr>
              <a:t>e</a:t>
            </a:r>
            <a:r>
              <a:rPr dirty="0" sz="3350" spc="210" b="1">
                <a:solidFill>
                  <a:srgbClr val="253173"/>
                </a:solidFill>
                <a:latin typeface="Tahoma"/>
                <a:cs typeface="Tahoma"/>
              </a:rPr>
              <a:t>c</a:t>
            </a:r>
            <a:r>
              <a:rPr dirty="0" sz="3350" spc="65" b="1">
                <a:solidFill>
                  <a:srgbClr val="253173"/>
                </a:solidFill>
                <a:latin typeface="Tahoma"/>
                <a:cs typeface="Tahoma"/>
              </a:rPr>
              <a:t>t</a:t>
            </a:r>
            <a:r>
              <a:rPr dirty="0" sz="3350" spc="-225" b="1">
                <a:solidFill>
                  <a:srgbClr val="253173"/>
                </a:solidFill>
                <a:latin typeface="Tahoma"/>
                <a:cs typeface="Tahoma"/>
              </a:rPr>
              <a:t>,</a:t>
            </a:r>
            <a:r>
              <a:rPr dirty="0" sz="3350" spc="-55" b="1">
                <a:solidFill>
                  <a:srgbClr val="253173"/>
                </a:solidFill>
                <a:latin typeface="Tahoma"/>
                <a:cs typeface="Tahoma"/>
              </a:rPr>
              <a:t> </a:t>
            </a:r>
            <a:r>
              <a:rPr dirty="0" sz="3350" spc="-545" b="1">
                <a:solidFill>
                  <a:srgbClr val="253173"/>
                </a:solidFill>
                <a:latin typeface="Tahoma"/>
                <a:cs typeface="Tahoma"/>
              </a:rPr>
              <a:t>I</a:t>
            </a:r>
            <a:r>
              <a:rPr dirty="0" sz="3350" spc="-55" b="1">
                <a:solidFill>
                  <a:srgbClr val="253173"/>
                </a:solidFill>
                <a:latin typeface="Tahoma"/>
                <a:cs typeface="Tahoma"/>
              </a:rPr>
              <a:t> </a:t>
            </a:r>
            <a:r>
              <a:rPr dirty="0" sz="3350" spc="155" b="1">
                <a:solidFill>
                  <a:srgbClr val="253173"/>
                </a:solidFill>
                <a:latin typeface="Tahoma"/>
                <a:cs typeface="Tahoma"/>
              </a:rPr>
              <a:t>h</a:t>
            </a:r>
            <a:r>
              <a:rPr dirty="0" sz="3350" spc="5" b="1">
                <a:solidFill>
                  <a:srgbClr val="253173"/>
                </a:solidFill>
                <a:latin typeface="Tahoma"/>
                <a:cs typeface="Tahoma"/>
              </a:rPr>
              <a:t>a</a:t>
            </a:r>
            <a:r>
              <a:rPr dirty="0" sz="3350" spc="-50" b="1">
                <a:solidFill>
                  <a:srgbClr val="253173"/>
                </a:solidFill>
                <a:latin typeface="Tahoma"/>
                <a:cs typeface="Tahoma"/>
              </a:rPr>
              <a:t>v</a:t>
            </a:r>
            <a:r>
              <a:rPr dirty="0" sz="3350" spc="105" b="1">
                <a:solidFill>
                  <a:srgbClr val="253173"/>
                </a:solidFill>
                <a:latin typeface="Tahoma"/>
                <a:cs typeface="Tahoma"/>
              </a:rPr>
              <a:t>e</a:t>
            </a:r>
            <a:r>
              <a:rPr dirty="0" sz="3350" spc="-55" b="1">
                <a:solidFill>
                  <a:srgbClr val="253173"/>
                </a:solidFill>
                <a:latin typeface="Tahoma"/>
                <a:cs typeface="Tahoma"/>
              </a:rPr>
              <a:t> </a:t>
            </a:r>
            <a:r>
              <a:rPr dirty="0" sz="3350" spc="100" b="1">
                <a:solidFill>
                  <a:srgbClr val="253173"/>
                </a:solidFill>
                <a:latin typeface="Tahoma"/>
                <a:cs typeface="Tahoma"/>
              </a:rPr>
              <a:t>e</a:t>
            </a:r>
            <a:r>
              <a:rPr dirty="0" sz="3350" spc="5" b="1">
                <a:solidFill>
                  <a:srgbClr val="253173"/>
                </a:solidFill>
                <a:latin typeface="Tahoma"/>
                <a:cs typeface="Tahoma"/>
              </a:rPr>
              <a:t>s</a:t>
            </a:r>
            <a:r>
              <a:rPr dirty="0" sz="3350" spc="30" b="1">
                <a:solidFill>
                  <a:srgbClr val="253173"/>
                </a:solidFill>
                <a:latin typeface="Tahoma"/>
                <a:cs typeface="Tahoma"/>
              </a:rPr>
              <a:t>t</a:t>
            </a:r>
            <a:r>
              <a:rPr dirty="0" sz="3350" spc="35" b="1">
                <a:solidFill>
                  <a:srgbClr val="253173"/>
                </a:solidFill>
                <a:latin typeface="Tahoma"/>
                <a:cs typeface="Tahoma"/>
              </a:rPr>
              <a:t>a</a:t>
            </a:r>
            <a:r>
              <a:rPr dirty="0" sz="3350" spc="190" b="1">
                <a:solidFill>
                  <a:srgbClr val="253173"/>
                </a:solidFill>
                <a:latin typeface="Tahoma"/>
                <a:cs typeface="Tahoma"/>
              </a:rPr>
              <a:t>b</a:t>
            </a:r>
            <a:r>
              <a:rPr dirty="0" sz="3350" spc="-40" b="1">
                <a:solidFill>
                  <a:srgbClr val="253173"/>
                </a:solidFill>
                <a:latin typeface="Tahoma"/>
                <a:cs typeface="Tahoma"/>
              </a:rPr>
              <a:t>l</a:t>
            </a:r>
            <a:r>
              <a:rPr dirty="0" sz="3350" spc="-45" b="1">
                <a:solidFill>
                  <a:srgbClr val="253173"/>
                </a:solidFill>
                <a:latin typeface="Tahoma"/>
                <a:cs typeface="Tahoma"/>
              </a:rPr>
              <a:t>i</a:t>
            </a:r>
            <a:r>
              <a:rPr dirty="0" sz="3350" spc="5" b="1">
                <a:solidFill>
                  <a:srgbClr val="253173"/>
                </a:solidFill>
                <a:latin typeface="Tahoma"/>
                <a:cs typeface="Tahoma"/>
              </a:rPr>
              <a:t>s</a:t>
            </a:r>
            <a:r>
              <a:rPr dirty="0" sz="3350" spc="175" b="1">
                <a:solidFill>
                  <a:srgbClr val="253173"/>
                </a:solidFill>
                <a:latin typeface="Tahoma"/>
                <a:cs typeface="Tahoma"/>
              </a:rPr>
              <a:t>h</a:t>
            </a:r>
            <a:r>
              <a:rPr dirty="0" sz="3350" spc="100" b="1">
                <a:solidFill>
                  <a:srgbClr val="253173"/>
                </a:solidFill>
                <a:latin typeface="Tahoma"/>
                <a:cs typeface="Tahoma"/>
              </a:rPr>
              <a:t>e</a:t>
            </a:r>
            <a:r>
              <a:rPr dirty="0" sz="3350" spc="204" b="1">
                <a:solidFill>
                  <a:srgbClr val="253173"/>
                </a:solidFill>
                <a:latin typeface="Tahoma"/>
                <a:cs typeface="Tahoma"/>
              </a:rPr>
              <a:t>d</a:t>
            </a:r>
            <a:r>
              <a:rPr dirty="0" sz="3350" spc="-55" b="1">
                <a:solidFill>
                  <a:srgbClr val="253173"/>
                </a:solidFill>
                <a:latin typeface="Tahoma"/>
                <a:cs typeface="Tahoma"/>
              </a:rPr>
              <a:t> </a:t>
            </a:r>
            <a:r>
              <a:rPr dirty="0" sz="3350" spc="30" b="1">
                <a:solidFill>
                  <a:srgbClr val="253173"/>
                </a:solidFill>
                <a:latin typeface="Tahoma"/>
                <a:cs typeface="Tahoma"/>
              </a:rPr>
              <a:t>t</a:t>
            </a:r>
            <a:r>
              <a:rPr dirty="0" sz="3350" spc="175" b="1">
                <a:solidFill>
                  <a:srgbClr val="253173"/>
                </a:solidFill>
                <a:latin typeface="Tahoma"/>
                <a:cs typeface="Tahoma"/>
              </a:rPr>
              <a:t>h</a:t>
            </a:r>
            <a:r>
              <a:rPr dirty="0" sz="3350" spc="70" b="1">
                <a:solidFill>
                  <a:srgbClr val="253173"/>
                </a:solidFill>
                <a:latin typeface="Tahoma"/>
                <a:cs typeface="Tahoma"/>
              </a:rPr>
              <a:t>e  </a:t>
            </a:r>
            <a:r>
              <a:rPr dirty="0" sz="3350" spc="40" b="1">
                <a:solidFill>
                  <a:srgbClr val="253173"/>
                </a:solidFill>
                <a:latin typeface="Tahoma"/>
                <a:cs typeface="Tahoma"/>
              </a:rPr>
              <a:t>essential </a:t>
            </a:r>
            <a:r>
              <a:rPr dirty="0" sz="3350" spc="45" b="1">
                <a:solidFill>
                  <a:srgbClr val="253173"/>
                </a:solidFill>
                <a:latin typeface="Tahoma"/>
                <a:cs typeface="Tahoma"/>
              </a:rPr>
              <a:t>relationships </a:t>
            </a:r>
            <a:r>
              <a:rPr dirty="0" sz="3350" spc="100" b="1">
                <a:solidFill>
                  <a:srgbClr val="253173"/>
                </a:solidFill>
                <a:latin typeface="Tahoma"/>
                <a:cs typeface="Tahoma"/>
              </a:rPr>
              <a:t>between </a:t>
            </a:r>
            <a:r>
              <a:rPr dirty="0" sz="3350" spc="105" b="1">
                <a:solidFill>
                  <a:srgbClr val="253173"/>
                </a:solidFill>
                <a:latin typeface="Tahoma"/>
                <a:cs typeface="Tahoma"/>
              </a:rPr>
              <a:t>the </a:t>
            </a:r>
            <a:r>
              <a:rPr dirty="0" sz="3350" spc="110" b="1">
                <a:solidFill>
                  <a:srgbClr val="253173"/>
                </a:solidFill>
                <a:latin typeface="Tahoma"/>
                <a:cs typeface="Tahoma"/>
              </a:rPr>
              <a:t> </a:t>
            </a:r>
            <a:r>
              <a:rPr dirty="0" sz="3350" spc="55" b="1">
                <a:solidFill>
                  <a:srgbClr val="253173"/>
                </a:solidFill>
                <a:latin typeface="Tahoma"/>
                <a:cs typeface="Tahoma"/>
              </a:rPr>
              <a:t>tables </a:t>
            </a:r>
            <a:r>
              <a:rPr dirty="0" sz="3350" spc="60" b="1">
                <a:solidFill>
                  <a:srgbClr val="253173"/>
                </a:solidFill>
                <a:latin typeface="Tahoma"/>
                <a:cs typeface="Tahoma"/>
              </a:rPr>
              <a:t>in </a:t>
            </a:r>
            <a:r>
              <a:rPr dirty="0" sz="3350" spc="40" b="1">
                <a:solidFill>
                  <a:srgbClr val="253173"/>
                </a:solidFill>
                <a:latin typeface="Tahoma"/>
                <a:cs typeface="Tahoma"/>
              </a:rPr>
              <a:t>your </a:t>
            </a:r>
            <a:r>
              <a:rPr dirty="0" sz="3350" spc="75" b="1">
                <a:solidFill>
                  <a:srgbClr val="253173"/>
                </a:solidFill>
                <a:latin typeface="Tahoma"/>
                <a:cs typeface="Tahoma"/>
              </a:rPr>
              <a:t>database </a:t>
            </a:r>
            <a:r>
              <a:rPr dirty="0" sz="3350" spc="100" b="1">
                <a:solidFill>
                  <a:srgbClr val="253173"/>
                </a:solidFill>
                <a:latin typeface="Tahoma"/>
                <a:cs typeface="Tahoma"/>
              </a:rPr>
              <a:t>based </a:t>
            </a:r>
            <a:r>
              <a:rPr dirty="0" sz="3350" spc="130" b="1">
                <a:solidFill>
                  <a:srgbClr val="253173"/>
                </a:solidFill>
                <a:latin typeface="Tahoma"/>
                <a:cs typeface="Tahoma"/>
              </a:rPr>
              <a:t>on </a:t>
            </a:r>
            <a:r>
              <a:rPr dirty="0" sz="3350" spc="105" b="1">
                <a:solidFill>
                  <a:srgbClr val="253173"/>
                </a:solidFill>
                <a:latin typeface="Tahoma"/>
                <a:cs typeface="Tahoma"/>
              </a:rPr>
              <a:t>the </a:t>
            </a:r>
            <a:r>
              <a:rPr dirty="0" sz="3350" spc="110" b="1">
                <a:solidFill>
                  <a:srgbClr val="253173"/>
                </a:solidFill>
                <a:latin typeface="Tahoma"/>
                <a:cs typeface="Tahoma"/>
              </a:rPr>
              <a:t> </a:t>
            </a:r>
            <a:r>
              <a:rPr dirty="0" sz="3350" spc="80" b="1">
                <a:solidFill>
                  <a:srgbClr val="253173"/>
                </a:solidFill>
                <a:latin typeface="Tahoma"/>
                <a:cs typeface="Tahoma"/>
              </a:rPr>
              <a:t>provided </a:t>
            </a:r>
            <a:r>
              <a:rPr dirty="0" sz="3350" spc="25" b="1">
                <a:solidFill>
                  <a:srgbClr val="253173"/>
                </a:solidFill>
                <a:latin typeface="Tahoma"/>
                <a:cs typeface="Tahoma"/>
              </a:rPr>
              <a:t>scenarios. </a:t>
            </a:r>
            <a:r>
              <a:rPr dirty="0" sz="3350" spc="70" b="1">
                <a:solidFill>
                  <a:srgbClr val="253173"/>
                </a:solidFill>
                <a:latin typeface="Tahoma"/>
                <a:cs typeface="Tahoma"/>
              </a:rPr>
              <a:t>These </a:t>
            </a:r>
            <a:r>
              <a:rPr dirty="0" sz="3350" spc="45" b="1">
                <a:solidFill>
                  <a:srgbClr val="253173"/>
                </a:solidFill>
                <a:latin typeface="Tahoma"/>
                <a:cs typeface="Tahoma"/>
              </a:rPr>
              <a:t>relationships </a:t>
            </a:r>
            <a:r>
              <a:rPr dirty="0" sz="3350" spc="50" b="1">
                <a:solidFill>
                  <a:srgbClr val="253173"/>
                </a:solidFill>
                <a:latin typeface="Tahoma"/>
                <a:cs typeface="Tahoma"/>
              </a:rPr>
              <a:t> </a:t>
            </a:r>
            <a:r>
              <a:rPr dirty="0" sz="3350" spc="15" b="1">
                <a:solidFill>
                  <a:srgbClr val="253173"/>
                </a:solidFill>
                <a:latin typeface="Tahoma"/>
                <a:cs typeface="Tahoma"/>
              </a:rPr>
              <a:t>facilitate </a:t>
            </a:r>
            <a:r>
              <a:rPr dirty="0" sz="3350" spc="105" b="1">
                <a:solidFill>
                  <a:srgbClr val="253173"/>
                </a:solidFill>
                <a:latin typeface="Tahoma"/>
                <a:cs typeface="Tahoma"/>
              </a:rPr>
              <a:t>the </a:t>
            </a:r>
            <a:r>
              <a:rPr dirty="0" sz="3350" spc="155" b="1">
                <a:solidFill>
                  <a:srgbClr val="253173"/>
                </a:solidFill>
                <a:latin typeface="Tahoma"/>
                <a:cs typeface="Tahoma"/>
              </a:rPr>
              <a:t>management </a:t>
            </a:r>
            <a:r>
              <a:rPr dirty="0" sz="3350" spc="30" b="1">
                <a:solidFill>
                  <a:srgbClr val="253173"/>
                </a:solidFill>
                <a:latin typeface="Tahoma"/>
                <a:cs typeface="Tahoma"/>
              </a:rPr>
              <a:t>of </a:t>
            </a:r>
            <a:r>
              <a:rPr dirty="0" sz="3350" spc="75" b="1">
                <a:solidFill>
                  <a:srgbClr val="253173"/>
                </a:solidFill>
                <a:latin typeface="Tahoma"/>
                <a:cs typeface="Tahoma"/>
              </a:rPr>
              <a:t>data </a:t>
            </a:r>
            <a:r>
              <a:rPr dirty="0" sz="3350" spc="140" b="1">
                <a:solidFill>
                  <a:srgbClr val="253173"/>
                </a:solidFill>
                <a:latin typeface="Tahoma"/>
                <a:cs typeface="Tahoma"/>
              </a:rPr>
              <a:t>and </a:t>
            </a:r>
            <a:r>
              <a:rPr dirty="0" sz="3350" spc="145" b="1">
                <a:solidFill>
                  <a:srgbClr val="253173"/>
                </a:solidFill>
                <a:latin typeface="Tahoma"/>
                <a:cs typeface="Tahoma"/>
              </a:rPr>
              <a:t> </a:t>
            </a:r>
            <a:r>
              <a:rPr dirty="0" sz="3350" spc="50" b="1">
                <a:solidFill>
                  <a:srgbClr val="253173"/>
                </a:solidFill>
                <a:latin typeface="Tahoma"/>
                <a:cs typeface="Tahoma"/>
              </a:rPr>
              <a:t>interactions </a:t>
            </a:r>
            <a:r>
              <a:rPr dirty="0" sz="3350" spc="100" b="1">
                <a:solidFill>
                  <a:srgbClr val="253173"/>
                </a:solidFill>
                <a:latin typeface="Tahoma"/>
                <a:cs typeface="Tahoma"/>
              </a:rPr>
              <a:t>between </a:t>
            </a:r>
            <a:r>
              <a:rPr dirty="0" sz="3350" spc="70" b="1">
                <a:solidFill>
                  <a:srgbClr val="253173"/>
                </a:solidFill>
                <a:latin typeface="Tahoma"/>
                <a:cs typeface="Tahoma"/>
              </a:rPr>
              <a:t>admins, </a:t>
            </a:r>
            <a:r>
              <a:rPr dirty="0" sz="3350" spc="25" b="1">
                <a:solidFill>
                  <a:srgbClr val="253173"/>
                </a:solidFill>
                <a:latin typeface="Tahoma"/>
                <a:cs typeface="Tahoma"/>
              </a:rPr>
              <a:t>teachers, </a:t>
            </a:r>
            <a:r>
              <a:rPr dirty="0" sz="3350" spc="30" b="1">
                <a:solidFill>
                  <a:srgbClr val="253173"/>
                </a:solidFill>
                <a:latin typeface="Tahoma"/>
                <a:cs typeface="Tahoma"/>
              </a:rPr>
              <a:t> </a:t>
            </a:r>
            <a:r>
              <a:rPr dirty="0" sz="3350" spc="140" b="1">
                <a:solidFill>
                  <a:srgbClr val="253173"/>
                </a:solidFill>
                <a:latin typeface="Tahoma"/>
                <a:cs typeface="Tahoma"/>
              </a:rPr>
              <a:t>and </a:t>
            </a:r>
            <a:r>
              <a:rPr dirty="0" sz="3350" spc="85" b="1">
                <a:solidFill>
                  <a:srgbClr val="253173"/>
                </a:solidFill>
                <a:latin typeface="Tahoma"/>
                <a:cs typeface="Tahoma"/>
              </a:rPr>
              <a:t>students </a:t>
            </a:r>
            <a:r>
              <a:rPr dirty="0" sz="3350" spc="60" b="1">
                <a:solidFill>
                  <a:srgbClr val="253173"/>
                </a:solidFill>
                <a:latin typeface="Tahoma"/>
                <a:cs typeface="Tahoma"/>
              </a:rPr>
              <a:t>in </a:t>
            </a:r>
            <a:r>
              <a:rPr dirty="0" sz="3350" spc="40" b="1">
                <a:solidFill>
                  <a:srgbClr val="253173"/>
                </a:solidFill>
                <a:latin typeface="Tahoma"/>
                <a:cs typeface="Tahoma"/>
              </a:rPr>
              <a:t>a </a:t>
            </a:r>
            <a:r>
              <a:rPr dirty="0" sz="3350" spc="95" b="1">
                <a:solidFill>
                  <a:srgbClr val="253173"/>
                </a:solidFill>
                <a:latin typeface="Tahoma"/>
                <a:cs typeface="Tahoma"/>
              </a:rPr>
              <a:t>coherent </a:t>
            </a:r>
            <a:r>
              <a:rPr dirty="0" sz="3350" spc="75" b="1">
                <a:solidFill>
                  <a:srgbClr val="253173"/>
                </a:solidFill>
                <a:latin typeface="Tahoma"/>
                <a:cs typeface="Tahoma"/>
              </a:rPr>
              <a:t>manner. </a:t>
            </a:r>
            <a:r>
              <a:rPr dirty="0" sz="3350" spc="140" b="1">
                <a:solidFill>
                  <a:srgbClr val="253173"/>
                </a:solidFill>
                <a:latin typeface="Tahoma"/>
                <a:cs typeface="Tahoma"/>
              </a:rPr>
              <a:t>By </a:t>
            </a:r>
            <a:r>
              <a:rPr dirty="0" sz="3350" spc="145" b="1">
                <a:solidFill>
                  <a:srgbClr val="253173"/>
                </a:solidFill>
                <a:latin typeface="Tahoma"/>
                <a:cs typeface="Tahoma"/>
              </a:rPr>
              <a:t> </a:t>
            </a:r>
            <a:r>
              <a:rPr dirty="0" sz="3350" spc="75" b="1">
                <a:solidFill>
                  <a:srgbClr val="253173"/>
                </a:solidFill>
                <a:latin typeface="Tahoma"/>
                <a:cs typeface="Tahoma"/>
              </a:rPr>
              <a:t>structuring</a:t>
            </a:r>
            <a:r>
              <a:rPr dirty="0" sz="3350" spc="-65" b="1">
                <a:solidFill>
                  <a:srgbClr val="253173"/>
                </a:solidFill>
                <a:latin typeface="Tahoma"/>
                <a:cs typeface="Tahoma"/>
              </a:rPr>
              <a:t> </a:t>
            </a:r>
            <a:r>
              <a:rPr dirty="0" sz="3350" spc="105" b="1">
                <a:solidFill>
                  <a:srgbClr val="253173"/>
                </a:solidFill>
                <a:latin typeface="Tahoma"/>
                <a:cs typeface="Tahoma"/>
              </a:rPr>
              <a:t>the</a:t>
            </a:r>
            <a:r>
              <a:rPr dirty="0" sz="3350" spc="-60" b="1">
                <a:solidFill>
                  <a:srgbClr val="253173"/>
                </a:solidFill>
                <a:latin typeface="Tahoma"/>
                <a:cs typeface="Tahoma"/>
              </a:rPr>
              <a:t> </a:t>
            </a:r>
            <a:r>
              <a:rPr dirty="0" sz="3350" spc="75" b="1">
                <a:solidFill>
                  <a:srgbClr val="253173"/>
                </a:solidFill>
                <a:latin typeface="Tahoma"/>
                <a:cs typeface="Tahoma"/>
              </a:rPr>
              <a:t>database</a:t>
            </a:r>
            <a:r>
              <a:rPr dirty="0" sz="3350" spc="-60" b="1">
                <a:solidFill>
                  <a:srgbClr val="253173"/>
                </a:solidFill>
                <a:latin typeface="Tahoma"/>
                <a:cs typeface="Tahoma"/>
              </a:rPr>
              <a:t> </a:t>
            </a:r>
            <a:r>
              <a:rPr dirty="0" sz="3350" spc="60" b="1">
                <a:solidFill>
                  <a:srgbClr val="253173"/>
                </a:solidFill>
                <a:latin typeface="Tahoma"/>
                <a:cs typeface="Tahoma"/>
              </a:rPr>
              <a:t>in</a:t>
            </a:r>
            <a:r>
              <a:rPr dirty="0" sz="3350" spc="-65" b="1">
                <a:solidFill>
                  <a:srgbClr val="253173"/>
                </a:solidFill>
                <a:latin typeface="Tahoma"/>
                <a:cs typeface="Tahoma"/>
              </a:rPr>
              <a:t> </a:t>
            </a:r>
            <a:r>
              <a:rPr dirty="0" sz="3350" spc="40" b="1">
                <a:solidFill>
                  <a:srgbClr val="253173"/>
                </a:solidFill>
                <a:latin typeface="Tahoma"/>
                <a:cs typeface="Tahoma"/>
              </a:rPr>
              <a:t>this</a:t>
            </a:r>
            <a:r>
              <a:rPr dirty="0" sz="3350" spc="-60" b="1">
                <a:solidFill>
                  <a:srgbClr val="253173"/>
                </a:solidFill>
                <a:latin typeface="Tahoma"/>
                <a:cs typeface="Tahoma"/>
              </a:rPr>
              <a:t> </a:t>
            </a:r>
            <a:r>
              <a:rPr dirty="0" sz="3350" spc="-65" b="1">
                <a:solidFill>
                  <a:srgbClr val="253173"/>
                </a:solidFill>
                <a:latin typeface="Tahoma"/>
                <a:cs typeface="Tahoma"/>
              </a:rPr>
              <a:t>way,</a:t>
            </a:r>
            <a:r>
              <a:rPr dirty="0" sz="3350" spc="-60" b="1">
                <a:solidFill>
                  <a:srgbClr val="253173"/>
                </a:solidFill>
                <a:latin typeface="Tahoma"/>
                <a:cs typeface="Tahoma"/>
              </a:rPr>
              <a:t> </a:t>
            </a:r>
            <a:r>
              <a:rPr dirty="0" sz="3350" spc="70" b="1">
                <a:solidFill>
                  <a:srgbClr val="253173"/>
                </a:solidFill>
                <a:latin typeface="Tahoma"/>
                <a:cs typeface="Tahoma"/>
              </a:rPr>
              <a:t>you </a:t>
            </a:r>
            <a:r>
              <a:rPr dirty="0" sz="3350" spc="-965" b="1">
                <a:solidFill>
                  <a:srgbClr val="253173"/>
                </a:solidFill>
                <a:latin typeface="Tahoma"/>
                <a:cs typeface="Tahoma"/>
              </a:rPr>
              <a:t> </a:t>
            </a:r>
            <a:r>
              <a:rPr dirty="0" sz="3350" spc="125" b="1">
                <a:solidFill>
                  <a:srgbClr val="253173"/>
                </a:solidFill>
                <a:latin typeface="Tahoma"/>
                <a:cs typeface="Tahoma"/>
              </a:rPr>
              <a:t>can </a:t>
            </a:r>
            <a:r>
              <a:rPr dirty="0" sz="3350" spc="65" b="1">
                <a:solidFill>
                  <a:srgbClr val="253173"/>
                </a:solidFill>
                <a:latin typeface="Tahoma"/>
                <a:cs typeface="Tahoma"/>
              </a:rPr>
              <a:t>efﬁciently assign </a:t>
            </a:r>
            <a:r>
              <a:rPr dirty="0" sz="3350" spc="30" b="1">
                <a:solidFill>
                  <a:srgbClr val="253173"/>
                </a:solidFill>
                <a:latin typeface="Tahoma"/>
                <a:cs typeface="Tahoma"/>
              </a:rPr>
              <a:t>courses, </a:t>
            </a:r>
            <a:r>
              <a:rPr dirty="0" sz="3350" spc="155" b="1">
                <a:solidFill>
                  <a:srgbClr val="253173"/>
                </a:solidFill>
                <a:latin typeface="Tahoma"/>
                <a:cs typeface="Tahoma"/>
              </a:rPr>
              <a:t>manage </a:t>
            </a:r>
            <a:r>
              <a:rPr dirty="0" sz="3350" spc="160" b="1">
                <a:solidFill>
                  <a:srgbClr val="253173"/>
                </a:solidFill>
                <a:latin typeface="Tahoma"/>
                <a:cs typeface="Tahoma"/>
              </a:rPr>
              <a:t> </a:t>
            </a:r>
            <a:r>
              <a:rPr dirty="0" sz="3350" spc="50" b="1">
                <a:solidFill>
                  <a:srgbClr val="253173"/>
                </a:solidFill>
                <a:latin typeface="Tahoma"/>
                <a:cs typeface="Tahoma"/>
              </a:rPr>
              <a:t>user </a:t>
            </a:r>
            <a:r>
              <a:rPr dirty="0" sz="3350" spc="35" b="1">
                <a:solidFill>
                  <a:srgbClr val="253173"/>
                </a:solidFill>
                <a:latin typeface="Tahoma"/>
                <a:cs typeface="Tahoma"/>
              </a:rPr>
              <a:t>proﬁles, </a:t>
            </a:r>
            <a:r>
              <a:rPr dirty="0" sz="3350" spc="140" b="1">
                <a:solidFill>
                  <a:srgbClr val="253173"/>
                </a:solidFill>
                <a:latin typeface="Tahoma"/>
                <a:cs typeface="Tahoma"/>
              </a:rPr>
              <a:t>and </a:t>
            </a:r>
            <a:r>
              <a:rPr dirty="0" sz="3350" spc="70" b="1">
                <a:solidFill>
                  <a:srgbClr val="253173"/>
                </a:solidFill>
                <a:latin typeface="Tahoma"/>
                <a:cs typeface="Tahoma"/>
              </a:rPr>
              <a:t>record </a:t>
            </a:r>
            <a:r>
              <a:rPr dirty="0" sz="3350" spc="140" b="1">
                <a:solidFill>
                  <a:srgbClr val="253173"/>
                </a:solidFill>
                <a:latin typeface="Tahoma"/>
                <a:cs typeface="Tahoma"/>
              </a:rPr>
              <a:t>and </a:t>
            </a:r>
            <a:r>
              <a:rPr dirty="0" sz="3350" spc="80" b="1">
                <a:solidFill>
                  <a:srgbClr val="253173"/>
                </a:solidFill>
                <a:latin typeface="Tahoma"/>
                <a:cs typeface="Tahoma"/>
              </a:rPr>
              <a:t>access </a:t>
            </a:r>
            <a:r>
              <a:rPr dirty="0" sz="3350" spc="85" b="1">
                <a:solidFill>
                  <a:srgbClr val="253173"/>
                </a:solidFill>
                <a:latin typeface="Tahoma"/>
                <a:cs typeface="Tahoma"/>
              </a:rPr>
              <a:t> </a:t>
            </a:r>
            <a:r>
              <a:rPr dirty="0" sz="3350" spc="135" b="1">
                <a:solidFill>
                  <a:srgbClr val="253173"/>
                </a:solidFill>
                <a:latin typeface="Tahoma"/>
                <a:cs typeface="Tahoma"/>
              </a:rPr>
              <a:t>academic </a:t>
            </a:r>
            <a:r>
              <a:rPr dirty="0" sz="3350" spc="5" b="1">
                <a:solidFill>
                  <a:srgbClr val="253173"/>
                </a:solidFill>
                <a:latin typeface="Tahoma"/>
                <a:cs typeface="Tahoma"/>
              </a:rPr>
              <a:t>results, </a:t>
            </a:r>
            <a:r>
              <a:rPr dirty="0" sz="3350" spc="90" b="1">
                <a:solidFill>
                  <a:srgbClr val="253173"/>
                </a:solidFill>
                <a:latin typeface="Tahoma"/>
                <a:cs typeface="Tahoma"/>
              </a:rPr>
              <a:t>contributing </a:t>
            </a:r>
            <a:r>
              <a:rPr dirty="0" sz="3350" spc="35" b="1">
                <a:solidFill>
                  <a:srgbClr val="253173"/>
                </a:solidFill>
                <a:latin typeface="Tahoma"/>
                <a:cs typeface="Tahoma"/>
              </a:rPr>
              <a:t>to </a:t>
            </a:r>
            <a:r>
              <a:rPr dirty="0" sz="3350" spc="40" b="1">
                <a:solidFill>
                  <a:srgbClr val="253173"/>
                </a:solidFill>
                <a:latin typeface="Tahoma"/>
                <a:cs typeface="Tahoma"/>
              </a:rPr>
              <a:t>a </a:t>
            </a:r>
            <a:r>
              <a:rPr dirty="0" sz="3350" spc="45" b="1">
                <a:solidFill>
                  <a:srgbClr val="253173"/>
                </a:solidFill>
                <a:latin typeface="Tahoma"/>
                <a:cs typeface="Tahoma"/>
              </a:rPr>
              <a:t> </a:t>
            </a:r>
            <a:r>
              <a:rPr dirty="0" sz="3350" spc="70" b="1">
                <a:solidFill>
                  <a:srgbClr val="253173"/>
                </a:solidFill>
                <a:latin typeface="Tahoma"/>
                <a:cs typeface="Tahoma"/>
              </a:rPr>
              <a:t>streamlined </a:t>
            </a:r>
            <a:r>
              <a:rPr dirty="0" sz="3350" spc="140" b="1">
                <a:solidFill>
                  <a:srgbClr val="253173"/>
                </a:solidFill>
                <a:latin typeface="Tahoma"/>
                <a:cs typeface="Tahoma"/>
              </a:rPr>
              <a:t>and </a:t>
            </a:r>
            <a:r>
              <a:rPr dirty="0" sz="3350" spc="75" b="1">
                <a:solidFill>
                  <a:srgbClr val="253173"/>
                </a:solidFill>
                <a:latin typeface="Tahoma"/>
                <a:cs typeface="Tahoma"/>
              </a:rPr>
              <a:t>organized </a:t>
            </a:r>
            <a:r>
              <a:rPr dirty="0" sz="3350" spc="80" b="1">
                <a:solidFill>
                  <a:srgbClr val="253173"/>
                </a:solidFill>
                <a:latin typeface="Tahoma"/>
                <a:cs typeface="Tahoma"/>
              </a:rPr>
              <a:t>educational </a:t>
            </a:r>
            <a:r>
              <a:rPr dirty="0" sz="3350" spc="85" b="1">
                <a:solidFill>
                  <a:srgbClr val="253173"/>
                </a:solidFill>
                <a:latin typeface="Tahoma"/>
                <a:cs typeface="Tahoma"/>
              </a:rPr>
              <a:t> </a:t>
            </a:r>
            <a:r>
              <a:rPr dirty="0" sz="3350" spc="155" b="1">
                <a:solidFill>
                  <a:srgbClr val="253173"/>
                </a:solidFill>
                <a:latin typeface="Tahoma"/>
                <a:cs typeface="Tahoma"/>
              </a:rPr>
              <a:t>management</a:t>
            </a:r>
            <a:r>
              <a:rPr dirty="0" sz="3350" spc="-60" b="1">
                <a:solidFill>
                  <a:srgbClr val="253173"/>
                </a:solidFill>
                <a:latin typeface="Tahoma"/>
                <a:cs typeface="Tahoma"/>
              </a:rPr>
              <a:t> </a:t>
            </a:r>
            <a:r>
              <a:rPr dirty="0" sz="3350" spc="25" b="1">
                <a:solidFill>
                  <a:srgbClr val="253173"/>
                </a:solidFill>
                <a:latin typeface="Tahoma"/>
                <a:cs typeface="Tahoma"/>
              </a:rPr>
              <a:t>system.</a:t>
            </a:r>
            <a:endParaRPr sz="3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8715" cy="2362835"/>
            </a:xfrm>
            <a:custGeom>
              <a:avLst/>
              <a:gdLst/>
              <a:ahLst/>
              <a:cxnLst/>
              <a:rect l="l" t="t" r="r" b="b"/>
              <a:pathLst>
                <a:path w="2418715" h="2362835">
                  <a:moveTo>
                    <a:pt x="1389706" y="1937856"/>
                  </a:moveTo>
                  <a:lnTo>
                    <a:pt x="46228" y="1937856"/>
                  </a:lnTo>
                  <a:lnTo>
                    <a:pt x="95596" y="1936770"/>
                  </a:lnTo>
                  <a:lnTo>
                    <a:pt x="144811" y="1934454"/>
                  </a:lnTo>
                  <a:lnTo>
                    <a:pt x="193851" y="1930917"/>
                  </a:lnTo>
                  <a:lnTo>
                    <a:pt x="242697" y="1926166"/>
                  </a:lnTo>
                  <a:lnTo>
                    <a:pt x="291325" y="1920211"/>
                  </a:lnTo>
                  <a:lnTo>
                    <a:pt x="339717" y="1913060"/>
                  </a:lnTo>
                  <a:lnTo>
                    <a:pt x="387850" y="1904721"/>
                  </a:lnTo>
                  <a:lnTo>
                    <a:pt x="435703" y="1895203"/>
                  </a:lnTo>
                  <a:lnTo>
                    <a:pt x="483255" y="1884513"/>
                  </a:lnTo>
                  <a:lnTo>
                    <a:pt x="530486" y="1872662"/>
                  </a:lnTo>
                  <a:lnTo>
                    <a:pt x="577373" y="1859656"/>
                  </a:lnTo>
                  <a:lnTo>
                    <a:pt x="623897" y="1845505"/>
                  </a:lnTo>
                  <a:lnTo>
                    <a:pt x="670036" y="1830217"/>
                  </a:lnTo>
                  <a:lnTo>
                    <a:pt x="715769" y="1813801"/>
                  </a:lnTo>
                  <a:lnTo>
                    <a:pt x="761074" y="1796264"/>
                  </a:lnTo>
                  <a:lnTo>
                    <a:pt x="805931" y="1777616"/>
                  </a:lnTo>
                  <a:lnTo>
                    <a:pt x="850319" y="1757864"/>
                  </a:lnTo>
                  <a:lnTo>
                    <a:pt x="894217" y="1737018"/>
                  </a:lnTo>
                  <a:lnTo>
                    <a:pt x="937603" y="1715085"/>
                  </a:lnTo>
                  <a:lnTo>
                    <a:pt x="980456" y="1692075"/>
                  </a:lnTo>
                  <a:lnTo>
                    <a:pt x="1022756" y="1667995"/>
                  </a:lnTo>
                  <a:lnTo>
                    <a:pt x="1064481" y="1642855"/>
                  </a:lnTo>
                  <a:lnTo>
                    <a:pt x="1105611" y="1616662"/>
                  </a:lnTo>
                  <a:lnTo>
                    <a:pt x="1146123" y="1589425"/>
                  </a:lnTo>
                  <a:lnTo>
                    <a:pt x="1185998" y="1561153"/>
                  </a:lnTo>
                  <a:lnTo>
                    <a:pt x="1225214" y="1531853"/>
                  </a:lnTo>
                  <a:lnTo>
                    <a:pt x="1263749" y="1501535"/>
                  </a:lnTo>
                  <a:lnTo>
                    <a:pt x="1301584" y="1470207"/>
                  </a:lnTo>
                  <a:lnTo>
                    <a:pt x="1338696" y="1437877"/>
                  </a:lnTo>
                  <a:lnTo>
                    <a:pt x="1375065" y="1404554"/>
                  </a:lnTo>
                  <a:lnTo>
                    <a:pt x="1410670" y="1370246"/>
                  </a:lnTo>
                  <a:lnTo>
                    <a:pt x="1445398" y="1335055"/>
                  </a:lnTo>
                  <a:lnTo>
                    <a:pt x="1479147" y="1299093"/>
                  </a:lnTo>
                  <a:lnTo>
                    <a:pt x="1511907" y="1262379"/>
                  </a:lnTo>
                  <a:lnTo>
                    <a:pt x="1543671" y="1224936"/>
                  </a:lnTo>
                  <a:lnTo>
                    <a:pt x="1574428" y="1186783"/>
                  </a:lnTo>
                  <a:lnTo>
                    <a:pt x="1604171" y="1147942"/>
                  </a:lnTo>
                  <a:lnTo>
                    <a:pt x="1632891" y="1108434"/>
                  </a:lnTo>
                  <a:lnTo>
                    <a:pt x="1660579" y="1068280"/>
                  </a:lnTo>
                  <a:lnTo>
                    <a:pt x="1687226" y="1027500"/>
                  </a:lnTo>
                  <a:lnTo>
                    <a:pt x="1712825" y="986116"/>
                  </a:lnTo>
                  <a:lnTo>
                    <a:pt x="1737365" y="944149"/>
                  </a:lnTo>
                  <a:lnTo>
                    <a:pt x="1760839" y="901618"/>
                  </a:lnTo>
                  <a:lnTo>
                    <a:pt x="1783238" y="858547"/>
                  </a:lnTo>
                  <a:lnTo>
                    <a:pt x="1804553" y="814954"/>
                  </a:lnTo>
                  <a:lnTo>
                    <a:pt x="1824775" y="770862"/>
                  </a:lnTo>
                  <a:lnTo>
                    <a:pt x="1843897" y="726291"/>
                  </a:lnTo>
                  <a:lnTo>
                    <a:pt x="1861908" y="681263"/>
                  </a:lnTo>
                  <a:lnTo>
                    <a:pt x="1878800" y="635797"/>
                  </a:lnTo>
                  <a:lnTo>
                    <a:pt x="1894566" y="589916"/>
                  </a:lnTo>
                  <a:lnTo>
                    <a:pt x="1909195" y="543640"/>
                  </a:lnTo>
                  <a:lnTo>
                    <a:pt x="1922680" y="496989"/>
                  </a:lnTo>
                  <a:lnTo>
                    <a:pt x="1935011" y="449986"/>
                  </a:lnTo>
                  <a:lnTo>
                    <a:pt x="1946181" y="402650"/>
                  </a:lnTo>
                  <a:lnTo>
                    <a:pt x="1956179" y="355003"/>
                  </a:lnTo>
                  <a:lnTo>
                    <a:pt x="1964999" y="307066"/>
                  </a:lnTo>
                  <a:lnTo>
                    <a:pt x="1972630" y="258859"/>
                  </a:lnTo>
                  <a:lnTo>
                    <a:pt x="1979065" y="210404"/>
                  </a:lnTo>
                  <a:lnTo>
                    <a:pt x="1984294" y="161722"/>
                  </a:lnTo>
                  <a:lnTo>
                    <a:pt x="1988309" y="112833"/>
                  </a:lnTo>
                  <a:lnTo>
                    <a:pt x="1991105" y="63641"/>
                  </a:lnTo>
                  <a:lnTo>
                    <a:pt x="1992662" y="14520"/>
                  </a:lnTo>
                  <a:lnTo>
                    <a:pt x="1992757" y="0"/>
                  </a:lnTo>
                  <a:lnTo>
                    <a:pt x="2418715" y="0"/>
                  </a:lnTo>
                  <a:lnTo>
                    <a:pt x="2417350" y="63759"/>
                  </a:lnTo>
                  <a:lnTo>
                    <a:pt x="2414992" y="113992"/>
                  </a:lnTo>
                  <a:lnTo>
                    <a:pt x="2411569" y="164190"/>
                  </a:lnTo>
                  <a:lnTo>
                    <a:pt x="2407094" y="214222"/>
                  </a:lnTo>
                  <a:lnTo>
                    <a:pt x="2401573" y="264072"/>
                  </a:lnTo>
                  <a:lnTo>
                    <a:pt x="2395013" y="313725"/>
                  </a:lnTo>
                  <a:lnTo>
                    <a:pt x="2387419" y="363165"/>
                  </a:lnTo>
                  <a:lnTo>
                    <a:pt x="2378798" y="412378"/>
                  </a:lnTo>
                  <a:lnTo>
                    <a:pt x="2369156" y="461348"/>
                  </a:lnTo>
                  <a:lnTo>
                    <a:pt x="2358500" y="510060"/>
                  </a:lnTo>
                  <a:lnTo>
                    <a:pt x="2346836" y="558498"/>
                  </a:lnTo>
                  <a:lnTo>
                    <a:pt x="2334170" y="606648"/>
                  </a:lnTo>
                  <a:lnTo>
                    <a:pt x="2320509" y="654495"/>
                  </a:lnTo>
                  <a:lnTo>
                    <a:pt x="2305859" y="702022"/>
                  </a:lnTo>
                  <a:lnTo>
                    <a:pt x="2290225" y="749216"/>
                  </a:lnTo>
                  <a:lnTo>
                    <a:pt x="2273615" y="796060"/>
                  </a:lnTo>
                  <a:lnTo>
                    <a:pt x="2256035" y="842539"/>
                  </a:lnTo>
                  <a:lnTo>
                    <a:pt x="2237491" y="888639"/>
                  </a:lnTo>
                  <a:lnTo>
                    <a:pt x="2217989" y="934343"/>
                  </a:lnTo>
                  <a:lnTo>
                    <a:pt x="2197536" y="979638"/>
                  </a:lnTo>
                  <a:lnTo>
                    <a:pt x="2176138" y="1024506"/>
                  </a:lnTo>
                  <a:lnTo>
                    <a:pt x="2153801" y="1068935"/>
                  </a:lnTo>
                  <a:lnTo>
                    <a:pt x="2130531" y="1112907"/>
                  </a:lnTo>
                  <a:lnTo>
                    <a:pt x="2106336" y="1156408"/>
                  </a:lnTo>
                  <a:lnTo>
                    <a:pt x="2081220" y="1199423"/>
                  </a:lnTo>
                  <a:lnTo>
                    <a:pt x="2055192" y="1241937"/>
                  </a:lnTo>
                  <a:lnTo>
                    <a:pt x="2028256" y="1283934"/>
                  </a:lnTo>
                  <a:lnTo>
                    <a:pt x="2000419" y="1325399"/>
                  </a:lnTo>
                  <a:lnTo>
                    <a:pt x="1971687" y="1366316"/>
                  </a:lnTo>
                  <a:lnTo>
                    <a:pt x="1942067" y="1406671"/>
                  </a:lnTo>
                  <a:lnTo>
                    <a:pt x="1911566" y="1446449"/>
                  </a:lnTo>
                  <a:lnTo>
                    <a:pt x="1880188" y="1485634"/>
                  </a:lnTo>
                  <a:lnTo>
                    <a:pt x="1847942" y="1524211"/>
                  </a:lnTo>
                  <a:lnTo>
                    <a:pt x="1814832" y="1562164"/>
                  </a:lnTo>
                  <a:lnTo>
                    <a:pt x="1780865" y="1599479"/>
                  </a:lnTo>
                  <a:lnTo>
                    <a:pt x="1746048" y="1636141"/>
                  </a:lnTo>
                  <a:lnTo>
                    <a:pt x="1710387" y="1672133"/>
                  </a:lnTo>
                  <a:lnTo>
                    <a:pt x="1673969" y="1707364"/>
                  </a:lnTo>
                  <a:lnTo>
                    <a:pt x="1636890" y="1741746"/>
                  </a:lnTo>
                  <a:lnTo>
                    <a:pt x="1599163" y="1775274"/>
                  </a:lnTo>
                  <a:lnTo>
                    <a:pt x="1560804" y="1807940"/>
                  </a:lnTo>
                  <a:lnTo>
                    <a:pt x="1521829" y="1839740"/>
                  </a:lnTo>
                  <a:lnTo>
                    <a:pt x="1482253" y="1870667"/>
                  </a:lnTo>
                  <a:lnTo>
                    <a:pt x="1442091" y="1900715"/>
                  </a:lnTo>
                  <a:lnTo>
                    <a:pt x="1401359" y="1929877"/>
                  </a:lnTo>
                  <a:lnTo>
                    <a:pt x="1389706" y="1937856"/>
                  </a:lnTo>
                  <a:close/>
                </a:path>
                <a:path w="2418715" h="2362835">
                  <a:moveTo>
                    <a:pt x="40780" y="2362811"/>
                  </a:moveTo>
                  <a:lnTo>
                    <a:pt x="0" y="2362604"/>
                  </a:lnTo>
                  <a:lnTo>
                    <a:pt x="0" y="1937713"/>
                  </a:lnTo>
                  <a:lnTo>
                    <a:pt x="1389706" y="1937856"/>
                  </a:lnTo>
                  <a:lnTo>
                    <a:pt x="1318243" y="1985520"/>
                  </a:lnTo>
                  <a:lnTo>
                    <a:pt x="1275891" y="2011989"/>
                  </a:lnTo>
                  <a:lnTo>
                    <a:pt x="1233030" y="2037548"/>
                  </a:lnTo>
                  <a:lnTo>
                    <a:pt x="1189675" y="2062191"/>
                  </a:lnTo>
                  <a:lnTo>
                    <a:pt x="1145841" y="2085912"/>
                  </a:lnTo>
                  <a:lnTo>
                    <a:pt x="1101544" y="2108704"/>
                  </a:lnTo>
                  <a:lnTo>
                    <a:pt x="1056799" y="2130562"/>
                  </a:lnTo>
                  <a:lnTo>
                    <a:pt x="1011621" y="2151479"/>
                  </a:lnTo>
                  <a:lnTo>
                    <a:pt x="966025" y="2171449"/>
                  </a:lnTo>
                  <a:lnTo>
                    <a:pt x="920028" y="2190467"/>
                  </a:lnTo>
                  <a:lnTo>
                    <a:pt x="873644" y="2208525"/>
                  </a:lnTo>
                  <a:lnTo>
                    <a:pt x="826889" y="2225618"/>
                  </a:lnTo>
                  <a:lnTo>
                    <a:pt x="779777" y="2241739"/>
                  </a:lnTo>
                  <a:lnTo>
                    <a:pt x="732325" y="2256883"/>
                  </a:lnTo>
                  <a:lnTo>
                    <a:pt x="684547" y="2271043"/>
                  </a:lnTo>
                  <a:lnTo>
                    <a:pt x="636458" y="2284213"/>
                  </a:lnTo>
                  <a:lnTo>
                    <a:pt x="588075" y="2296388"/>
                  </a:lnTo>
                  <a:lnTo>
                    <a:pt x="539413" y="2307560"/>
                  </a:lnTo>
                  <a:lnTo>
                    <a:pt x="490486" y="2317724"/>
                  </a:lnTo>
                  <a:lnTo>
                    <a:pt x="441310" y="2326873"/>
                  </a:lnTo>
                  <a:lnTo>
                    <a:pt x="391901" y="2335002"/>
                  </a:lnTo>
                  <a:lnTo>
                    <a:pt x="342273" y="2342104"/>
                  </a:lnTo>
                  <a:lnTo>
                    <a:pt x="292443" y="2348173"/>
                  </a:lnTo>
                  <a:lnTo>
                    <a:pt x="242424" y="2353203"/>
                  </a:lnTo>
                  <a:lnTo>
                    <a:pt x="192234" y="2357188"/>
                  </a:lnTo>
                  <a:lnTo>
                    <a:pt x="141886" y="2360122"/>
                  </a:lnTo>
                  <a:lnTo>
                    <a:pt x="91396" y="2361998"/>
                  </a:lnTo>
                  <a:lnTo>
                    <a:pt x="40780" y="2362811"/>
                  </a:lnTo>
                  <a:close/>
                </a:path>
              </a:pathLst>
            </a:custGeom>
            <a:solidFill>
              <a:srgbClr val="8CD96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49" y="1477549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57337" y="3157131"/>
            <a:ext cx="6091555" cy="67500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10"/>
              </a:spcBef>
            </a:pPr>
            <a:r>
              <a:rPr dirty="0" sz="3150" spc="-1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280">
                <a:solidFill>
                  <a:srgbClr val="26316F"/>
                </a:solidFill>
                <a:latin typeface="Verdana"/>
                <a:cs typeface="Verdana"/>
              </a:rPr>
              <a:t>"</a:t>
            </a:r>
            <a:r>
              <a:rPr dirty="0" sz="3150" spc="18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21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16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1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35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dirty="0" sz="3150" spc="34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9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28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18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2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150" spc="-275">
                <a:solidFill>
                  <a:srgbClr val="26316F"/>
                </a:solidFill>
                <a:latin typeface="Verdana"/>
                <a:cs typeface="Verdana"/>
              </a:rPr>
              <a:t>"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2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15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45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1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2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150" spc="-1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f  </a:t>
            </a:r>
            <a:r>
              <a:rPr dirty="0" sz="3150" spc="2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9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19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1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1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8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3150" spc="18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21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16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19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12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1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2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16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9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8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150" spc="-1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229">
                <a:solidFill>
                  <a:srgbClr val="26316F"/>
                </a:solidFill>
                <a:latin typeface="Verdana"/>
                <a:cs typeface="Verdana"/>
              </a:rPr>
              <a:t>j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14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-1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95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19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1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17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7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27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35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dirty="0" sz="3150" spc="-7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1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ili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2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9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28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f  </a:t>
            </a:r>
            <a:r>
              <a:rPr dirty="0" sz="31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21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16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1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1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8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315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nh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19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-1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-27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150" spc="-470">
                <a:solidFill>
                  <a:srgbClr val="26316F"/>
                </a:solidFill>
                <a:latin typeface="Verdana"/>
                <a:cs typeface="Verdana"/>
              </a:rPr>
              <a:t>,  </a:t>
            </a:r>
            <a:r>
              <a:rPr dirty="0" sz="31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00">
                <a:solidFill>
                  <a:srgbClr val="26316F"/>
                </a:solidFill>
                <a:latin typeface="Verdana"/>
                <a:cs typeface="Verdana"/>
              </a:rPr>
              <a:t>cc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ili</a:t>
            </a:r>
            <a:r>
              <a:rPr dirty="0" sz="315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7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150" spc="-48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17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1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-27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150" spc="-48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48574" y="1897087"/>
            <a:ext cx="3767454" cy="8255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50" spc="195">
                <a:solidFill>
                  <a:srgbClr val="26316F"/>
                </a:solidFill>
              </a:rPr>
              <a:t>ABSTRACT</a:t>
            </a:r>
            <a:endParaRPr sz="52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40" y="0"/>
            <a:ext cx="9152890" cy="10287000"/>
            <a:chOff x="9135340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40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10286998"/>
                  </a:moveTo>
                  <a:lnTo>
                    <a:pt x="0" y="0"/>
                  </a:lnTo>
                  <a:lnTo>
                    <a:pt x="9152658" y="0"/>
                  </a:lnTo>
                  <a:lnTo>
                    <a:pt x="9152658" y="10286998"/>
                  </a:lnTo>
                  <a:lnTo>
                    <a:pt x="0" y="10286998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24965" y="61226"/>
            <a:ext cx="4117340" cy="619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900" spc="25">
                <a:solidFill>
                  <a:srgbClr val="8CD960"/>
                </a:solidFill>
              </a:rPr>
              <a:t>INTRODUCTION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1134290" y="1499289"/>
            <a:ext cx="6184265" cy="85788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110"/>
              </a:spcBef>
            </a:pPr>
            <a:r>
              <a:rPr dirty="0" sz="3200" spc="165">
                <a:solidFill>
                  <a:srgbClr val="26316F"/>
                </a:solidFill>
                <a:latin typeface="Trebuchet MS"/>
                <a:cs typeface="Trebuchet MS"/>
              </a:rPr>
              <a:t>Our </a:t>
            </a:r>
            <a:r>
              <a:rPr dirty="0" sz="3200" spc="-25">
                <a:solidFill>
                  <a:srgbClr val="26316F"/>
                </a:solidFill>
                <a:latin typeface="Trebuchet MS"/>
                <a:cs typeface="Trebuchet MS"/>
              </a:rPr>
              <a:t>project </a:t>
            </a:r>
            <a:r>
              <a:rPr dirty="0" sz="3200" spc="55">
                <a:solidFill>
                  <a:srgbClr val="26316F"/>
                </a:solidFill>
                <a:latin typeface="Trebuchet MS"/>
                <a:cs typeface="Trebuchet MS"/>
              </a:rPr>
              <a:t>revolutionizes </a:t>
            </a:r>
            <a:r>
              <a:rPr dirty="0" sz="3200" spc="6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200" spc="90">
                <a:solidFill>
                  <a:srgbClr val="26316F"/>
                </a:solidFill>
                <a:latin typeface="Trebuchet MS"/>
                <a:cs typeface="Trebuchet MS"/>
              </a:rPr>
              <a:t>record-keeping </a:t>
            </a:r>
            <a:r>
              <a:rPr dirty="0" sz="3200" spc="204">
                <a:solidFill>
                  <a:srgbClr val="26316F"/>
                </a:solidFill>
                <a:latin typeface="Trebuchet MS"/>
                <a:cs typeface="Trebuchet MS"/>
              </a:rPr>
              <a:t>and </a:t>
            </a:r>
            <a:r>
              <a:rPr dirty="0" sz="3200" spc="60">
                <a:solidFill>
                  <a:srgbClr val="26316F"/>
                </a:solidFill>
                <a:latin typeface="Trebuchet MS"/>
                <a:cs typeface="Trebuchet MS"/>
              </a:rPr>
              <a:t>result </a:t>
            </a:r>
            <a:r>
              <a:rPr dirty="0" sz="3200" spc="65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200" spc="165">
                <a:solidFill>
                  <a:srgbClr val="26316F"/>
                </a:solidFill>
                <a:latin typeface="Trebuchet MS"/>
                <a:cs typeface="Trebuchet MS"/>
              </a:rPr>
              <a:t>management </a:t>
            </a:r>
            <a:r>
              <a:rPr dirty="0" sz="3200" spc="75">
                <a:solidFill>
                  <a:srgbClr val="26316F"/>
                </a:solidFill>
                <a:latin typeface="Trebuchet MS"/>
                <a:cs typeface="Trebuchet MS"/>
              </a:rPr>
              <a:t>by replacing </a:t>
            </a:r>
            <a:r>
              <a:rPr dirty="0" sz="3200" spc="8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200" spc="85">
                <a:solidFill>
                  <a:srgbClr val="26316F"/>
                </a:solidFill>
                <a:latin typeface="Trebuchet MS"/>
                <a:cs typeface="Trebuchet MS"/>
              </a:rPr>
              <a:t>traditional </a:t>
            </a:r>
            <a:r>
              <a:rPr dirty="0" sz="3200" spc="195">
                <a:solidFill>
                  <a:srgbClr val="26316F"/>
                </a:solidFill>
                <a:latin typeface="Trebuchet MS"/>
                <a:cs typeface="Trebuchet MS"/>
              </a:rPr>
              <a:t>paper-based </a:t>
            </a:r>
            <a:r>
              <a:rPr dirty="0" sz="3200" spc="20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200" spc="130">
                <a:solidFill>
                  <a:srgbClr val="26316F"/>
                </a:solidFill>
                <a:latin typeface="Trebuchet MS"/>
                <a:cs typeface="Trebuchet MS"/>
              </a:rPr>
              <a:t>systems </a:t>
            </a:r>
            <a:r>
              <a:rPr dirty="0" sz="3200" spc="65">
                <a:solidFill>
                  <a:srgbClr val="26316F"/>
                </a:solidFill>
                <a:latin typeface="Trebuchet MS"/>
                <a:cs typeface="Trebuchet MS"/>
              </a:rPr>
              <a:t>with </a:t>
            </a:r>
            <a:r>
              <a:rPr dirty="0" sz="3200" spc="295">
                <a:solidFill>
                  <a:srgbClr val="26316F"/>
                </a:solidFill>
                <a:latin typeface="Trebuchet MS"/>
                <a:cs typeface="Trebuchet MS"/>
              </a:rPr>
              <a:t>a </a:t>
            </a:r>
            <a:r>
              <a:rPr dirty="0" sz="3200" spc="80">
                <a:solidFill>
                  <a:srgbClr val="26316F"/>
                </a:solidFill>
                <a:latin typeface="Trebuchet MS"/>
                <a:cs typeface="Trebuchet MS"/>
              </a:rPr>
              <a:t>modern, </a:t>
            </a:r>
            <a:r>
              <a:rPr dirty="0" sz="3200" spc="85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200" spc="-55">
                <a:solidFill>
                  <a:srgbClr val="26316F"/>
                </a:solidFill>
                <a:latin typeface="Trebuchet MS"/>
                <a:cs typeface="Trebuchet MS"/>
              </a:rPr>
              <a:t>efficient, </a:t>
            </a:r>
            <a:r>
              <a:rPr dirty="0" sz="3200" spc="204">
                <a:solidFill>
                  <a:srgbClr val="26316F"/>
                </a:solidFill>
                <a:latin typeface="Trebuchet MS"/>
                <a:cs typeface="Trebuchet MS"/>
              </a:rPr>
              <a:t>and </a:t>
            </a:r>
            <a:r>
              <a:rPr dirty="0" sz="3200" spc="95">
                <a:solidFill>
                  <a:srgbClr val="26316F"/>
                </a:solidFill>
                <a:latin typeface="Trebuchet MS"/>
                <a:cs typeface="Trebuchet MS"/>
              </a:rPr>
              <a:t>transparent </a:t>
            </a:r>
            <a:r>
              <a:rPr dirty="0" sz="3200" spc="10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200" spc="80">
                <a:solidFill>
                  <a:srgbClr val="26316F"/>
                </a:solidFill>
                <a:latin typeface="Trebuchet MS"/>
                <a:cs typeface="Trebuchet MS"/>
              </a:rPr>
              <a:t>platform. With </a:t>
            </a:r>
            <a:r>
              <a:rPr dirty="0" sz="3200" spc="15">
                <a:solidFill>
                  <a:srgbClr val="26316F"/>
                </a:solidFill>
                <a:latin typeface="Trebuchet MS"/>
                <a:cs typeface="Trebuchet MS"/>
              </a:rPr>
              <a:t>three </a:t>
            </a:r>
            <a:r>
              <a:rPr dirty="0" sz="3200" spc="160">
                <a:solidFill>
                  <a:srgbClr val="26316F"/>
                </a:solidFill>
                <a:latin typeface="Trebuchet MS"/>
                <a:cs typeface="Trebuchet MS"/>
              </a:rPr>
              <a:t>panels </a:t>
            </a:r>
            <a:r>
              <a:rPr dirty="0" sz="3200" spc="35">
                <a:solidFill>
                  <a:srgbClr val="26316F"/>
                </a:solidFill>
                <a:latin typeface="Trebuchet MS"/>
                <a:cs typeface="Trebuchet MS"/>
              </a:rPr>
              <a:t>for </a:t>
            </a:r>
            <a:r>
              <a:rPr dirty="0" sz="3200" spc="-95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200" spc="100">
                <a:solidFill>
                  <a:srgbClr val="26316F"/>
                </a:solidFill>
                <a:latin typeface="Trebuchet MS"/>
                <a:cs typeface="Trebuchet MS"/>
              </a:rPr>
              <a:t>Admins,</a:t>
            </a:r>
            <a:r>
              <a:rPr dirty="0" sz="3200" spc="229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200" spc="-15">
                <a:solidFill>
                  <a:srgbClr val="26316F"/>
                </a:solidFill>
                <a:latin typeface="Trebuchet MS"/>
                <a:cs typeface="Trebuchet MS"/>
              </a:rPr>
              <a:t>Teachers,</a:t>
            </a:r>
            <a:r>
              <a:rPr dirty="0" sz="3200" spc="235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200" spc="204">
                <a:solidFill>
                  <a:srgbClr val="26316F"/>
                </a:solidFill>
                <a:latin typeface="Trebuchet MS"/>
                <a:cs typeface="Trebuchet MS"/>
              </a:rPr>
              <a:t>and </a:t>
            </a:r>
            <a:r>
              <a:rPr dirty="0" sz="3200" spc="21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200" spc="80">
                <a:solidFill>
                  <a:srgbClr val="26316F"/>
                </a:solidFill>
                <a:latin typeface="Trebuchet MS"/>
                <a:cs typeface="Trebuchet MS"/>
              </a:rPr>
              <a:t>Students, </a:t>
            </a:r>
            <a:r>
              <a:rPr dirty="0" sz="3200" spc="100">
                <a:solidFill>
                  <a:srgbClr val="26316F"/>
                </a:solidFill>
                <a:latin typeface="Trebuchet MS"/>
                <a:cs typeface="Trebuchet MS"/>
              </a:rPr>
              <a:t>we </a:t>
            </a:r>
            <a:r>
              <a:rPr dirty="0" sz="3200" spc="150">
                <a:solidFill>
                  <a:srgbClr val="26316F"/>
                </a:solidFill>
                <a:latin typeface="Trebuchet MS"/>
                <a:cs typeface="Trebuchet MS"/>
              </a:rPr>
              <a:t>aim </a:t>
            </a:r>
            <a:r>
              <a:rPr dirty="0" sz="3200" spc="70">
                <a:solidFill>
                  <a:srgbClr val="26316F"/>
                </a:solidFill>
                <a:latin typeface="Trebuchet MS"/>
                <a:cs typeface="Trebuchet MS"/>
              </a:rPr>
              <a:t>to </a:t>
            </a:r>
            <a:r>
              <a:rPr dirty="0" sz="3200" spc="85">
                <a:solidFill>
                  <a:srgbClr val="26316F"/>
                </a:solidFill>
                <a:latin typeface="Trebuchet MS"/>
                <a:cs typeface="Trebuchet MS"/>
              </a:rPr>
              <a:t>enhance </a:t>
            </a:r>
            <a:r>
              <a:rPr dirty="0" sz="3200" spc="9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200" spc="45">
                <a:solidFill>
                  <a:srgbClr val="26316F"/>
                </a:solidFill>
                <a:latin typeface="Trebuchet MS"/>
                <a:cs typeface="Trebuchet MS"/>
              </a:rPr>
              <a:t>the</a:t>
            </a:r>
            <a:r>
              <a:rPr dirty="0" sz="3200" spc="-2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200" spc="105">
                <a:solidFill>
                  <a:srgbClr val="26316F"/>
                </a:solidFill>
                <a:latin typeface="Trebuchet MS"/>
                <a:cs typeface="Trebuchet MS"/>
              </a:rPr>
              <a:t>educational</a:t>
            </a:r>
            <a:r>
              <a:rPr dirty="0" sz="3200" spc="-15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200" spc="-10">
                <a:solidFill>
                  <a:srgbClr val="26316F"/>
                </a:solidFill>
                <a:latin typeface="Trebuchet MS"/>
                <a:cs typeface="Trebuchet MS"/>
              </a:rPr>
              <a:t>experience.</a:t>
            </a:r>
            <a:r>
              <a:rPr dirty="0" sz="3200" spc="-15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200" spc="165">
                <a:solidFill>
                  <a:srgbClr val="26316F"/>
                </a:solidFill>
                <a:latin typeface="Trebuchet MS"/>
                <a:cs typeface="Trebuchet MS"/>
              </a:rPr>
              <a:t>Our </a:t>
            </a:r>
            <a:r>
              <a:rPr dirty="0" sz="3200" spc="-95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200" spc="110">
                <a:solidFill>
                  <a:srgbClr val="26316F"/>
                </a:solidFill>
                <a:latin typeface="Trebuchet MS"/>
                <a:cs typeface="Trebuchet MS"/>
              </a:rPr>
              <a:t>primary </a:t>
            </a:r>
            <a:r>
              <a:rPr dirty="0" sz="3200" spc="-5">
                <a:solidFill>
                  <a:srgbClr val="26316F"/>
                </a:solidFill>
                <a:latin typeface="Trebuchet MS"/>
                <a:cs typeface="Trebuchet MS"/>
              </a:rPr>
              <a:t>objectives</a:t>
            </a:r>
            <a:r>
              <a:rPr dirty="0" sz="3200" spc="95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200" spc="75">
                <a:solidFill>
                  <a:srgbClr val="26316F"/>
                </a:solidFill>
                <a:latin typeface="Trebuchet MS"/>
                <a:cs typeface="Trebuchet MS"/>
              </a:rPr>
              <a:t>are </a:t>
            </a:r>
            <a:r>
              <a:rPr dirty="0" sz="3200" spc="8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200" spc="-70">
                <a:solidFill>
                  <a:srgbClr val="26316F"/>
                </a:solidFill>
                <a:latin typeface="Trebuchet MS"/>
                <a:cs typeface="Trebuchet MS"/>
              </a:rPr>
              <a:t>Efficiency,</a:t>
            </a:r>
            <a:r>
              <a:rPr dirty="0" sz="320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200" spc="35">
                <a:solidFill>
                  <a:srgbClr val="26316F"/>
                </a:solidFill>
                <a:latin typeface="Trebuchet MS"/>
                <a:cs typeface="Trebuchet MS"/>
              </a:rPr>
              <a:t>Transparency,</a:t>
            </a:r>
            <a:r>
              <a:rPr dirty="0" sz="320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200" spc="204">
                <a:solidFill>
                  <a:srgbClr val="26316F"/>
                </a:solidFill>
                <a:latin typeface="Trebuchet MS"/>
                <a:cs typeface="Trebuchet MS"/>
              </a:rPr>
              <a:t>User- </a:t>
            </a:r>
            <a:r>
              <a:rPr dirty="0" sz="3200" spc="21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200" spc="-60">
                <a:solidFill>
                  <a:srgbClr val="26316F"/>
                </a:solidFill>
                <a:latin typeface="Trebuchet MS"/>
                <a:cs typeface="Trebuchet MS"/>
              </a:rPr>
              <a:t>Centricity,</a:t>
            </a:r>
            <a:r>
              <a:rPr dirty="0" sz="3200" spc="105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200" spc="204">
                <a:solidFill>
                  <a:srgbClr val="26316F"/>
                </a:solidFill>
                <a:latin typeface="Trebuchet MS"/>
                <a:cs typeface="Trebuchet MS"/>
              </a:rPr>
              <a:t>and</a:t>
            </a:r>
            <a:r>
              <a:rPr dirty="0" sz="3200" spc="105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200" spc="5">
                <a:solidFill>
                  <a:srgbClr val="26316F"/>
                </a:solidFill>
                <a:latin typeface="Trebuchet MS"/>
                <a:cs typeface="Trebuchet MS"/>
              </a:rPr>
              <a:t>Reliability, </a:t>
            </a:r>
            <a:r>
              <a:rPr dirty="0" sz="3200" spc="1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200" spc="75">
                <a:solidFill>
                  <a:srgbClr val="26316F"/>
                </a:solidFill>
                <a:latin typeface="Trebuchet MS"/>
                <a:cs typeface="Trebuchet MS"/>
              </a:rPr>
              <a:t>driving </a:t>
            </a:r>
            <a:r>
              <a:rPr dirty="0" sz="3200" spc="45">
                <a:solidFill>
                  <a:srgbClr val="26316F"/>
                </a:solidFill>
                <a:latin typeface="Trebuchet MS"/>
                <a:cs typeface="Trebuchet MS"/>
              </a:rPr>
              <a:t>the </a:t>
            </a:r>
            <a:r>
              <a:rPr dirty="0" sz="3200" spc="35">
                <a:solidFill>
                  <a:srgbClr val="26316F"/>
                </a:solidFill>
                <a:latin typeface="Trebuchet MS"/>
                <a:cs typeface="Trebuchet MS"/>
              </a:rPr>
              <a:t>future </a:t>
            </a:r>
            <a:r>
              <a:rPr dirty="0" sz="3200" spc="60">
                <a:solidFill>
                  <a:srgbClr val="26316F"/>
                </a:solidFill>
                <a:latin typeface="Trebuchet MS"/>
                <a:cs typeface="Trebuchet MS"/>
              </a:rPr>
              <a:t>of </a:t>
            </a:r>
            <a:r>
              <a:rPr dirty="0" sz="3200" spc="80">
                <a:solidFill>
                  <a:srgbClr val="26316F"/>
                </a:solidFill>
                <a:latin typeface="Trebuchet MS"/>
                <a:cs typeface="Trebuchet MS"/>
              </a:rPr>
              <a:t>academic </a:t>
            </a:r>
            <a:r>
              <a:rPr dirty="0" sz="3200" spc="85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200" spc="165">
                <a:solidFill>
                  <a:srgbClr val="26316F"/>
                </a:solidFill>
                <a:latin typeface="Trebuchet MS"/>
                <a:cs typeface="Trebuchet MS"/>
              </a:rPr>
              <a:t>data</a:t>
            </a:r>
            <a:r>
              <a:rPr dirty="0" sz="3200" spc="-1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3200" spc="130">
                <a:solidFill>
                  <a:srgbClr val="26316F"/>
                </a:solidFill>
                <a:latin typeface="Trebuchet MS"/>
                <a:cs typeface="Trebuchet MS"/>
              </a:rPr>
              <a:t>management.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3038" y="248680"/>
              <a:ext cx="8201025" cy="1847850"/>
            </a:xfrm>
            <a:custGeom>
              <a:avLst/>
              <a:gdLst/>
              <a:ahLst/>
              <a:cxnLst/>
              <a:rect l="l" t="t" r="r" b="b"/>
              <a:pathLst>
                <a:path w="8201025" h="1847850">
                  <a:moveTo>
                    <a:pt x="7750863" y="1847849"/>
                  </a:moveTo>
                  <a:lnTo>
                    <a:pt x="0" y="1847849"/>
                  </a:lnTo>
                  <a:lnTo>
                    <a:pt x="0" y="0"/>
                  </a:lnTo>
                  <a:lnTo>
                    <a:pt x="8201025" y="0"/>
                  </a:lnTo>
                  <a:lnTo>
                    <a:pt x="8201025" y="1539869"/>
                  </a:lnTo>
                  <a:lnTo>
                    <a:pt x="8195417" y="1588338"/>
                  </a:lnTo>
                  <a:lnTo>
                    <a:pt x="8178927" y="1635178"/>
                  </a:lnTo>
                  <a:lnTo>
                    <a:pt x="8152057" y="1679560"/>
                  </a:lnTo>
                  <a:lnTo>
                    <a:pt x="8115306" y="1720658"/>
                  </a:lnTo>
                  <a:lnTo>
                    <a:pt x="8069176" y="1757644"/>
                  </a:lnTo>
                  <a:lnTo>
                    <a:pt x="8031227" y="1780827"/>
                  </a:lnTo>
                  <a:lnTo>
                    <a:pt x="7990035" y="1800786"/>
                  </a:lnTo>
                  <a:lnTo>
                    <a:pt x="7946042" y="1817396"/>
                  </a:lnTo>
                  <a:lnTo>
                    <a:pt x="7899688" y="1830532"/>
                  </a:lnTo>
                  <a:lnTo>
                    <a:pt x="7851413" y="1840069"/>
                  </a:lnTo>
                  <a:lnTo>
                    <a:pt x="7801658" y="1845884"/>
                  </a:lnTo>
                  <a:lnTo>
                    <a:pt x="7750863" y="184784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892" y="728987"/>
            <a:ext cx="3489325" cy="7315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600" spc="150"/>
              <a:t>OBJECTIVE</a:t>
            </a:r>
            <a:endParaRPr sz="4600"/>
          </a:p>
        </p:txBody>
      </p:sp>
      <p:grpSp>
        <p:nvGrpSpPr>
          <p:cNvPr id="6" name="object 6"/>
          <p:cNvGrpSpPr/>
          <p:nvPr/>
        </p:nvGrpSpPr>
        <p:grpSpPr>
          <a:xfrm>
            <a:off x="8483968" y="172268"/>
            <a:ext cx="9496425" cy="7810500"/>
            <a:chOff x="8483968" y="172268"/>
            <a:chExt cx="9496425" cy="7810500"/>
          </a:xfrm>
        </p:grpSpPr>
        <p:sp>
          <p:nvSpPr>
            <p:cNvPr id="7" name="object 7"/>
            <p:cNvSpPr/>
            <p:nvPr/>
          </p:nvSpPr>
          <p:spPr>
            <a:xfrm>
              <a:off x="8483968" y="172268"/>
              <a:ext cx="9496425" cy="7810500"/>
            </a:xfrm>
            <a:custGeom>
              <a:avLst/>
              <a:gdLst/>
              <a:ahLst/>
              <a:cxnLst/>
              <a:rect l="l" t="t" r="r" b="b"/>
              <a:pathLst>
                <a:path w="9496425" h="7810500">
                  <a:moveTo>
                    <a:pt x="8975157" y="7810499"/>
                  </a:moveTo>
                  <a:lnTo>
                    <a:pt x="0" y="7810499"/>
                  </a:lnTo>
                  <a:lnTo>
                    <a:pt x="0" y="0"/>
                  </a:lnTo>
                  <a:lnTo>
                    <a:pt x="9496424" y="0"/>
                  </a:lnTo>
                  <a:lnTo>
                    <a:pt x="9496424" y="6508725"/>
                  </a:lnTo>
                  <a:lnTo>
                    <a:pt x="9495970" y="6563110"/>
                  </a:lnTo>
                  <a:lnTo>
                    <a:pt x="9494613" y="6617196"/>
                  </a:lnTo>
                  <a:lnTo>
                    <a:pt x="9492364" y="6670920"/>
                  </a:lnTo>
                  <a:lnTo>
                    <a:pt x="9489235" y="6724218"/>
                  </a:lnTo>
                  <a:lnTo>
                    <a:pt x="9485235" y="6777026"/>
                  </a:lnTo>
                  <a:lnTo>
                    <a:pt x="9480375" y="6829280"/>
                  </a:lnTo>
                  <a:lnTo>
                    <a:pt x="9474665" y="6880918"/>
                  </a:lnTo>
                  <a:lnTo>
                    <a:pt x="9468117" y="6931874"/>
                  </a:lnTo>
                  <a:lnTo>
                    <a:pt x="9460741" y="6982085"/>
                  </a:lnTo>
                  <a:lnTo>
                    <a:pt x="9452547" y="7031488"/>
                  </a:lnTo>
                  <a:lnTo>
                    <a:pt x="9443546" y="7080018"/>
                  </a:lnTo>
                  <a:lnTo>
                    <a:pt x="9433748" y="7127613"/>
                  </a:lnTo>
                  <a:lnTo>
                    <a:pt x="9423164" y="7174208"/>
                  </a:lnTo>
                  <a:lnTo>
                    <a:pt x="9411805" y="7219740"/>
                  </a:lnTo>
                  <a:lnTo>
                    <a:pt x="9399681" y="7264144"/>
                  </a:lnTo>
                  <a:lnTo>
                    <a:pt x="9386803" y="7307358"/>
                  </a:lnTo>
                  <a:lnTo>
                    <a:pt x="9373181" y="7349317"/>
                  </a:lnTo>
                  <a:lnTo>
                    <a:pt x="9358826" y="7389958"/>
                  </a:lnTo>
                  <a:lnTo>
                    <a:pt x="9343749" y="7429218"/>
                  </a:lnTo>
                  <a:lnTo>
                    <a:pt x="9318601" y="7488004"/>
                  </a:lnTo>
                  <a:lnTo>
                    <a:pt x="9292103" y="7542228"/>
                  </a:lnTo>
                  <a:lnTo>
                    <a:pt x="9264357" y="7591785"/>
                  </a:lnTo>
                  <a:lnTo>
                    <a:pt x="9235463" y="7636571"/>
                  </a:lnTo>
                  <a:lnTo>
                    <a:pt x="9205523" y="7676479"/>
                  </a:lnTo>
                  <a:lnTo>
                    <a:pt x="9174638" y="7711407"/>
                  </a:lnTo>
                  <a:lnTo>
                    <a:pt x="9142909" y="7741248"/>
                  </a:lnTo>
                  <a:lnTo>
                    <a:pt x="9110438" y="7765899"/>
                  </a:lnTo>
                  <a:lnTo>
                    <a:pt x="9077326" y="7785254"/>
                  </a:lnTo>
                  <a:lnTo>
                    <a:pt x="9009585" y="7807659"/>
                  </a:lnTo>
                  <a:lnTo>
                    <a:pt x="8975157" y="7810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5598" y="1407542"/>
              <a:ext cx="142874" cy="1428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5598" y="4007867"/>
              <a:ext cx="142874" cy="1428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35598" y="6598667"/>
              <a:ext cx="142874" cy="14287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373388" y="1053761"/>
            <a:ext cx="7907020" cy="7807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96315">
              <a:lnSpc>
                <a:spcPct val="123200"/>
              </a:lnSpc>
              <a:spcBef>
                <a:spcPts val="100"/>
              </a:spcBef>
            </a:pPr>
            <a:r>
              <a:rPr dirty="0" sz="3450" spc="-245">
                <a:solidFill>
                  <a:srgbClr val="26316F"/>
                </a:solidFill>
                <a:latin typeface="Tahoma"/>
                <a:cs typeface="Tahoma"/>
              </a:rPr>
              <a:t>To</a:t>
            </a:r>
            <a:r>
              <a:rPr dirty="0" sz="3450" spc="-24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70">
                <a:solidFill>
                  <a:srgbClr val="26316F"/>
                </a:solidFill>
                <a:latin typeface="Tahoma"/>
                <a:cs typeface="Tahoma"/>
              </a:rPr>
              <a:t>automate </a:t>
            </a:r>
            <a:r>
              <a:rPr dirty="0" sz="3450" spc="155">
                <a:solidFill>
                  <a:srgbClr val="26316F"/>
                </a:solidFill>
                <a:latin typeface="Tahoma"/>
                <a:cs typeface="Tahoma"/>
              </a:rPr>
              <a:t>and </a:t>
            </a:r>
            <a:r>
              <a:rPr dirty="0" sz="3450" spc="35">
                <a:solidFill>
                  <a:srgbClr val="26316F"/>
                </a:solidFill>
                <a:latin typeface="Tahoma"/>
                <a:cs typeface="Tahoma"/>
              </a:rPr>
              <a:t>streamline </a:t>
            </a:r>
            <a:r>
              <a:rPr dirty="0" sz="3450" spc="-5">
                <a:solidFill>
                  <a:srgbClr val="26316F"/>
                </a:solidFill>
                <a:latin typeface="Tahoma"/>
                <a:cs typeface="Tahoma"/>
              </a:rPr>
              <a:t>the </a:t>
            </a:r>
            <a:r>
              <a:rPr dirty="0" sz="345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20">
                <a:solidFill>
                  <a:srgbClr val="26316F"/>
                </a:solidFill>
                <a:latin typeface="Tahoma"/>
                <a:cs typeface="Tahoma"/>
              </a:rPr>
              <a:t>process</a:t>
            </a:r>
            <a:r>
              <a:rPr dirty="0" sz="3450" spc="65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20">
                <a:solidFill>
                  <a:srgbClr val="26316F"/>
                </a:solidFill>
                <a:latin typeface="Tahoma"/>
                <a:cs typeface="Tahoma"/>
              </a:rPr>
              <a:t>of</a:t>
            </a:r>
            <a:r>
              <a:rPr dirty="0" sz="3450" spc="65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20">
                <a:solidFill>
                  <a:srgbClr val="26316F"/>
                </a:solidFill>
                <a:latin typeface="Tahoma"/>
                <a:cs typeface="Tahoma"/>
              </a:rPr>
              <a:t>course</a:t>
            </a:r>
            <a:r>
              <a:rPr dirty="0" sz="3450" spc="65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5">
                <a:solidFill>
                  <a:srgbClr val="26316F"/>
                </a:solidFill>
                <a:latin typeface="Tahoma"/>
                <a:cs typeface="Tahoma"/>
              </a:rPr>
              <a:t>assignment</a:t>
            </a:r>
            <a:r>
              <a:rPr dirty="0" sz="3400" spc="5">
                <a:solidFill>
                  <a:srgbClr val="26316F"/>
                </a:solidFill>
                <a:latin typeface="Microsoft Sans Serif"/>
                <a:cs typeface="Microsoft Sans Serif"/>
              </a:rPr>
              <a:t>,</a:t>
            </a:r>
            <a:r>
              <a:rPr dirty="0" sz="3400" spc="240">
                <a:solidFill>
                  <a:srgbClr val="26316F"/>
                </a:solidFill>
                <a:latin typeface="Microsoft Sans Serif"/>
                <a:cs typeface="Microsoft Sans Serif"/>
              </a:rPr>
              <a:t> </a:t>
            </a:r>
            <a:r>
              <a:rPr dirty="0" sz="3450" spc="-30">
                <a:solidFill>
                  <a:srgbClr val="26316F"/>
                </a:solidFill>
                <a:latin typeface="Tahoma"/>
                <a:cs typeface="Tahoma"/>
              </a:rPr>
              <a:t>user </a:t>
            </a:r>
            <a:r>
              <a:rPr dirty="0" sz="3450" spc="-106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15">
                <a:solidFill>
                  <a:srgbClr val="26316F"/>
                </a:solidFill>
                <a:latin typeface="Tahoma"/>
                <a:cs typeface="Tahoma"/>
              </a:rPr>
              <a:t>creation</a:t>
            </a:r>
            <a:r>
              <a:rPr dirty="0" sz="3400" spc="15">
                <a:solidFill>
                  <a:srgbClr val="26316F"/>
                </a:solidFill>
                <a:latin typeface="Microsoft Sans Serif"/>
                <a:cs typeface="Microsoft Sans Serif"/>
              </a:rPr>
              <a:t>,</a:t>
            </a:r>
            <a:r>
              <a:rPr dirty="0" sz="3400" spc="235">
                <a:solidFill>
                  <a:srgbClr val="26316F"/>
                </a:solidFill>
                <a:latin typeface="Microsoft Sans Serif"/>
                <a:cs typeface="Microsoft Sans Serif"/>
              </a:rPr>
              <a:t> </a:t>
            </a:r>
            <a:r>
              <a:rPr dirty="0" sz="3450" spc="155">
                <a:solidFill>
                  <a:srgbClr val="26316F"/>
                </a:solidFill>
                <a:latin typeface="Tahoma"/>
                <a:cs typeface="Tahoma"/>
              </a:rPr>
              <a:t>and</a:t>
            </a:r>
            <a:r>
              <a:rPr dirty="0" sz="3450" spc="65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-5">
                <a:solidFill>
                  <a:srgbClr val="26316F"/>
                </a:solidFill>
                <a:latin typeface="Tahoma"/>
                <a:cs typeface="Tahoma"/>
              </a:rPr>
              <a:t>student</a:t>
            </a:r>
            <a:r>
              <a:rPr dirty="0" sz="3450" spc="65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-50">
                <a:solidFill>
                  <a:srgbClr val="26316F"/>
                </a:solidFill>
                <a:latin typeface="Tahoma"/>
                <a:cs typeface="Tahoma"/>
              </a:rPr>
              <a:t>result </a:t>
            </a:r>
            <a:r>
              <a:rPr dirty="0" sz="3450" spc="-45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105">
                <a:solidFill>
                  <a:srgbClr val="26316F"/>
                </a:solidFill>
                <a:latin typeface="Tahoma"/>
                <a:cs typeface="Tahoma"/>
              </a:rPr>
              <a:t>management</a:t>
            </a:r>
            <a:r>
              <a:rPr dirty="0" sz="3450" spc="5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-35">
                <a:solidFill>
                  <a:srgbClr val="26316F"/>
                </a:solidFill>
                <a:latin typeface="Tahoma"/>
                <a:cs typeface="Tahoma"/>
              </a:rPr>
              <a:t>for</a:t>
            </a:r>
            <a:r>
              <a:rPr dirty="0" sz="3450" spc="55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10">
                <a:solidFill>
                  <a:srgbClr val="26316F"/>
                </a:solidFill>
                <a:latin typeface="Tahoma"/>
                <a:cs typeface="Tahoma"/>
              </a:rPr>
              <a:t>administrators</a:t>
            </a:r>
            <a:r>
              <a:rPr dirty="0" sz="3400" spc="10">
                <a:solidFill>
                  <a:srgbClr val="26316F"/>
                </a:solidFill>
                <a:latin typeface="Microsoft Sans Serif"/>
                <a:cs typeface="Microsoft Sans Serif"/>
              </a:rPr>
              <a:t>.</a:t>
            </a:r>
            <a:endParaRPr sz="3400">
              <a:latin typeface="Microsoft Sans Serif"/>
              <a:cs typeface="Microsoft Sans Serif"/>
            </a:endParaRPr>
          </a:p>
          <a:p>
            <a:pPr marL="12700" marR="1079500">
              <a:lnSpc>
                <a:spcPct val="123200"/>
              </a:lnSpc>
              <a:spcBef>
                <a:spcPts val="75"/>
              </a:spcBef>
            </a:pPr>
            <a:r>
              <a:rPr dirty="0" sz="3450" spc="-245">
                <a:solidFill>
                  <a:srgbClr val="26316F"/>
                </a:solidFill>
                <a:latin typeface="Tahoma"/>
                <a:cs typeface="Tahoma"/>
              </a:rPr>
              <a:t>To</a:t>
            </a:r>
            <a:r>
              <a:rPr dirty="0" sz="3450" spc="6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90">
                <a:solidFill>
                  <a:srgbClr val="26316F"/>
                </a:solidFill>
                <a:latin typeface="Tahoma"/>
                <a:cs typeface="Tahoma"/>
              </a:rPr>
              <a:t>empower</a:t>
            </a:r>
            <a:r>
              <a:rPr dirty="0" sz="3450" spc="6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20">
                <a:solidFill>
                  <a:srgbClr val="26316F"/>
                </a:solidFill>
                <a:latin typeface="Tahoma"/>
                <a:cs typeface="Tahoma"/>
              </a:rPr>
              <a:t>teachers</a:t>
            </a:r>
            <a:r>
              <a:rPr dirty="0" sz="3450" spc="-1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75">
                <a:solidFill>
                  <a:srgbClr val="26316F"/>
                </a:solidFill>
                <a:latin typeface="Tahoma"/>
                <a:cs typeface="Tahoma"/>
              </a:rPr>
              <a:t>with</a:t>
            </a:r>
            <a:r>
              <a:rPr dirty="0" sz="3450" spc="6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290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3450" spc="65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20">
                <a:solidFill>
                  <a:srgbClr val="26316F"/>
                </a:solidFill>
                <a:latin typeface="Tahoma"/>
                <a:cs typeface="Tahoma"/>
              </a:rPr>
              <a:t>user</a:t>
            </a:r>
            <a:r>
              <a:rPr dirty="0" sz="3400" spc="20">
                <a:solidFill>
                  <a:srgbClr val="26316F"/>
                </a:solidFill>
                <a:latin typeface="Microsoft Sans Serif"/>
                <a:cs typeface="Microsoft Sans Serif"/>
              </a:rPr>
              <a:t>- </a:t>
            </a:r>
            <a:r>
              <a:rPr dirty="0" sz="3400" spc="-890">
                <a:solidFill>
                  <a:srgbClr val="26316F"/>
                </a:solidFill>
                <a:latin typeface="Microsoft Sans Serif"/>
                <a:cs typeface="Microsoft Sans Serif"/>
              </a:rPr>
              <a:t> </a:t>
            </a:r>
            <a:r>
              <a:rPr dirty="0" sz="3450" spc="35">
                <a:solidFill>
                  <a:srgbClr val="26316F"/>
                </a:solidFill>
                <a:latin typeface="Tahoma"/>
                <a:cs typeface="Tahoma"/>
              </a:rPr>
              <a:t>friendly interface </a:t>
            </a:r>
            <a:r>
              <a:rPr dirty="0" sz="3450" spc="-35">
                <a:solidFill>
                  <a:srgbClr val="26316F"/>
                </a:solidFill>
                <a:latin typeface="Tahoma"/>
                <a:cs typeface="Tahoma"/>
              </a:rPr>
              <a:t>for </a:t>
            </a:r>
            <a:r>
              <a:rPr dirty="0" sz="3450" spc="105">
                <a:solidFill>
                  <a:srgbClr val="26316F"/>
                </a:solidFill>
                <a:latin typeface="Tahoma"/>
                <a:cs typeface="Tahoma"/>
              </a:rPr>
              <a:t>viewing </a:t>
            </a:r>
            <a:r>
              <a:rPr dirty="0" sz="3450">
                <a:solidFill>
                  <a:srgbClr val="26316F"/>
                </a:solidFill>
                <a:latin typeface="Tahoma"/>
                <a:cs typeface="Tahoma"/>
              </a:rPr>
              <a:t>their </a:t>
            </a:r>
            <a:r>
              <a:rPr dirty="0" sz="3450" spc="-1065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-30">
                <a:solidFill>
                  <a:srgbClr val="26316F"/>
                </a:solidFill>
                <a:latin typeface="Tahoma"/>
                <a:cs typeface="Tahoma"/>
              </a:rPr>
              <a:t>proﬁles</a:t>
            </a:r>
            <a:r>
              <a:rPr dirty="0" sz="3400" spc="-30">
                <a:solidFill>
                  <a:srgbClr val="26316F"/>
                </a:solidFill>
                <a:latin typeface="Microsoft Sans Serif"/>
                <a:cs typeface="Microsoft Sans Serif"/>
              </a:rPr>
              <a:t>,</a:t>
            </a:r>
            <a:r>
              <a:rPr dirty="0" sz="3400" spc="-25">
                <a:solidFill>
                  <a:srgbClr val="26316F"/>
                </a:solidFill>
                <a:latin typeface="Microsoft Sans Serif"/>
                <a:cs typeface="Microsoft Sans Serif"/>
              </a:rPr>
              <a:t> </a:t>
            </a:r>
            <a:r>
              <a:rPr dirty="0" sz="3450" spc="90">
                <a:solidFill>
                  <a:srgbClr val="26316F"/>
                </a:solidFill>
                <a:latin typeface="Tahoma"/>
                <a:cs typeface="Tahoma"/>
              </a:rPr>
              <a:t>assigned </a:t>
            </a:r>
            <a:r>
              <a:rPr dirty="0" sz="3450" spc="-45">
                <a:solidFill>
                  <a:srgbClr val="26316F"/>
                </a:solidFill>
                <a:latin typeface="Tahoma"/>
                <a:cs typeface="Tahoma"/>
              </a:rPr>
              <a:t>courses</a:t>
            </a:r>
            <a:r>
              <a:rPr dirty="0" sz="3400" spc="-45">
                <a:solidFill>
                  <a:srgbClr val="26316F"/>
                </a:solidFill>
                <a:latin typeface="Microsoft Sans Serif"/>
                <a:cs typeface="Microsoft Sans Serif"/>
              </a:rPr>
              <a:t>,</a:t>
            </a:r>
            <a:r>
              <a:rPr dirty="0" sz="3400" spc="-40">
                <a:solidFill>
                  <a:srgbClr val="26316F"/>
                </a:solidFill>
                <a:latin typeface="Microsoft Sans Serif"/>
                <a:cs typeface="Microsoft Sans Serif"/>
              </a:rPr>
              <a:t> </a:t>
            </a:r>
            <a:r>
              <a:rPr dirty="0" sz="3450" spc="155">
                <a:solidFill>
                  <a:srgbClr val="26316F"/>
                </a:solidFill>
                <a:latin typeface="Tahoma"/>
                <a:cs typeface="Tahoma"/>
              </a:rPr>
              <a:t>and </a:t>
            </a:r>
            <a:r>
              <a:rPr dirty="0" sz="3450" spc="16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55">
                <a:solidFill>
                  <a:srgbClr val="26316F"/>
                </a:solidFill>
                <a:latin typeface="Tahoma"/>
                <a:cs typeface="Tahoma"/>
              </a:rPr>
              <a:t>recording</a:t>
            </a:r>
            <a:r>
              <a:rPr dirty="0" sz="3450" spc="6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20">
                <a:solidFill>
                  <a:srgbClr val="26316F"/>
                </a:solidFill>
                <a:latin typeface="Tahoma"/>
                <a:cs typeface="Tahoma"/>
              </a:rPr>
              <a:t>course</a:t>
            </a:r>
            <a:r>
              <a:rPr dirty="0" sz="3450" spc="6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-45">
                <a:solidFill>
                  <a:srgbClr val="26316F"/>
                </a:solidFill>
                <a:latin typeface="Tahoma"/>
                <a:cs typeface="Tahoma"/>
              </a:rPr>
              <a:t>marks</a:t>
            </a:r>
            <a:r>
              <a:rPr dirty="0" sz="3400" spc="-45">
                <a:solidFill>
                  <a:srgbClr val="26316F"/>
                </a:solidFill>
                <a:latin typeface="Microsoft Sans Serif"/>
                <a:cs typeface="Microsoft Sans Serif"/>
              </a:rPr>
              <a:t>.</a:t>
            </a:r>
            <a:endParaRPr sz="3400">
              <a:latin typeface="Microsoft Sans Serif"/>
              <a:cs typeface="Microsoft Sans Serif"/>
            </a:endParaRPr>
          </a:p>
          <a:p>
            <a:pPr marL="12700" marR="5080">
              <a:lnSpc>
                <a:spcPct val="123200"/>
              </a:lnSpc>
            </a:pPr>
            <a:r>
              <a:rPr dirty="0" sz="3450" spc="-245">
                <a:solidFill>
                  <a:srgbClr val="26316F"/>
                </a:solidFill>
                <a:latin typeface="Tahoma"/>
                <a:cs typeface="Tahoma"/>
              </a:rPr>
              <a:t>To</a:t>
            </a:r>
            <a:r>
              <a:rPr dirty="0" sz="3450" spc="6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65">
                <a:solidFill>
                  <a:srgbClr val="26316F"/>
                </a:solidFill>
                <a:latin typeface="Tahoma"/>
                <a:cs typeface="Tahoma"/>
              </a:rPr>
              <a:t>provide </a:t>
            </a:r>
            <a:r>
              <a:rPr dirty="0" sz="3450" spc="-20">
                <a:solidFill>
                  <a:srgbClr val="26316F"/>
                </a:solidFill>
                <a:latin typeface="Tahoma"/>
                <a:cs typeface="Tahoma"/>
              </a:rPr>
              <a:t>students</a:t>
            </a:r>
            <a:r>
              <a:rPr dirty="0" sz="3450" spc="-1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75">
                <a:solidFill>
                  <a:srgbClr val="26316F"/>
                </a:solidFill>
                <a:latin typeface="Tahoma"/>
                <a:cs typeface="Tahoma"/>
              </a:rPr>
              <a:t>with</a:t>
            </a:r>
            <a:r>
              <a:rPr dirty="0" sz="3450" spc="65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90">
                <a:solidFill>
                  <a:srgbClr val="26316F"/>
                </a:solidFill>
                <a:latin typeface="Tahoma"/>
                <a:cs typeface="Tahoma"/>
              </a:rPr>
              <a:t>easy</a:t>
            </a:r>
            <a:r>
              <a:rPr dirty="0" sz="3450" spc="-5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70">
                <a:solidFill>
                  <a:srgbClr val="26316F"/>
                </a:solidFill>
                <a:latin typeface="Tahoma"/>
                <a:cs typeface="Tahoma"/>
              </a:rPr>
              <a:t>access</a:t>
            </a:r>
            <a:r>
              <a:rPr dirty="0" sz="3450" spc="65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-15">
                <a:solidFill>
                  <a:srgbClr val="26316F"/>
                </a:solidFill>
                <a:latin typeface="Tahoma"/>
                <a:cs typeface="Tahoma"/>
              </a:rPr>
              <a:t>to </a:t>
            </a:r>
            <a:r>
              <a:rPr dirty="0" sz="3450" spc="-106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>
                <a:solidFill>
                  <a:srgbClr val="26316F"/>
                </a:solidFill>
                <a:latin typeface="Tahoma"/>
                <a:cs typeface="Tahoma"/>
              </a:rPr>
              <a:t>their </a:t>
            </a:r>
            <a:r>
              <a:rPr dirty="0" sz="3450" spc="20">
                <a:solidFill>
                  <a:srgbClr val="26316F"/>
                </a:solidFill>
                <a:latin typeface="Tahoma"/>
                <a:cs typeface="Tahoma"/>
              </a:rPr>
              <a:t>proﬁles </a:t>
            </a:r>
            <a:r>
              <a:rPr dirty="0" sz="3450" spc="155">
                <a:solidFill>
                  <a:srgbClr val="26316F"/>
                </a:solidFill>
                <a:latin typeface="Tahoma"/>
                <a:cs typeface="Tahoma"/>
              </a:rPr>
              <a:t>and </a:t>
            </a:r>
            <a:r>
              <a:rPr dirty="0" sz="3450" spc="110">
                <a:solidFill>
                  <a:srgbClr val="26316F"/>
                </a:solidFill>
                <a:latin typeface="Tahoma"/>
                <a:cs typeface="Tahoma"/>
              </a:rPr>
              <a:t>individual </a:t>
            </a:r>
            <a:r>
              <a:rPr dirty="0" sz="3450" spc="20">
                <a:solidFill>
                  <a:srgbClr val="26316F"/>
                </a:solidFill>
                <a:latin typeface="Tahoma"/>
                <a:cs typeface="Tahoma"/>
              </a:rPr>
              <a:t>course </a:t>
            </a:r>
            <a:r>
              <a:rPr dirty="0" sz="3450" spc="25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-45">
                <a:solidFill>
                  <a:srgbClr val="26316F"/>
                </a:solidFill>
                <a:latin typeface="Tahoma"/>
                <a:cs typeface="Tahoma"/>
              </a:rPr>
              <a:t>marks</a:t>
            </a:r>
            <a:r>
              <a:rPr dirty="0" sz="3400" spc="-45">
                <a:solidFill>
                  <a:srgbClr val="26316F"/>
                </a:solidFill>
                <a:latin typeface="Microsoft Sans Serif"/>
                <a:cs typeface="Microsoft Sans Serif"/>
              </a:rPr>
              <a:t>,</a:t>
            </a:r>
            <a:r>
              <a:rPr dirty="0" sz="3400" spc="-40">
                <a:solidFill>
                  <a:srgbClr val="26316F"/>
                </a:solidFill>
                <a:latin typeface="Microsoft Sans Serif"/>
                <a:cs typeface="Microsoft Sans Serif"/>
              </a:rPr>
              <a:t> </a:t>
            </a:r>
            <a:r>
              <a:rPr dirty="0" sz="3450" spc="60">
                <a:solidFill>
                  <a:srgbClr val="26316F"/>
                </a:solidFill>
                <a:latin typeface="Tahoma"/>
                <a:cs typeface="Tahoma"/>
              </a:rPr>
              <a:t>promoting </a:t>
            </a:r>
            <a:r>
              <a:rPr dirty="0" sz="3450" spc="40">
                <a:solidFill>
                  <a:srgbClr val="26316F"/>
                </a:solidFill>
                <a:latin typeface="Tahoma"/>
                <a:cs typeface="Tahoma"/>
              </a:rPr>
              <a:t>transparency </a:t>
            </a:r>
            <a:r>
              <a:rPr dirty="0" sz="3450" spc="155">
                <a:solidFill>
                  <a:srgbClr val="26316F"/>
                </a:solidFill>
                <a:latin typeface="Tahoma"/>
                <a:cs typeface="Tahoma"/>
              </a:rPr>
              <a:t>and </a:t>
            </a:r>
            <a:r>
              <a:rPr dirty="0" sz="3450" spc="16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40">
                <a:solidFill>
                  <a:srgbClr val="26316F"/>
                </a:solidFill>
                <a:latin typeface="Tahoma"/>
                <a:cs typeface="Tahoma"/>
              </a:rPr>
              <a:t>accountability</a:t>
            </a:r>
            <a:r>
              <a:rPr dirty="0" sz="3400" spc="40">
                <a:solidFill>
                  <a:srgbClr val="26316F"/>
                </a:solidFill>
                <a:latin typeface="Microsoft Sans Serif"/>
                <a:cs typeface="Microsoft Sans Serif"/>
              </a:rPr>
              <a:t>.</a:t>
            </a:r>
            <a:endParaRPr sz="3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810" y="0"/>
            <a:ext cx="1900555" cy="1597025"/>
          </a:xfrm>
          <a:custGeom>
            <a:avLst/>
            <a:gdLst/>
            <a:ahLst/>
            <a:cxnLst/>
            <a:rect l="l" t="t" r="r" b="b"/>
            <a:pathLst>
              <a:path w="1900555" h="1597025">
                <a:moveTo>
                  <a:pt x="1900190" y="1596714"/>
                </a:moveTo>
                <a:lnTo>
                  <a:pt x="1821838" y="1594637"/>
                </a:lnTo>
                <a:lnTo>
                  <a:pt x="1773771" y="1591726"/>
                </a:lnTo>
                <a:lnTo>
                  <a:pt x="1726007" y="1587654"/>
                </a:lnTo>
                <a:lnTo>
                  <a:pt x="1678559" y="1582436"/>
                </a:lnTo>
                <a:lnTo>
                  <a:pt x="1631443" y="1576084"/>
                </a:lnTo>
                <a:lnTo>
                  <a:pt x="1584673" y="1568612"/>
                </a:lnTo>
                <a:lnTo>
                  <a:pt x="1538264" y="1560033"/>
                </a:lnTo>
                <a:lnTo>
                  <a:pt x="1492231" y="1550360"/>
                </a:lnTo>
                <a:lnTo>
                  <a:pt x="1446587" y="1539608"/>
                </a:lnTo>
                <a:lnTo>
                  <a:pt x="1401349" y="1527789"/>
                </a:lnTo>
                <a:lnTo>
                  <a:pt x="1356531" y="1514917"/>
                </a:lnTo>
                <a:lnTo>
                  <a:pt x="1312147" y="1501005"/>
                </a:lnTo>
                <a:lnTo>
                  <a:pt x="1268212" y="1486067"/>
                </a:lnTo>
                <a:lnTo>
                  <a:pt x="1224742" y="1470116"/>
                </a:lnTo>
                <a:lnTo>
                  <a:pt x="1181749" y="1453165"/>
                </a:lnTo>
                <a:lnTo>
                  <a:pt x="1139250" y="1435229"/>
                </a:lnTo>
                <a:lnTo>
                  <a:pt x="1097259" y="1416320"/>
                </a:lnTo>
                <a:lnTo>
                  <a:pt x="1055791" y="1396451"/>
                </a:lnTo>
                <a:lnTo>
                  <a:pt x="1014860" y="1375637"/>
                </a:lnTo>
                <a:lnTo>
                  <a:pt x="974481" y="1353890"/>
                </a:lnTo>
                <a:lnTo>
                  <a:pt x="934668" y="1331224"/>
                </a:lnTo>
                <a:lnTo>
                  <a:pt x="895437" y="1307652"/>
                </a:lnTo>
                <a:lnTo>
                  <a:pt x="856803" y="1283188"/>
                </a:lnTo>
                <a:lnTo>
                  <a:pt x="818682" y="1257777"/>
                </a:lnTo>
                <a:lnTo>
                  <a:pt x="781381" y="1231638"/>
                </a:lnTo>
                <a:lnTo>
                  <a:pt x="744623" y="1204577"/>
                </a:lnTo>
                <a:lnTo>
                  <a:pt x="708520" y="1176679"/>
                </a:lnTo>
                <a:lnTo>
                  <a:pt x="673087" y="1147955"/>
                </a:lnTo>
                <a:lnTo>
                  <a:pt x="638338" y="1118419"/>
                </a:lnTo>
                <a:lnTo>
                  <a:pt x="604289" y="1088085"/>
                </a:lnTo>
                <a:lnTo>
                  <a:pt x="570953" y="1056966"/>
                </a:lnTo>
                <a:lnTo>
                  <a:pt x="538345" y="1025076"/>
                </a:lnTo>
                <a:lnTo>
                  <a:pt x="506481" y="992427"/>
                </a:lnTo>
                <a:lnTo>
                  <a:pt x="475375" y="959033"/>
                </a:lnTo>
                <a:lnTo>
                  <a:pt x="445041" y="924909"/>
                </a:lnTo>
                <a:lnTo>
                  <a:pt x="415495" y="890066"/>
                </a:lnTo>
                <a:lnTo>
                  <a:pt x="386750" y="854519"/>
                </a:lnTo>
                <a:lnTo>
                  <a:pt x="358823" y="818281"/>
                </a:lnTo>
                <a:lnTo>
                  <a:pt x="331727" y="781364"/>
                </a:lnTo>
                <a:lnTo>
                  <a:pt x="305476" y="743784"/>
                </a:lnTo>
                <a:lnTo>
                  <a:pt x="280087" y="705553"/>
                </a:lnTo>
                <a:lnTo>
                  <a:pt x="255574" y="666684"/>
                </a:lnTo>
                <a:lnTo>
                  <a:pt x="231950" y="627192"/>
                </a:lnTo>
                <a:lnTo>
                  <a:pt x="209232" y="587088"/>
                </a:lnTo>
                <a:lnTo>
                  <a:pt x="187433" y="546388"/>
                </a:lnTo>
                <a:lnTo>
                  <a:pt x="166568" y="505103"/>
                </a:lnTo>
                <a:lnTo>
                  <a:pt x="146653" y="463248"/>
                </a:lnTo>
                <a:lnTo>
                  <a:pt x="127701" y="420836"/>
                </a:lnTo>
                <a:lnTo>
                  <a:pt x="109728" y="377881"/>
                </a:lnTo>
                <a:lnTo>
                  <a:pt x="92747" y="334395"/>
                </a:lnTo>
                <a:lnTo>
                  <a:pt x="76775" y="290393"/>
                </a:lnTo>
                <a:lnTo>
                  <a:pt x="61825" y="245887"/>
                </a:lnTo>
                <a:lnTo>
                  <a:pt x="47913" y="200891"/>
                </a:lnTo>
                <a:lnTo>
                  <a:pt x="35052" y="155419"/>
                </a:lnTo>
                <a:lnTo>
                  <a:pt x="23259" y="109483"/>
                </a:lnTo>
                <a:lnTo>
                  <a:pt x="12546" y="63098"/>
                </a:lnTo>
                <a:lnTo>
                  <a:pt x="2930" y="16276"/>
                </a:lnTo>
                <a:lnTo>
                  <a:pt x="0" y="0"/>
                </a:lnTo>
                <a:lnTo>
                  <a:pt x="310994" y="0"/>
                </a:lnTo>
                <a:lnTo>
                  <a:pt x="319022" y="35287"/>
                </a:lnTo>
                <a:lnTo>
                  <a:pt x="330947" y="81465"/>
                </a:lnTo>
                <a:lnTo>
                  <a:pt x="344148" y="127085"/>
                </a:lnTo>
                <a:lnTo>
                  <a:pt x="358605" y="172128"/>
                </a:lnTo>
                <a:lnTo>
                  <a:pt x="374296" y="216574"/>
                </a:lnTo>
                <a:lnTo>
                  <a:pt x="391201" y="260405"/>
                </a:lnTo>
                <a:lnTo>
                  <a:pt x="409299" y="303601"/>
                </a:lnTo>
                <a:lnTo>
                  <a:pt x="428567" y="346144"/>
                </a:lnTo>
                <a:lnTo>
                  <a:pt x="448987" y="388014"/>
                </a:lnTo>
                <a:lnTo>
                  <a:pt x="470535" y="429191"/>
                </a:lnTo>
                <a:lnTo>
                  <a:pt x="493192" y="469657"/>
                </a:lnTo>
                <a:lnTo>
                  <a:pt x="516936" y="509393"/>
                </a:lnTo>
                <a:lnTo>
                  <a:pt x="541747" y="548379"/>
                </a:lnTo>
                <a:lnTo>
                  <a:pt x="567602" y="586596"/>
                </a:lnTo>
                <a:lnTo>
                  <a:pt x="594482" y="624025"/>
                </a:lnTo>
                <a:lnTo>
                  <a:pt x="622366" y="660647"/>
                </a:lnTo>
                <a:lnTo>
                  <a:pt x="651231" y="696442"/>
                </a:lnTo>
                <a:lnTo>
                  <a:pt x="681058" y="731393"/>
                </a:lnTo>
                <a:lnTo>
                  <a:pt x="711824" y="765478"/>
                </a:lnTo>
                <a:lnTo>
                  <a:pt x="743510" y="798679"/>
                </a:lnTo>
                <a:lnTo>
                  <a:pt x="776094" y="830978"/>
                </a:lnTo>
                <a:lnTo>
                  <a:pt x="809555" y="862354"/>
                </a:lnTo>
                <a:lnTo>
                  <a:pt x="843872" y="892789"/>
                </a:lnTo>
                <a:lnTo>
                  <a:pt x="879024" y="922263"/>
                </a:lnTo>
                <a:lnTo>
                  <a:pt x="914990" y="950757"/>
                </a:lnTo>
                <a:lnTo>
                  <a:pt x="951750" y="978253"/>
                </a:lnTo>
                <a:lnTo>
                  <a:pt x="989281" y="1004730"/>
                </a:lnTo>
                <a:lnTo>
                  <a:pt x="1027563" y="1030170"/>
                </a:lnTo>
                <a:lnTo>
                  <a:pt x="1066574" y="1054554"/>
                </a:lnTo>
                <a:lnTo>
                  <a:pt x="1106295" y="1077862"/>
                </a:lnTo>
                <a:lnTo>
                  <a:pt x="1146704" y="1100075"/>
                </a:lnTo>
                <a:lnTo>
                  <a:pt x="1187779" y="1121175"/>
                </a:lnTo>
                <a:lnTo>
                  <a:pt x="1229501" y="1141141"/>
                </a:lnTo>
                <a:lnTo>
                  <a:pt x="1271847" y="1159955"/>
                </a:lnTo>
                <a:lnTo>
                  <a:pt x="1314796" y="1177597"/>
                </a:lnTo>
                <a:lnTo>
                  <a:pt x="1358329" y="1194049"/>
                </a:lnTo>
                <a:lnTo>
                  <a:pt x="1402423" y="1209291"/>
                </a:lnTo>
                <a:lnTo>
                  <a:pt x="1447058" y="1223304"/>
                </a:lnTo>
                <a:lnTo>
                  <a:pt x="1492213" y="1236069"/>
                </a:lnTo>
                <a:lnTo>
                  <a:pt x="1537866" y="1247566"/>
                </a:lnTo>
                <a:lnTo>
                  <a:pt x="1583997" y="1257777"/>
                </a:lnTo>
                <a:lnTo>
                  <a:pt x="1630584" y="1266683"/>
                </a:lnTo>
                <a:lnTo>
                  <a:pt x="1677607" y="1274263"/>
                </a:lnTo>
                <a:lnTo>
                  <a:pt x="1725045" y="1280499"/>
                </a:lnTo>
                <a:lnTo>
                  <a:pt x="1772876" y="1285372"/>
                </a:lnTo>
                <a:lnTo>
                  <a:pt x="1821079" y="1288863"/>
                </a:lnTo>
                <a:lnTo>
                  <a:pt x="1869634" y="1290952"/>
                </a:lnTo>
                <a:lnTo>
                  <a:pt x="1900190" y="1291370"/>
                </a:lnTo>
                <a:lnTo>
                  <a:pt x="1900190" y="1596714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037241"/>
            <a:ext cx="1918335" cy="2249805"/>
          </a:xfrm>
          <a:custGeom>
            <a:avLst/>
            <a:gdLst/>
            <a:ahLst/>
            <a:cxnLst/>
            <a:rect l="l" t="t" r="r" b="b"/>
            <a:pathLst>
              <a:path w="1918335" h="2249804">
                <a:moveTo>
                  <a:pt x="1918049" y="2249759"/>
                </a:moveTo>
                <a:lnTo>
                  <a:pt x="1478141" y="2249759"/>
                </a:lnTo>
                <a:lnTo>
                  <a:pt x="1475636" y="2204880"/>
                </a:lnTo>
                <a:lnTo>
                  <a:pt x="1471721" y="2156435"/>
                </a:lnTo>
                <a:lnTo>
                  <a:pt x="1466624" y="2108304"/>
                </a:lnTo>
                <a:lnTo>
                  <a:pt x="1460358" y="2060502"/>
                </a:lnTo>
                <a:lnTo>
                  <a:pt x="1452938" y="2013045"/>
                </a:lnTo>
                <a:lnTo>
                  <a:pt x="1444376" y="1965949"/>
                </a:lnTo>
                <a:lnTo>
                  <a:pt x="1434687" y="1919230"/>
                </a:lnTo>
                <a:lnTo>
                  <a:pt x="1423884" y="1872904"/>
                </a:lnTo>
                <a:lnTo>
                  <a:pt x="1411981" y="1826985"/>
                </a:lnTo>
                <a:lnTo>
                  <a:pt x="1398991" y="1781491"/>
                </a:lnTo>
                <a:lnTo>
                  <a:pt x="1384928" y="1736438"/>
                </a:lnTo>
                <a:lnTo>
                  <a:pt x="1369805" y="1691839"/>
                </a:lnTo>
                <a:lnTo>
                  <a:pt x="1353636" y="1647713"/>
                </a:lnTo>
                <a:lnTo>
                  <a:pt x="1336435" y="1604074"/>
                </a:lnTo>
                <a:lnTo>
                  <a:pt x="1318216" y="1560939"/>
                </a:lnTo>
                <a:lnTo>
                  <a:pt x="1298991" y="1518322"/>
                </a:lnTo>
                <a:lnTo>
                  <a:pt x="1278775" y="1476240"/>
                </a:lnTo>
                <a:lnTo>
                  <a:pt x="1257580" y="1434710"/>
                </a:lnTo>
                <a:lnTo>
                  <a:pt x="1235422" y="1393746"/>
                </a:lnTo>
                <a:lnTo>
                  <a:pt x="1212312" y="1353364"/>
                </a:lnTo>
                <a:lnTo>
                  <a:pt x="1188266" y="1313580"/>
                </a:lnTo>
                <a:lnTo>
                  <a:pt x="1163296" y="1274411"/>
                </a:lnTo>
                <a:lnTo>
                  <a:pt x="1137416" y="1235871"/>
                </a:lnTo>
                <a:lnTo>
                  <a:pt x="1110640" y="1197977"/>
                </a:lnTo>
                <a:lnTo>
                  <a:pt x="1082981" y="1160744"/>
                </a:lnTo>
                <a:lnTo>
                  <a:pt x="1054453" y="1124189"/>
                </a:lnTo>
                <a:lnTo>
                  <a:pt x="1025069" y="1088327"/>
                </a:lnTo>
                <a:lnTo>
                  <a:pt x="994844" y="1053174"/>
                </a:lnTo>
                <a:lnTo>
                  <a:pt x="963790" y="1018745"/>
                </a:lnTo>
                <a:lnTo>
                  <a:pt x="931921" y="985057"/>
                </a:lnTo>
                <a:lnTo>
                  <a:pt x="899251" y="952126"/>
                </a:lnTo>
                <a:lnTo>
                  <a:pt x="865794" y="919967"/>
                </a:lnTo>
                <a:lnTo>
                  <a:pt x="831563" y="888595"/>
                </a:lnTo>
                <a:lnTo>
                  <a:pt x="796572" y="858028"/>
                </a:lnTo>
                <a:lnTo>
                  <a:pt x="760833" y="828280"/>
                </a:lnTo>
                <a:lnTo>
                  <a:pt x="724362" y="799368"/>
                </a:lnTo>
                <a:lnTo>
                  <a:pt x="687171" y="771307"/>
                </a:lnTo>
                <a:lnTo>
                  <a:pt x="649275" y="744113"/>
                </a:lnTo>
                <a:lnTo>
                  <a:pt x="610686" y="717802"/>
                </a:lnTo>
                <a:lnTo>
                  <a:pt x="571418" y="692390"/>
                </a:lnTo>
                <a:lnTo>
                  <a:pt x="531485" y="667893"/>
                </a:lnTo>
                <a:lnTo>
                  <a:pt x="490901" y="644326"/>
                </a:lnTo>
                <a:lnTo>
                  <a:pt x="449678" y="621705"/>
                </a:lnTo>
                <a:lnTo>
                  <a:pt x="407832" y="600046"/>
                </a:lnTo>
                <a:lnTo>
                  <a:pt x="365375" y="579365"/>
                </a:lnTo>
                <a:lnTo>
                  <a:pt x="322320" y="559677"/>
                </a:lnTo>
                <a:lnTo>
                  <a:pt x="278682" y="540999"/>
                </a:lnTo>
                <a:lnTo>
                  <a:pt x="234392" y="523316"/>
                </a:lnTo>
                <a:lnTo>
                  <a:pt x="189710" y="506735"/>
                </a:lnTo>
                <a:lnTo>
                  <a:pt x="144403" y="491181"/>
                </a:lnTo>
                <a:lnTo>
                  <a:pt x="98568" y="476699"/>
                </a:lnTo>
                <a:lnTo>
                  <a:pt x="52216" y="463306"/>
                </a:lnTo>
                <a:lnTo>
                  <a:pt x="5363" y="451017"/>
                </a:lnTo>
                <a:lnTo>
                  <a:pt x="0" y="449751"/>
                </a:lnTo>
                <a:lnTo>
                  <a:pt x="0" y="0"/>
                </a:lnTo>
                <a:lnTo>
                  <a:pt x="79680" y="17148"/>
                </a:lnTo>
                <a:lnTo>
                  <a:pt x="126764" y="28689"/>
                </a:lnTo>
                <a:lnTo>
                  <a:pt x="173448" y="41137"/>
                </a:lnTo>
                <a:lnTo>
                  <a:pt x="219723" y="54482"/>
                </a:lnTo>
                <a:lnTo>
                  <a:pt x="265581" y="68713"/>
                </a:lnTo>
                <a:lnTo>
                  <a:pt x="311012" y="83819"/>
                </a:lnTo>
                <a:lnTo>
                  <a:pt x="356007" y="99792"/>
                </a:lnTo>
                <a:lnTo>
                  <a:pt x="400558" y="116618"/>
                </a:lnTo>
                <a:lnTo>
                  <a:pt x="444654" y="134290"/>
                </a:lnTo>
                <a:lnTo>
                  <a:pt x="488288" y="152795"/>
                </a:lnTo>
                <a:lnTo>
                  <a:pt x="531451" y="172123"/>
                </a:lnTo>
                <a:lnTo>
                  <a:pt x="574132" y="192265"/>
                </a:lnTo>
                <a:lnTo>
                  <a:pt x="616324" y="213208"/>
                </a:lnTo>
                <a:lnTo>
                  <a:pt x="658017" y="234944"/>
                </a:lnTo>
                <a:lnTo>
                  <a:pt x="699203" y="257462"/>
                </a:lnTo>
                <a:lnTo>
                  <a:pt x="739871" y="280750"/>
                </a:lnTo>
                <a:lnTo>
                  <a:pt x="780014" y="304799"/>
                </a:lnTo>
                <a:lnTo>
                  <a:pt x="819623" y="329598"/>
                </a:lnTo>
                <a:lnTo>
                  <a:pt x="858687" y="355137"/>
                </a:lnTo>
                <a:lnTo>
                  <a:pt x="897199" y="381405"/>
                </a:lnTo>
                <a:lnTo>
                  <a:pt x="935149" y="408392"/>
                </a:lnTo>
                <a:lnTo>
                  <a:pt x="972528" y="436087"/>
                </a:lnTo>
                <a:lnTo>
                  <a:pt x="1009328" y="464479"/>
                </a:lnTo>
                <a:lnTo>
                  <a:pt x="1045538" y="493559"/>
                </a:lnTo>
                <a:lnTo>
                  <a:pt x="1081187" y="523347"/>
                </a:lnTo>
                <a:lnTo>
                  <a:pt x="1116158" y="553739"/>
                </a:lnTo>
                <a:lnTo>
                  <a:pt x="1150548" y="584818"/>
                </a:lnTo>
                <a:lnTo>
                  <a:pt x="1184314" y="616543"/>
                </a:lnTo>
                <a:lnTo>
                  <a:pt x="1217446" y="648903"/>
                </a:lnTo>
                <a:lnTo>
                  <a:pt x="1249936" y="681887"/>
                </a:lnTo>
                <a:lnTo>
                  <a:pt x="1281773" y="715485"/>
                </a:lnTo>
                <a:lnTo>
                  <a:pt x="1312950" y="749686"/>
                </a:lnTo>
                <a:lnTo>
                  <a:pt x="1343457" y="784481"/>
                </a:lnTo>
                <a:lnTo>
                  <a:pt x="1373286" y="819858"/>
                </a:lnTo>
                <a:lnTo>
                  <a:pt x="1402426" y="855808"/>
                </a:lnTo>
                <a:lnTo>
                  <a:pt x="1430870" y="892319"/>
                </a:lnTo>
                <a:lnTo>
                  <a:pt x="1458608" y="929381"/>
                </a:lnTo>
                <a:lnTo>
                  <a:pt x="1485632" y="966984"/>
                </a:lnTo>
                <a:lnTo>
                  <a:pt x="1511931" y="1005118"/>
                </a:lnTo>
                <a:lnTo>
                  <a:pt x="1537498" y="1043771"/>
                </a:lnTo>
                <a:lnTo>
                  <a:pt x="1562323" y="1082933"/>
                </a:lnTo>
                <a:lnTo>
                  <a:pt x="1586398" y="1122595"/>
                </a:lnTo>
                <a:lnTo>
                  <a:pt x="1609712" y="1162745"/>
                </a:lnTo>
                <a:lnTo>
                  <a:pt x="1632258" y="1203372"/>
                </a:lnTo>
                <a:lnTo>
                  <a:pt x="1654026" y="1244468"/>
                </a:lnTo>
                <a:lnTo>
                  <a:pt x="1675007" y="1286020"/>
                </a:lnTo>
                <a:lnTo>
                  <a:pt x="1695193" y="1328019"/>
                </a:lnTo>
                <a:lnTo>
                  <a:pt x="1714574" y="1370453"/>
                </a:lnTo>
                <a:lnTo>
                  <a:pt x="1733141" y="1413314"/>
                </a:lnTo>
                <a:lnTo>
                  <a:pt x="1750885" y="1456589"/>
                </a:lnTo>
                <a:lnTo>
                  <a:pt x="1767797" y="1500270"/>
                </a:lnTo>
                <a:lnTo>
                  <a:pt x="1783869" y="1544344"/>
                </a:lnTo>
                <a:lnTo>
                  <a:pt x="1799091" y="1588802"/>
                </a:lnTo>
                <a:lnTo>
                  <a:pt x="1813454" y="1633633"/>
                </a:lnTo>
                <a:lnTo>
                  <a:pt x="1826950" y="1678827"/>
                </a:lnTo>
                <a:lnTo>
                  <a:pt x="1839568" y="1724374"/>
                </a:lnTo>
                <a:lnTo>
                  <a:pt x="1851301" y="1770262"/>
                </a:lnTo>
                <a:lnTo>
                  <a:pt x="1862139" y="1816482"/>
                </a:lnTo>
                <a:lnTo>
                  <a:pt x="1872074" y="1863022"/>
                </a:lnTo>
                <a:lnTo>
                  <a:pt x="1881095" y="1909873"/>
                </a:lnTo>
                <a:lnTo>
                  <a:pt x="1889195" y="1957024"/>
                </a:lnTo>
                <a:lnTo>
                  <a:pt x="1896364" y="2004465"/>
                </a:lnTo>
                <a:lnTo>
                  <a:pt x="1902593" y="2052184"/>
                </a:lnTo>
                <a:lnTo>
                  <a:pt x="1907873" y="2100172"/>
                </a:lnTo>
                <a:lnTo>
                  <a:pt x="1912196" y="2148419"/>
                </a:lnTo>
                <a:lnTo>
                  <a:pt x="1915552" y="2196912"/>
                </a:lnTo>
                <a:lnTo>
                  <a:pt x="1917932" y="2245643"/>
                </a:lnTo>
                <a:lnTo>
                  <a:pt x="1918049" y="2249759"/>
                </a:lnTo>
                <a:close/>
              </a:path>
            </a:pathLst>
          </a:custGeom>
          <a:solidFill>
            <a:srgbClr val="8CD96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74" y="1451399"/>
            <a:ext cx="6219824" cy="72840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68915" y="2000580"/>
            <a:ext cx="5459095" cy="7975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50" spc="320">
                <a:solidFill>
                  <a:srgbClr val="26316F"/>
                </a:solidFill>
              </a:rPr>
              <a:t>M</a:t>
            </a:r>
            <a:r>
              <a:rPr dirty="0" sz="5050" spc="285">
                <a:solidFill>
                  <a:srgbClr val="26316F"/>
                </a:solidFill>
              </a:rPr>
              <a:t>E</a:t>
            </a:r>
            <a:r>
              <a:rPr dirty="0" sz="5050" spc="30">
                <a:solidFill>
                  <a:srgbClr val="26316F"/>
                </a:solidFill>
              </a:rPr>
              <a:t>T</a:t>
            </a:r>
            <a:r>
              <a:rPr dirty="0" sz="5050" spc="225">
                <a:solidFill>
                  <a:srgbClr val="26316F"/>
                </a:solidFill>
              </a:rPr>
              <a:t>H</a:t>
            </a:r>
            <a:r>
              <a:rPr dirty="0" sz="5050" spc="380">
                <a:solidFill>
                  <a:srgbClr val="26316F"/>
                </a:solidFill>
              </a:rPr>
              <a:t>O</a:t>
            </a:r>
            <a:r>
              <a:rPr dirty="0" sz="5050" spc="350">
                <a:solidFill>
                  <a:srgbClr val="26316F"/>
                </a:solidFill>
              </a:rPr>
              <a:t>D</a:t>
            </a:r>
            <a:r>
              <a:rPr dirty="0" sz="5050" spc="380">
                <a:solidFill>
                  <a:srgbClr val="26316F"/>
                </a:solidFill>
              </a:rPr>
              <a:t>O</a:t>
            </a:r>
            <a:r>
              <a:rPr dirty="0" sz="5050" spc="100">
                <a:solidFill>
                  <a:srgbClr val="26316F"/>
                </a:solidFill>
              </a:rPr>
              <a:t>L</a:t>
            </a:r>
            <a:r>
              <a:rPr dirty="0" sz="5050" spc="380">
                <a:solidFill>
                  <a:srgbClr val="26316F"/>
                </a:solidFill>
              </a:rPr>
              <a:t>O</a:t>
            </a:r>
            <a:r>
              <a:rPr dirty="0" sz="5050" spc="135">
                <a:solidFill>
                  <a:srgbClr val="26316F"/>
                </a:solidFill>
              </a:rPr>
              <a:t>G</a:t>
            </a:r>
            <a:r>
              <a:rPr dirty="0" sz="5050" spc="35">
                <a:solidFill>
                  <a:srgbClr val="26316F"/>
                </a:solidFill>
              </a:rPr>
              <a:t>Y</a:t>
            </a:r>
            <a:endParaRPr sz="5050"/>
          </a:p>
        </p:txBody>
      </p:sp>
      <p:sp>
        <p:nvSpPr>
          <p:cNvPr id="6" name="object 6"/>
          <p:cNvSpPr txBox="1"/>
          <p:nvPr/>
        </p:nvSpPr>
        <p:spPr>
          <a:xfrm>
            <a:off x="1825377" y="3659127"/>
            <a:ext cx="3399790" cy="3673475"/>
          </a:xfrm>
          <a:prstGeom prst="rect">
            <a:avLst/>
          </a:prstGeom>
        </p:spPr>
        <p:txBody>
          <a:bodyPr wrap="square" lIns="0" tIns="203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dirty="0" sz="4750" spc="30">
                <a:solidFill>
                  <a:srgbClr val="26316F"/>
                </a:solidFill>
                <a:latin typeface="Trebuchet MS"/>
                <a:cs typeface="Trebuchet MS"/>
              </a:rPr>
              <a:t>PANEL</a:t>
            </a:r>
            <a:endParaRPr sz="4750">
              <a:latin typeface="Trebuchet MS"/>
              <a:cs typeface="Trebuchet MS"/>
            </a:endParaRPr>
          </a:p>
          <a:p>
            <a:pPr marL="701675">
              <a:lnSpc>
                <a:spcPct val="100000"/>
              </a:lnSpc>
              <a:spcBef>
                <a:spcPts val="1500"/>
              </a:spcBef>
            </a:pPr>
            <a:r>
              <a:rPr dirty="0" sz="4750" spc="105">
                <a:solidFill>
                  <a:srgbClr val="26316F"/>
                </a:solidFill>
                <a:latin typeface="Trebuchet MS"/>
                <a:cs typeface="Trebuchet MS"/>
              </a:rPr>
              <a:t>-</a:t>
            </a:r>
            <a:r>
              <a:rPr dirty="0" sz="4750" spc="-215">
                <a:solidFill>
                  <a:srgbClr val="26316F"/>
                </a:solidFill>
                <a:latin typeface="Trebuchet MS"/>
                <a:cs typeface="Trebuchet MS"/>
              </a:rPr>
              <a:t>&gt;</a:t>
            </a:r>
            <a:r>
              <a:rPr dirty="0" sz="4750" spc="-35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750" spc="60">
                <a:solidFill>
                  <a:srgbClr val="26316F"/>
                </a:solidFill>
                <a:latin typeface="Trebuchet MS"/>
                <a:cs typeface="Trebuchet MS"/>
              </a:rPr>
              <a:t>A</a:t>
            </a:r>
            <a:r>
              <a:rPr dirty="0" sz="4750" spc="-95">
                <a:solidFill>
                  <a:srgbClr val="26316F"/>
                </a:solidFill>
                <a:latin typeface="Trebuchet MS"/>
                <a:cs typeface="Trebuchet MS"/>
              </a:rPr>
              <a:t>d</a:t>
            </a:r>
            <a:r>
              <a:rPr dirty="0" sz="4750" spc="-30">
                <a:solidFill>
                  <a:srgbClr val="26316F"/>
                </a:solidFill>
                <a:latin typeface="Trebuchet MS"/>
                <a:cs typeface="Trebuchet MS"/>
              </a:rPr>
              <a:t>m</a:t>
            </a:r>
            <a:r>
              <a:rPr dirty="0" sz="4750" spc="-295">
                <a:solidFill>
                  <a:srgbClr val="26316F"/>
                </a:solidFill>
                <a:latin typeface="Trebuchet MS"/>
                <a:cs typeface="Trebuchet MS"/>
              </a:rPr>
              <a:t>i</a:t>
            </a:r>
            <a:r>
              <a:rPr dirty="0" sz="4750" spc="-5">
                <a:solidFill>
                  <a:srgbClr val="26316F"/>
                </a:solidFill>
                <a:latin typeface="Trebuchet MS"/>
                <a:cs typeface="Trebuchet MS"/>
              </a:rPr>
              <a:t>n</a:t>
            </a:r>
            <a:endParaRPr sz="4750">
              <a:latin typeface="Trebuchet MS"/>
              <a:cs typeface="Trebuchet MS"/>
            </a:endParaRPr>
          </a:p>
          <a:p>
            <a:pPr marL="701675">
              <a:lnSpc>
                <a:spcPct val="100000"/>
              </a:lnSpc>
              <a:spcBef>
                <a:spcPts val="1500"/>
              </a:spcBef>
            </a:pPr>
            <a:r>
              <a:rPr dirty="0" sz="4750" spc="105">
                <a:solidFill>
                  <a:srgbClr val="26316F"/>
                </a:solidFill>
                <a:latin typeface="Trebuchet MS"/>
                <a:cs typeface="Trebuchet MS"/>
              </a:rPr>
              <a:t>-</a:t>
            </a:r>
            <a:r>
              <a:rPr dirty="0" sz="4750" spc="-215">
                <a:solidFill>
                  <a:srgbClr val="26316F"/>
                </a:solidFill>
                <a:latin typeface="Trebuchet MS"/>
                <a:cs typeface="Trebuchet MS"/>
              </a:rPr>
              <a:t>&gt;</a:t>
            </a:r>
            <a:r>
              <a:rPr dirty="0" sz="4750" spc="-43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750" spc="-535">
                <a:solidFill>
                  <a:srgbClr val="26316F"/>
                </a:solidFill>
                <a:latin typeface="Trebuchet MS"/>
                <a:cs typeface="Trebuchet MS"/>
              </a:rPr>
              <a:t>T</a:t>
            </a:r>
            <a:r>
              <a:rPr dirty="0" sz="4750" spc="-195">
                <a:solidFill>
                  <a:srgbClr val="26316F"/>
                </a:solidFill>
                <a:latin typeface="Trebuchet MS"/>
                <a:cs typeface="Trebuchet MS"/>
              </a:rPr>
              <a:t>e</a:t>
            </a:r>
            <a:r>
              <a:rPr dirty="0" sz="4750" spc="-125">
                <a:solidFill>
                  <a:srgbClr val="26316F"/>
                </a:solidFill>
                <a:latin typeface="Trebuchet MS"/>
                <a:cs typeface="Trebuchet MS"/>
              </a:rPr>
              <a:t>a</a:t>
            </a:r>
            <a:r>
              <a:rPr dirty="0" sz="4750" spc="-280">
                <a:solidFill>
                  <a:srgbClr val="26316F"/>
                </a:solidFill>
                <a:latin typeface="Trebuchet MS"/>
                <a:cs typeface="Trebuchet MS"/>
              </a:rPr>
              <a:t>c</a:t>
            </a:r>
            <a:r>
              <a:rPr dirty="0" sz="4750" spc="-10">
                <a:solidFill>
                  <a:srgbClr val="26316F"/>
                </a:solidFill>
                <a:latin typeface="Trebuchet MS"/>
                <a:cs typeface="Trebuchet MS"/>
              </a:rPr>
              <a:t>h</a:t>
            </a:r>
            <a:r>
              <a:rPr dirty="0" sz="4750" spc="-195">
                <a:solidFill>
                  <a:srgbClr val="26316F"/>
                </a:solidFill>
                <a:latin typeface="Trebuchet MS"/>
                <a:cs typeface="Trebuchet MS"/>
              </a:rPr>
              <a:t>e</a:t>
            </a:r>
            <a:r>
              <a:rPr dirty="0" sz="4750" spc="-250">
                <a:solidFill>
                  <a:srgbClr val="26316F"/>
                </a:solidFill>
                <a:latin typeface="Trebuchet MS"/>
                <a:cs typeface="Trebuchet MS"/>
              </a:rPr>
              <a:t>r</a:t>
            </a:r>
            <a:endParaRPr sz="4750">
              <a:latin typeface="Trebuchet MS"/>
              <a:cs typeface="Trebuchet MS"/>
            </a:endParaRPr>
          </a:p>
          <a:p>
            <a:pPr marL="701675">
              <a:lnSpc>
                <a:spcPct val="100000"/>
              </a:lnSpc>
              <a:spcBef>
                <a:spcPts val="1425"/>
              </a:spcBef>
            </a:pPr>
            <a:r>
              <a:rPr dirty="0" sz="4750" spc="105">
                <a:solidFill>
                  <a:srgbClr val="26316F"/>
                </a:solidFill>
                <a:latin typeface="Trebuchet MS"/>
                <a:cs typeface="Trebuchet MS"/>
              </a:rPr>
              <a:t>-</a:t>
            </a:r>
            <a:r>
              <a:rPr dirty="0" sz="4750" spc="-215">
                <a:solidFill>
                  <a:srgbClr val="26316F"/>
                </a:solidFill>
                <a:latin typeface="Trebuchet MS"/>
                <a:cs typeface="Trebuchet MS"/>
              </a:rPr>
              <a:t>&gt;</a:t>
            </a:r>
            <a:r>
              <a:rPr dirty="0" sz="4750" spc="-35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750" spc="130">
                <a:solidFill>
                  <a:srgbClr val="26316F"/>
                </a:solidFill>
                <a:latin typeface="Trebuchet MS"/>
                <a:cs typeface="Trebuchet MS"/>
              </a:rPr>
              <a:t>S</a:t>
            </a:r>
            <a:r>
              <a:rPr dirty="0" sz="4750" spc="-160">
                <a:solidFill>
                  <a:srgbClr val="26316F"/>
                </a:solidFill>
                <a:latin typeface="Trebuchet MS"/>
                <a:cs typeface="Trebuchet MS"/>
              </a:rPr>
              <a:t>t</a:t>
            </a:r>
            <a:r>
              <a:rPr dirty="0" sz="4750" spc="-105">
                <a:solidFill>
                  <a:srgbClr val="26316F"/>
                </a:solidFill>
                <a:latin typeface="Trebuchet MS"/>
                <a:cs typeface="Trebuchet MS"/>
              </a:rPr>
              <a:t>u</a:t>
            </a:r>
            <a:r>
              <a:rPr dirty="0" sz="4750" spc="-95">
                <a:solidFill>
                  <a:srgbClr val="26316F"/>
                </a:solidFill>
                <a:latin typeface="Trebuchet MS"/>
                <a:cs typeface="Trebuchet MS"/>
              </a:rPr>
              <a:t>d</a:t>
            </a:r>
            <a:r>
              <a:rPr dirty="0" sz="4750" spc="-195">
                <a:solidFill>
                  <a:srgbClr val="26316F"/>
                </a:solidFill>
                <a:latin typeface="Trebuchet MS"/>
                <a:cs typeface="Trebuchet MS"/>
              </a:rPr>
              <a:t>e</a:t>
            </a:r>
            <a:r>
              <a:rPr dirty="0" sz="4750" spc="-5">
                <a:solidFill>
                  <a:srgbClr val="26316F"/>
                </a:solidFill>
                <a:latin typeface="Trebuchet MS"/>
                <a:cs typeface="Trebuchet MS"/>
              </a:rPr>
              <a:t>n</a:t>
            </a:r>
            <a:r>
              <a:rPr dirty="0" sz="4750" spc="-160">
                <a:solidFill>
                  <a:srgbClr val="26316F"/>
                </a:solidFill>
                <a:latin typeface="Trebuchet MS"/>
                <a:cs typeface="Trebuchet MS"/>
              </a:rPr>
              <a:t>t</a:t>
            </a:r>
            <a:endParaRPr sz="4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23749" y="0"/>
                  </a:lnTo>
                  <a:lnTo>
                    <a:pt x="9123749" y="1028699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4" y="1326170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12750" y="1713144"/>
            <a:ext cx="4704080" cy="774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900" spc="95">
                <a:solidFill>
                  <a:srgbClr val="8CD960"/>
                </a:solidFill>
              </a:rPr>
              <a:t>ADMIN</a:t>
            </a:r>
            <a:r>
              <a:rPr dirty="0" sz="4900" spc="-114">
                <a:solidFill>
                  <a:srgbClr val="8CD960"/>
                </a:solidFill>
              </a:rPr>
              <a:t> </a:t>
            </a:r>
            <a:r>
              <a:rPr dirty="0" sz="4900" spc="229">
                <a:solidFill>
                  <a:srgbClr val="8CD960"/>
                </a:solidFill>
              </a:rPr>
              <a:t>PANEL</a:t>
            </a:r>
            <a:endParaRPr sz="49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15467" y="3742696"/>
            <a:ext cx="161924" cy="1619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580492" y="3299752"/>
            <a:ext cx="6452870" cy="4664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38125">
              <a:lnSpc>
                <a:spcPct val="125000"/>
              </a:lnSpc>
              <a:spcBef>
                <a:spcPts val="95"/>
              </a:spcBef>
            </a:pPr>
            <a:r>
              <a:rPr dirty="0" sz="4050" spc="30">
                <a:solidFill>
                  <a:srgbClr val="26316F"/>
                </a:solidFill>
                <a:latin typeface="Trebuchet MS"/>
                <a:cs typeface="Trebuchet MS"/>
              </a:rPr>
              <a:t>Create</a:t>
            </a:r>
            <a:r>
              <a:rPr dirty="0" sz="4050" spc="-25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050" spc="190">
                <a:solidFill>
                  <a:srgbClr val="26316F"/>
                </a:solidFill>
                <a:latin typeface="Trebuchet MS"/>
                <a:cs typeface="Trebuchet MS"/>
              </a:rPr>
              <a:t>New</a:t>
            </a:r>
            <a:r>
              <a:rPr dirty="0" sz="4050" spc="-2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050" spc="95">
                <a:solidFill>
                  <a:srgbClr val="26316F"/>
                </a:solidFill>
                <a:latin typeface="Trebuchet MS"/>
                <a:cs typeface="Trebuchet MS"/>
              </a:rPr>
              <a:t>User</a:t>
            </a:r>
            <a:r>
              <a:rPr dirty="0" sz="4050" spc="-2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050" spc="-40">
                <a:solidFill>
                  <a:srgbClr val="26316F"/>
                </a:solidFill>
                <a:latin typeface="Trebuchet MS"/>
                <a:cs typeface="Trebuchet MS"/>
              </a:rPr>
              <a:t>(Teacher </a:t>
            </a:r>
            <a:r>
              <a:rPr dirty="0" sz="4050" spc="-1205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050" spc="260">
                <a:solidFill>
                  <a:srgbClr val="26316F"/>
                </a:solidFill>
                <a:latin typeface="Trebuchet MS"/>
                <a:cs typeface="Trebuchet MS"/>
              </a:rPr>
              <a:t>and</a:t>
            </a:r>
            <a:r>
              <a:rPr dirty="0" sz="4050" spc="-1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050" spc="75">
                <a:solidFill>
                  <a:srgbClr val="26316F"/>
                </a:solidFill>
                <a:latin typeface="Trebuchet MS"/>
                <a:cs typeface="Trebuchet MS"/>
              </a:rPr>
              <a:t>Student)</a:t>
            </a:r>
            <a:endParaRPr sz="4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4050" spc="90">
                <a:solidFill>
                  <a:srgbClr val="26316F"/>
                </a:solidFill>
                <a:latin typeface="Trebuchet MS"/>
                <a:cs typeface="Trebuchet MS"/>
              </a:rPr>
              <a:t>View</a:t>
            </a:r>
            <a:r>
              <a:rPr dirty="0" sz="4050" spc="-5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050" spc="80">
                <a:solidFill>
                  <a:srgbClr val="26316F"/>
                </a:solidFill>
                <a:latin typeface="Trebuchet MS"/>
                <a:cs typeface="Trebuchet MS"/>
              </a:rPr>
              <a:t>registration</a:t>
            </a:r>
            <a:endParaRPr sz="405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  <a:spcBef>
                <a:spcPts val="75"/>
              </a:spcBef>
            </a:pPr>
            <a:r>
              <a:rPr dirty="0" sz="4050" spc="-15">
                <a:solidFill>
                  <a:srgbClr val="26316F"/>
                </a:solidFill>
                <a:latin typeface="Trebuchet MS"/>
                <a:cs typeface="Trebuchet MS"/>
              </a:rPr>
              <a:t>info(Teacher </a:t>
            </a:r>
            <a:r>
              <a:rPr dirty="0" sz="4050" spc="260">
                <a:solidFill>
                  <a:srgbClr val="26316F"/>
                </a:solidFill>
                <a:latin typeface="Trebuchet MS"/>
                <a:cs typeface="Trebuchet MS"/>
              </a:rPr>
              <a:t>and </a:t>
            </a:r>
            <a:r>
              <a:rPr dirty="0" sz="4050" spc="75">
                <a:solidFill>
                  <a:srgbClr val="26316F"/>
                </a:solidFill>
                <a:latin typeface="Trebuchet MS"/>
                <a:cs typeface="Trebuchet MS"/>
              </a:rPr>
              <a:t>Student) </a:t>
            </a:r>
            <a:r>
              <a:rPr dirty="0" sz="4050" spc="-121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050" spc="200">
                <a:solidFill>
                  <a:srgbClr val="26316F"/>
                </a:solidFill>
                <a:latin typeface="Trebuchet MS"/>
                <a:cs typeface="Trebuchet MS"/>
              </a:rPr>
              <a:t>Assign </a:t>
            </a:r>
            <a:r>
              <a:rPr dirty="0" sz="4050" spc="90">
                <a:solidFill>
                  <a:srgbClr val="26316F"/>
                </a:solidFill>
                <a:latin typeface="Trebuchet MS"/>
                <a:cs typeface="Trebuchet MS"/>
              </a:rPr>
              <a:t>Course </a:t>
            </a:r>
            <a:r>
              <a:rPr dirty="0" sz="4050" spc="85">
                <a:solidFill>
                  <a:srgbClr val="26316F"/>
                </a:solidFill>
                <a:latin typeface="Trebuchet MS"/>
                <a:cs typeface="Trebuchet MS"/>
              </a:rPr>
              <a:t>to </a:t>
            </a:r>
            <a:r>
              <a:rPr dirty="0" sz="4050" spc="-5">
                <a:solidFill>
                  <a:srgbClr val="26316F"/>
                </a:solidFill>
                <a:latin typeface="Trebuchet MS"/>
                <a:cs typeface="Trebuchet MS"/>
              </a:rPr>
              <a:t>Teacher </a:t>
            </a:r>
            <a:r>
              <a:rPr dirty="0" sz="405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050" spc="90">
                <a:solidFill>
                  <a:srgbClr val="26316F"/>
                </a:solidFill>
                <a:latin typeface="Trebuchet MS"/>
                <a:cs typeface="Trebuchet MS"/>
              </a:rPr>
              <a:t>View</a:t>
            </a:r>
            <a:r>
              <a:rPr dirty="0" sz="4050" spc="-15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050" spc="110">
                <a:solidFill>
                  <a:srgbClr val="26316F"/>
                </a:solidFill>
                <a:latin typeface="Trebuchet MS"/>
                <a:cs typeface="Trebuchet MS"/>
              </a:rPr>
              <a:t>results</a:t>
            </a:r>
            <a:r>
              <a:rPr dirty="0" sz="4050" spc="-1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050" spc="80">
                <a:solidFill>
                  <a:srgbClr val="26316F"/>
                </a:solidFill>
                <a:latin typeface="Trebuchet MS"/>
                <a:cs typeface="Trebuchet MS"/>
              </a:rPr>
              <a:t>of</a:t>
            </a:r>
            <a:r>
              <a:rPr dirty="0" sz="4050" spc="-15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050" spc="245">
                <a:solidFill>
                  <a:srgbClr val="26316F"/>
                </a:solidFill>
                <a:latin typeface="Trebuchet MS"/>
                <a:cs typeface="Trebuchet MS"/>
              </a:rPr>
              <a:t>all</a:t>
            </a:r>
            <a:r>
              <a:rPr dirty="0" sz="4050" spc="-1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050" spc="114">
                <a:solidFill>
                  <a:srgbClr val="26316F"/>
                </a:solidFill>
                <a:latin typeface="Trebuchet MS"/>
                <a:cs typeface="Trebuchet MS"/>
              </a:rPr>
              <a:t>student</a:t>
            </a:r>
            <a:endParaRPr sz="40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15467" y="5285746"/>
            <a:ext cx="161924" cy="1619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15467" y="6838321"/>
            <a:ext cx="161924" cy="1619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15467" y="7609846"/>
            <a:ext cx="161924" cy="1619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810" y="0"/>
            <a:ext cx="1900555" cy="1597025"/>
          </a:xfrm>
          <a:custGeom>
            <a:avLst/>
            <a:gdLst/>
            <a:ahLst/>
            <a:cxnLst/>
            <a:rect l="l" t="t" r="r" b="b"/>
            <a:pathLst>
              <a:path w="1900555" h="1597025">
                <a:moveTo>
                  <a:pt x="1900190" y="1596714"/>
                </a:moveTo>
                <a:lnTo>
                  <a:pt x="1821838" y="1594637"/>
                </a:lnTo>
                <a:lnTo>
                  <a:pt x="1773771" y="1591726"/>
                </a:lnTo>
                <a:lnTo>
                  <a:pt x="1726007" y="1587654"/>
                </a:lnTo>
                <a:lnTo>
                  <a:pt x="1678559" y="1582436"/>
                </a:lnTo>
                <a:lnTo>
                  <a:pt x="1631443" y="1576084"/>
                </a:lnTo>
                <a:lnTo>
                  <a:pt x="1584673" y="1568612"/>
                </a:lnTo>
                <a:lnTo>
                  <a:pt x="1538264" y="1560033"/>
                </a:lnTo>
                <a:lnTo>
                  <a:pt x="1492231" y="1550360"/>
                </a:lnTo>
                <a:lnTo>
                  <a:pt x="1446587" y="1539608"/>
                </a:lnTo>
                <a:lnTo>
                  <a:pt x="1401349" y="1527789"/>
                </a:lnTo>
                <a:lnTo>
                  <a:pt x="1356531" y="1514917"/>
                </a:lnTo>
                <a:lnTo>
                  <a:pt x="1312147" y="1501005"/>
                </a:lnTo>
                <a:lnTo>
                  <a:pt x="1268212" y="1486067"/>
                </a:lnTo>
                <a:lnTo>
                  <a:pt x="1224742" y="1470116"/>
                </a:lnTo>
                <a:lnTo>
                  <a:pt x="1181749" y="1453165"/>
                </a:lnTo>
                <a:lnTo>
                  <a:pt x="1139250" y="1435229"/>
                </a:lnTo>
                <a:lnTo>
                  <a:pt x="1097259" y="1416320"/>
                </a:lnTo>
                <a:lnTo>
                  <a:pt x="1055791" y="1396451"/>
                </a:lnTo>
                <a:lnTo>
                  <a:pt x="1014860" y="1375637"/>
                </a:lnTo>
                <a:lnTo>
                  <a:pt x="974481" y="1353890"/>
                </a:lnTo>
                <a:lnTo>
                  <a:pt x="934668" y="1331224"/>
                </a:lnTo>
                <a:lnTo>
                  <a:pt x="895437" y="1307652"/>
                </a:lnTo>
                <a:lnTo>
                  <a:pt x="856803" y="1283188"/>
                </a:lnTo>
                <a:lnTo>
                  <a:pt x="818682" y="1257777"/>
                </a:lnTo>
                <a:lnTo>
                  <a:pt x="781381" y="1231638"/>
                </a:lnTo>
                <a:lnTo>
                  <a:pt x="744623" y="1204577"/>
                </a:lnTo>
                <a:lnTo>
                  <a:pt x="708520" y="1176679"/>
                </a:lnTo>
                <a:lnTo>
                  <a:pt x="673087" y="1147955"/>
                </a:lnTo>
                <a:lnTo>
                  <a:pt x="638338" y="1118419"/>
                </a:lnTo>
                <a:lnTo>
                  <a:pt x="604289" y="1088085"/>
                </a:lnTo>
                <a:lnTo>
                  <a:pt x="570953" y="1056966"/>
                </a:lnTo>
                <a:lnTo>
                  <a:pt x="538345" y="1025076"/>
                </a:lnTo>
                <a:lnTo>
                  <a:pt x="506481" y="992427"/>
                </a:lnTo>
                <a:lnTo>
                  <a:pt x="475375" y="959033"/>
                </a:lnTo>
                <a:lnTo>
                  <a:pt x="445041" y="924909"/>
                </a:lnTo>
                <a:lnTo>
                  <a:pt x="415495" y="890066"/>
                </a:lnTo>
                <a:lnTo>
                  <a:pt x="386750" y="854519"/>
                </a:lnTo>
                <a:lnTo>
                  <a:pt x="358823" y="818281"/>
                </a:lnTo>
                <a:lnTo>
                  <a:pt x="331727" y="781364"/>
                </a:lnTo>
                <a:lnTo>
                  <a:pt x="305476" y="743784"/>
                </a:lnTo>
                <a:lnTo>
                  <a:pt x="280087" y="705553"/>
                </a:lnTo>
                <a:lnTo>
                  <a:pt x="255574" y="666684"/>
                </a:lnTo>
                <a:lnTo>
                  <a:pt x="231950" y="627192"/>
                </a:lnTo>
                <a:lnTo>
                  <a:pt x="209232" y="587088"/>
                </a:lnTo>
                <a:lnTo>
                  <a:pt x="187433" y="546388"/>
                </a:lnTo>
                <a:lnTo>
                  <a:pt x="166568" y="505103"/>
                </a:lnTo>
                <a:lnTo>
                  <a:pt x="146653" y="463248"/>
                </a:lnTo>
                <a:lnTo>
                  <a:pt x="127701" y="420836"/>
                </a:lnTo>
                <a:lnTo>
                  <a:pt x="109728" y="377881"/>
                </a:lnTo>
                <a:lnTo>
                  <a:pt x="92747" y="334395"/>
                </a:lnTo>
                <a:lnTo>
                  <a:pt x="76775" y="290393"/>
                </a:lnTo>
                <a:lnTo>
                  <a:pt x="61825" y="245887"/>
                </a:lnTo>
                <a:lnTo>
                  <a:pt x="47913" y="200891"/>
                </a:lnTo>
                <a:lnTo>
                  <a:pt x="35052" y="155419"/>
                </a:lnTo>
                <a:lnTo>
                  <a:pt x="23259" y="109483"/>
                </a:lnTo>
                <a:lnTo>
                  <a:pt x="12546" y="63098"/>
                </a:lnTo>
                <a:lnTo>
                  <a:pt x="2930" y="16276"/>
                </a:lnTo>
                <a:lnTo>
                  <a:pt x="0" y="0"/>
                </a:lnTo>
                <a:lnTo>
                  <a:pt x="310994" y="0"/>
                </a:lnTo>
                <a:lnTo>
                  <a:pt x="319022" y="35287"/>
                </a:lnTo>
                <a:lnTo>
                  <a:pt x="330947" y="81465"/>
                </a:lnTo>
                <a:lnTo>
                  <a:pt x="344148" y="127085"/>
                </a:lnTo>
                <a:lnTo>
                  <a:pt x="358605" y="172128"/>
                </a:lnTo>
                <a:lnTo>
                  <a:pt x="374296" y="216574"/>
                </a:lnTo>
                <a:lnTo>
                  <a:pt x="391201" y="260405"/>
                </a:lnTo>
                <a:lnTo>
                  <a:pt x="409299" y="303601"/>
                </a:lnTo>
                <a:lnTo>
                  <a:pt x="428567" y="346144"/>
                </a:lnTo>
                <a:lnTo>
                  <a:pt x="448987" y="388014"/>
                </a:lnTo>
                <a:lnTo>
                  <a:pt x="470535" y="429191"/>
                </a:lnTo>
                <a:lnTo>
                  <a:pt x="493192" y="469657"/>
                </a:lnTo>
                <a:lnTo>
                  <a:pt x="516936" y="509393"/>
                </a:lnTo>
                <a:lnTo>
                  <a:pt x="541747" y="548379"/>
                </a:lnTo>
                <a:lnTo>
                  <a:pt x="567602" y="586596"/>
                </a:lnTo>
                <a:lnTo>
                  <a:pt x="594482" y="624025"/>
                </a:lnTo>
                <a:lnTo>
                  <a:pt x="622366" y="660647"/>
                </a:lnTo>
                <a:lnTo>
                  <a:pt x="651231" y="696442"/>
                </a:lnTo>
                <a:lnTo>
                  <a:pt x="681058" y="731393"/>
                </a:lnTo>
                <a:lnTo>
                  <a:pt x="711824" y="765478"/>
                </a:lnTo>
                <a:lnTo>
                  <a:pt x="743510" y="798679"/>
                </a:lnTo>
                <a:lnTo>
                  <a:pt x="776094" y="830978"/>
                </a:lnTo>
                <a:lnTo>
                  <a:pt x="809555" y="862354"/>
                </a:lnTo>
                <a:lnTo>
                  <a:pt x="843872" y="892789"/>
                </a:lnTo>
                <a:lnTo>
                  <a:pt x="879024" y="922263"/>
                </a:lnTo>
                <a:lnTo>
                  <a:pt x="914990" y="950757"/>
                </a:lnTo>
                <a:lnTo>
                  <a:pt x="951750" y="978253"/>
                </a:lnTo>
                <a:lnTo>
                  <a:pt x="989281" y="1004730"/>
                </a:lnTo>
                <a:lnTo>
                  <a:pt x="1027563" y="1030170"/>
                </a:lnTo>
                <a:lnTo>
                  <a:pt x="1066574" y="1054554"/>
                </a:lnTo>
                <a:lnTo>
                  <a:pt x="1106295" y="1077862"/>
                </a:lnTo>
                <a:lnTo>
                  <a:pt x="1146704" y="1100075"/>
                </a:lnTo>
                <a:lnTo>
                  <a:pt x="1187779" y="1121175"/>
                </a:lnTo>
                <a:lnTo>
                  <a:pt x="1229501" y="1141141"/>
                </a:lnTo>
                <a:lnTo>
                  <a:pt x="1271847" y="1159955"/>
                </a:lnTo>
                <a:lnTo>
                  <a:pt x="1314796" y="1177597"/>
                </a:lnTo>
                <a:lnTo>
                  <a:pt x="1358329" y="1194049"/>
                </a:lnTo>
                <a:lnTo>
                  <a:pt x="1402423" y="1209291"/>
                </a:lnTo>
                <a:lnTo>
                  <a:pt x="1447058" y="1223304"/>
                </a:lnTo>
                <a:lnTo>
                  <a:pt x="1492213" y="1236069"/>
                </a:lnTo>
                <a:lnTo>
                  <a:pt x="1537866" y="1247566"/>
                </a:lnTo>
                <a:lnTo>
                  <a:pt x="1583997" y="1257777"/>
                </a:lnTo>
                <a:lnTo>
                  <a:pt x="1630584" y="1266683"/>
                </a:lnTo>
                <a:lnTo>
                  <a:pt x="1677607" y="1274263"/>
                </a:lnTo>
                <a:lnTo>
                  <a:pt x="1725045" y="1280499"/>
                </a:lnTo>
                <a:lnTo>
                  <a:pt x="1772876" y="1285372"/>
                </a:lnTo>
                <a:lnTo>
                  <a:pt x="1821079" y="1288863"/>
                </a:lnTo>
                <a:lnTo>
                  <a:pt x="1869634" y="1290952"/>
                </a:lnTo>
                <a:lnTo>
                  <a:pt x="1900190" y="1291370"/>
                </a:lnTo>
                <a:lnTo>
                  <a:pt x="1900190" y="1596714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037241"/>
            <a:ext cx="1918335" cy="2249805"/>
          </a:xfrm>
          <a:custGeom>
            <a:avLst/>
            <a:gdLst/>
            <a:ahLst/>
            <a:cxnLst/>
            <a:rect l="l" t="t" r="r" b="b"/>
            <a:pathLst>
              <a:path w="1918335" h="2249804">
                <a:moveTo>
                  <a:pt x="1918049" y="2249759"/>
                </a:moveTo>
                <a:lnTo>
                  <a:pt x="1478141" y="2249759"/>
                </a:lnTo>
                <a:lnTo>
                  <a:pt x="1475636" y="2204880"/>
                </a:lnTo>
                <a:lnTo>
                  <a:pt x="1471721" y="2156435"/>
                </a:lnTo>
                <a:lnTo>
                  <a:pt x="1466624" y="2108304"/>
                </a:lnTo>
                <a:lnTo>
                  <a:pt x="1460358" y="2060502"/>
                </a:lnTo>
                <a:lnTo>
                  <a:pt x="1452938" y="2013045"/>
                </a:lnTo>
                <a:lnTo>
                  <a:pt x="1444376" y="1965949"/>
                </a:lnTo>
                <a:lnTo>
                  <a:pt x="1434687" y="1919230"/>
                </a:lnTo>
                <a:lnTo>
                  <a:pt x="1423884" y="1872904"/>
                </a:lnTo>
                <a:lnTo>
                  <a:pt x="1411981" y="1826985"/>
                </a:lnTo>
                <a:lnTo>
                  <a:pt x="1398991" y="1781491"/>
                </a:lnTo>
                <a:lnTo>
                  <a:pt x="1384928" y="1736438"/>
                </a:lnTo>
                <a:lnTo>
                  <a:pt x="1369805" y="1691839"/>
                </a:lnTo>
                <a:lnTo>
                  <a:pt x="1353636" y="1647713"/>
                </a:lnTo>
                <a:lnTo>
                  <a:pt x="1336435" y="1604074"/>
                </a:lnTo>
                <a:lnTo>
                  <a:pt x="1318216" y="1560939"/>
                </a:lnTo>
                <a:lnTo>
                  <a:pt x="1298991" y="1518322"/>
                </a:lnTo>
                <a:lnTo>
                  <a:pt x="1278775" y="1476240"/>
                </a:lnTo>
                <a:lnTo>
                  <a:pt x="1257580" y="1434710"/>
                </a:lnTo>
                <a:lnTo>
                  <a:pt x="1235422" y="1393746"/>
                </a:lnTo>
                <a:lnTo>
                  <a:pt x="1212312" y="1353364"/>
                </a:lnTo>
                <a:lnTo>
                  <a:pt x="1188266" y="1313580"/>
                </a:lnTo>
                <a:lnTo>
                  <a:pt x="1163296" y="1274411"/>
                </a:lnTo>
                <a:lnTo>
                  <a:pt x="1137416" y="1235871"/>
                </a:lnTo>
                <a:lnTo>
                  <a:pt x="1110640" y="1197977"/>
                </a:lnTo>
                <a:lnTo>
                  <a:pt x="1082981" y="1160744"/>
                </a:lnTo>
                <a:lnTo>
                  <a:pt x="1054453" y="1124189"/>
                </a:lnTo>
                <a:lnTo>
                  <a:pt x="1025069" y="1088327"/>
                </a:lnTo>
                <a:lnTo>
                  <a:pt x="994844" y="1053174"/>
                </a:lnTo>
                <a:lnTo>
                  <a:pt x="963790" y="1018745"/>
                </a:lnTo>
                <a:lnTo>
                  <a:pt x="931921" y="985057"/>
                </a:lnTo>
                <a:lnTo>
                  <a:pt x="899251" y="952126"/>
                </a:lnTo>
                <a:lnTo>
                  <a:pt x="865794" y="919967"/>
                </a:lnTo>
                <a:lnTo>
                  <a:pt x="831563" y="888595"/>
                </a:lnTo>
                <a:lnTo>
                  <a:pt x="796572" y="858028"/>
                </a:lnTo>
                <a:lnTo>
                  <a:pt x="760833" y="828280"/>
                </a:lnTo>
                <a:lnTo>
                  <a:pt x="724362" y="799368"/>
                </a:lnTo>
                <a:lnTo>
                  <a:pt x="687171" y="771307"/>
                </a:lnTo>
                <a:lnTo>
                  <a:pt x="649275" y="744113"/>
                </a:lnTo>
                <a:lnTo>
                  <a:pt x="610686" y="717802"/>
                </a:lnTo>
                <a:lnTo>
                  <a:pt x="571418" y="692390"/>
                </a:lnTo>
                <a:lnTo>
                  <a:pt x="531485" y="667893"/>
                </a:lnTo>
                <a:lnTo>
                  <a:pt x="490901" y="644326"/>
                </a:lnTo>
                <a:lnTo>
                  <a:pt x="449678" y="621705"/>
                </a:lnTo>
                <a:lnTo>
                  <a:pt x="407832" y="600046"/>
                </a:lnTo>
                <a:lnTo>
                  <a:pt x="365375" y="579365"/>
                </a:lnTo>
                <a:lnTo>
                  <a:pt x="322320" y="559677"/>
                </a:lnTo>
                <a:lnTo>
                  <a:pt x="278682" y="540999"/>
                </a:lnTo>
                <a:lnTo>
                  <a:pt x="234392" y="523316"/>
                </a:lnTo>
                <a:lnTo>
                  <a:pt x="189710" y="506735"/>
                </a:lnTo>
                <a:lnTo>
                  <a:pt x="144403" y="491181"/>
                </a:lnTo>
                <a:lnTo>
                  <a:pt x="98568" y="476699"/>
                </a:lnTo>
                <a:lnTo>
                  <a:pt x="52216" y="463306"/>
                </a:lnTo>
                <a:lnTo>
                  <a:pt x="5363" y="451017"/>
                </a:lnTo>
                <a:lnTo>
                  <a:pt x="0" y="449751"/>
                </a:lnTo>
                <a:lnTo>
                  <a:pt x="0" y="0"/>
                </a:lnTo>
                <a:lnTo>
                  <a:pt x="79680" y="17148"/>
                </a:lnTo>
                <a:lnTo>
                  <a:pt x="126764" y="28689"/>
                </a:lnTo>
                <a:lnTo>
                  <a:pt x="173448" y="41137"/>
                </a:lnTo>
                <a:lnTo>
                  <a:pt x="219723" y="54482"/>
                </a:lnTo>
                <a:lnTo>
                  <a:pt x="265581" y="68713"/>
                </a:lnTo>
                <a:lnTo>
                  <a:pt x="311012" y="83819"/>
                </a:lnTo>
                <a:lnTo>
                  <a:pt x="356007" y="99792"/>
                </a:lnTo>
                <a:lnTo>
                  <a:pt x="400558" y="116618"/>
                </a:lnTo>
                <a:lnTo>
                  <a:pt x="444654" y="134290"/>
                </a:lnTo>
                <a:lnTo>
                  <a:pt x="488288" y="152795"/>
                </a:lnTo>
                <a:lnTo>
                  <a:pt x="531451" y="172123"/>
                </a:lnTo>
                <a:lnTo>
                  <a:pt x="574132" y="192265"/>
                </a:lnTo>
                <a:lnTo>
                  <a:pt x="616324" y="213208"/>
                </a:lnTo>
                <a:lnTo>
                  <a:pt x="658017" y="234944"/>
                </a:lnTo>
                <a:lnTo>
                  <a:pt x="699203" y="257462"/>
                </a:lnTo>
                <a:lnTo>
                  <a:pt x="739871" y="280750"/>
                </a:lnTo>
                <a:lnTo>
                  <a:pt x="780014" y="304799"/>
                </a:lnTo>
                <a:lnTo>
                  <a:pt x="819623" y="329598"/>
                </a:lnTo>
                <a:lnTo>
                  <a:pt x="858687" y="355137"/>
                </a:lnTo>
                <a:lnTo>
                  <a:pt x="897199" y="381405"/>
                </a:lnTo>
                <a:lnTo>
                  <a:pt x="935149" y="408392"/>
                </a:lnTo>
                <a:lnTo>
                  <a:pt x="972528" y="436087"/>
                </a:lnTo>
                <a:lnTo>
                  <a:pt x="1009328" y="464479"/>
                </a:lnTo>
                <a:lnTo>
                  <a:pt x="1045538" y="493559"/>
                </a:lnTo>
                <a:lnTo>
                  <a:pt x="1081187" y="523347"/>
                </a:lnTo>
                <a:lnTo>
                  <a:pt x="1116158" y="553739"/>
                </a:lnTo>
                <a:lnTo>
                  <a:pt x="1150548" y="584818"/>
                </a:lnTo>
                <a:lnTo>
                  <a:pt x="1184314" y="616543"/>
                </a:lnTo>
                <a:lnTo>
                  <a:pt x="1217446" y="648903"/>
                </a:lnTo>
                <a:lnTo>
                  <a:pt x="1249936" y="681887"/>
                </a:lnTo>
                <a:lnTo>
                  <a:pt x="1281773" y="715485"/>
                </a:lnTo>
                <a:lnTo>
                  <a:pt x="1312950" y="749686"/>
                </a:lnTo>
                <a:lnTo>
                  <a:pt x="1343457" y="784481"/>
                </a:lnTo>
                <a:lnTo>
                  <a:pt x="1373286" y="819858"/>
                </a:lnTo>
                <a:lnTo>
                  <a:pt x="1402426" y="855808"/>
                </a:lnTo>
                <a:lnTo>
                  <a:pt x="1430870" y="892319"/>
                </a:lnTo>
                <a:lnTo>
                  <a:pt x="1458608" y="929381"/>
                </a:lnTo>
                <a:lnTo>
                  <a:pt x="1485632" y="966984"/>
                </a:lnTo>
                <a:lnTo>
                  <a:pt x="1511931" y="1005118"/>
                </a:lnTo>
                <a:lnTo>
                  <a:pt x="1537498" y="1043771"/>
                </a:lnTo>
                <a:lnTo>
                  <a:pt x="1562323" y="1082933"/>
                </a:lnTo>
                <a:lnTo>
                  <a:pt x="1586398" y="1122595"/>
                </a:lnTo>
                <a:lnTo>
                  <a:pt x="1609712" y="1162745"/>
                </a:lnTo>
                <a:lnTo>
                  <a:pt x="1632258" y="1203372"/>
                </a:lnTo>
                <a:lnTo>
                  <a:pt x="1654026" y="1244468"/>
                </a:lnTo>
                <a:lnTo>
                  <a:pt x="1675007" y="1286020"/>
                </a:lnTo>
                <a:lnTo>
                  <a:pt x="1695193" y="1328019"/>
                </a:lnTo>
                <a:lnTo>
                  <a:pt x="1714574" y="1370453"/>
                </a:lnTo>
                <a:lnTo>
                  <a:pt x="1733141" y="1413314"/>
                </a:lnTo>
                <a:lnTo>
                  <a:pt x="1750885" y="1456589"/>
                </a:lnTo>
                <a:lnTo>
                  <a:pt x="1767797" y="1500270"/>
                </a:lnTo>
                <a:lnTo>
                  <a:pt x="1783869" y="1544344"/>
                </a:lnTo>
                <a:lnTo>
                  <a:pt x="1799091" y="1588802"/>
                </a:lnTo>
                <a:lnTo>
                  <a:pt x="1813454" y="1633633"/>
                </a:lnTo>
                <a:lnTo>
                  <a:pt x="1826950" y="1678827"/>
                </a:lnTo>
                <a:lnTo>
                  <a:pt x="1839568" y="1724374"/>
                </a:lnTo>
                <a:lnTo>
                  <a:pt x="1851301" y="1770262"/>
                </a:lnTo>
                <a:lnTo>
                  <a:pt x="1862139" y="1816482"/>
                </a:lnTo>
                <a:lnTo>
                  <a:pt x="1872074" y="1863022"/>
                </a:lnTo>
                <a:lnTo>
                  <a:pt x="1881095" y="1909873"/>
                </a:lnTo>
                <a:lnTo>
                  <a:pt x="1889195" y="1957024"/>
                </a:lnTo>
                <a:lnTo>
                  <a:pt x="1896364" y="2004465"/>
                </a:lnTo>
                <a:lnTo>
                  <a:pt x="1902593" y="2052184"/>
                </a:lnTo>
                <a:lnTo>
                  <a:pt x="1907873" y="2100172"/>
                </a:lnTo>
                <a:lnTo>
                  <a:pt x="1912196" y="2148419"/>
                </a:lnTo>
                <a:lnTo>
                  <a:pt x="1915552" y="2196912"/>
                </a:lnTo>
                <a:lnTo>
                  <a:pt x="1917932" y="2245643"/>
                </a:lnTo>
                <a:lnTo>
                  <a:pt x="1918049" y="2249759"/>
                </a:lnTo>
                <a:close/>
              </a:path>
            </a:pathLst>
          </a:custGeom>
          <a:solidFill>
            <a:srgbClr val="8CD96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74" y="1451399"/>
            <a:ext cx="6219824" cy="72840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42075" y="2017344"/>
            <a:ext cx="4872355" cy="6858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300" spc="204">
                <a:solidFill>
                  <a:srgbClr val="26316F"/>
                </a:solidFill>
              </a:rPr>
              <a:t>TEACHER</a:t>
            </a:r>
            <a:r>
              <a:rPr dirty="0" sz="4300" spc="-105">
                <a:solidFill>
                  <a:srgbClr val="26316F"/>
                </a:solidFill>
              </a:rPr>
              <a:t> </a:t>
            </a:r>
            <a:r>
              <a:rPr dirty="0" sz="4300" spc="220">
                <a:solidFill>
                  <a:srgbClr val="26316F"/>
                </a:solidFill>
              </a:rPr>
              <a:t>PANEL</a:t>
            </a:r>
            <a:endParaRPr sz="43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4219" y="4029833"/>
            <a:ext cx="133349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04001" y="3506592"/>
            <a:ext cx="6659880" cy="329247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4250" spc="105">
                <a:solidFill>
                  <a:srgbClr val="26316F"/>
                </a:solidFill>
                <a:latin typeface="Trebuchet MS"/>
                <a:cs typeface="Trebuchet MS"/>
              </a:rPr>
              <a:t>View</a:t>
            </a:r>
            <a:r>
              <a:rPr dirty="0" sz="4250" spc="-25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250" spc="114">
                <a:solidFill>
                  <a:srgbClr val="26316F"/>
                </a:solidFill>
                <a:latin typeface="Trebuchet MS"/>
                <a:cs typeface="Trebuchet MS"/>
              </a:rPr>
              <a:t>his</a:t>
            </a:r>
            <a:r>
              <a:rPr dirty="0" sz="4250" spc="-25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250" spc="35">
                <a:solidFill>
                  <a:srgbClr val="26316F"/>
                </a:solidFill>
                <a:latin typeface="Trebuchet MS"/>
                <a:cs typeface="Trebuchet MS"/>
              </a:rPr>
              <a:t>Profile</a:t>
            </a:r>
            <a:endParaRPr sz="4250">
              <a:latin typeface="Trebuchet MS"/>
              <a:cs typeface="Trebuchet MS"/>
            </a:endParaRPr>
          </a:p>
          <a:p>
            <a:pPr marL="12700" marR="5080">
              <a:lnSpc>
                <a:spcPct val="125699"/>
              </a:lnSpc>
              <a:spcBef>
                <a:spcPts val="40"/>
              </a:spcBef>
            </a:pPr>
            <a:r>
              <a:rPr dirty="0" sz="4250" spc="105">
                <a:solidFill>
                  <a:srgbClr val="26316F"/>
                </a:solidFill>
                <a:latin typeface="Trebuchet MS"/>
                <a:cs typeface="Trebuchet MS"/>
              </a:rPr>
              <a:t>View</a:t>
            </a:r>
            <a:r>
              <a:rPr dirty="0" sz="4250" spc="-2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250" spc="114">
                <a:solidFill>
                  <a:srgbClr val="26316F"/>
                </a:solidFill>
                <a:latin typeface="Trebuchet MS"/>
                <a:cs typeface="Trebuchet MS"/>
              </a:rPr>
              <a:t>his</a:t>
            </a:r>
            <a:r>
              <a:rPr dirty="0" sz="4250" spc="-2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250" spc="204">
                <a:solidFill>
                  <a:srgbClr val="26316F"/>
                </a:solidFill>
                <a:latin typeface="Trebuchet MS"/>
                <a:cs typeface="Trebuchet MS"/>
              </a:rPr>
              <a:t>assigned</a:t>
            </a:r>
            <a:r>
              <a:rPr dirty="0" sz="4250" spc="-2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250" spc="130">
                <a:solidFill>
                  <a:srgbClr val="26316F"/>
                </a:solidFill>
                <a:latin typeface="Trebuchet MS"/>
                <a:cs typeface="Trebuchet MS"/>
              </a:rPr>
              <a:t>Courses </a:t>
            </a:r>
            <a:r>
              <a:rPr dirty="0" sz="4250" spc="-1265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250" spc="45">
                <a:solidFill>
                  <a:srgbClr val="26316F"/>
                </a:solidFill>
                <a:latin typeface="Trebuchet MS"/>
                <a:cs typeface="Trebuchet MS"/>
              </a:rPr>
              <a:t>Enter </a:t>
            </a:r>
            <a:r>
              <a:rPr dirty="0" sz="4250" spc="265">
                <a:solidFill>
                  <a:srgbClr val="26316F"/>
                </a:solidFill>
                <a:latin typeface="Trebuchet MS"/>
                <a:cs typeface="Trebuchet MS"/>
              </a:rPr>
              <a:t>Marks </a:t>
            </a:r>
            <a:r>
              <a:rPr dirty="0" sz="4250" spc="130">
                <a:solidFill>
                  <a:srgbClr val="26316F"/>
                </a:solidFill>
                <a:latin typeface="Trebuchet MS"/>
                <a:cs typeface="Trebuchet MS"/>
              </a:rPr>
              <a:t>individual </a:t>
            </a:r>
            <a:r>
              <a:rPr dirty="0" sz="4250" spc="135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250" spc="130">
                <a:solidFill>
                  <a:srgbClr val="26316F"/>
                </a:solidFill>
                <a:latin typeface="Trebuchet MS"/>
                <a:cs typeface="Trebuchet MS"/>
              </a:rPr>
              <a:t>student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4219" y="4848983"/>
            <a:ext cx="133349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4219" y="5658608"/>
            <a:ext cx="133349" cy="1333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40" y="0"/>
            <a:ext cx="9152890" cy="10287000"/>
            <a:chOff x="9135340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40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10286998"/>
                  </a:moveTo>
                  <a:lnTo>
                    <a:pt x="0" y="0"/>
                  </a:lnTo>
                  <a:lnTo>
                    <a:pt x="9152658" y="0"/>
                  </a:lnTo>
                  <a:lnTo>
                    <a:pt x="9152658" y="10286998"/>
                  </a:lnTo>
                  <a:lnTo>
                    <a:pt x="0" y="10286998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8868" y="1851230"/>
            <a:ext cx="626300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160">
                <a:solidFill>
                  <a:srgbClr val="8CD960"/>
                </a:solidFill>
              </a:rPr>
              <a:t>STUDENT</a:t>
            </a:r>
            <a:r>
              <a:rPr dirty="0" sz="5600" spc="-110">
                <a:solidFill>
                  <a:srgbClr val="8CD960"/>
                </a:solidFill>
              </a:rPr>
              <a:t> </a:t>
            </a:r>
            <a:r>
              <a:rPr dirty="0" sz="5600" spc="260">
                <a:solidFill>
                  <a:srgbClr val="8CD960"/>
                </a:solidFill>
              </a:rPr>
              <a:t>PANEL</a:t>
            </a:r>
            <a:endParaRPr sz="56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704" y="4046907"/>
            <a:ext cx="171449" cy="1714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72839" y="3620822"/>
            <a:ext cx="6805295" cy="2339975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4350" spc="95">
                <a:solidFill>
                  <a:srgbClr val="26316F"/>
                </a:solidFill>
                <a:latin typeface="Trebuchet MS"/>
                <a:cs typeface="Trebuchet MS"/>
              </a:rPr>
              <a:t>View</a:t>
            </a:r>
            <a:r>
              <a:rPr dirty="0" sz="4350" spc="-4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350" spc="105">
                <a:solidFill>
                  <a:srgbClr val="26316F"/>
                </a:solidFill>
                <a:latin typeface="Trebuchet MS"/>
                <a:cs typeface="Trebuchet MS"/>
              </a:rPr>
              <a:t>his</a:t>
            </a:r>
            <a:r>
              <a:rPr dirty="0" sz="4350" spc="-35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350" spc="25">
                <a:solidFill>
                  <a:srgbClr val="26316F"/>
                </a:solidFill>
                <a:latin typeface="Trebuchet MS"/>
                <a:cs typeface="Trebuchet MS"/>
              </a:rPr>
              <a:t>Profile</a:t>
            </a:r>
            <a:endParaRPr sz="4350">
              <a:latin typeface="Trebuchet MS"/>
              <a:cs typeface="Trebuchet MS"/>
            </a:endParaRPr>
          </a:p>
          <a:p>
            <a:pPr marL="12700" marR="5080">
              <a:lnSpc>
                <a:spcPts val="6080"/>
              </a:lnSpc>
              <a:spcBef>
                <a:spcPts val="140"/>
              </a:spcBef>
            </a:pPr>
            <a:r>
              <a:rPr dirty="0" sz="4350" spc="95">
                <a:solidFill>
                  <a:srgbClr val="26316F"/>
                </a:solidFill>
                <a:latin typeface="Trebuchet MS"/>
                <a:cs typeface="Trebuchet MS"/>
              </a:rPr>
              <a:t>View</a:t>
            </a:r>
            <a:r>
              <a:rPr dirty="0" sz="4350" spc="-15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350" spc="105">
                <a:solidFill>
                  <a:srgbClr val="26316F"/>
                </a:solidFill>
                <a:latin typeface="Trebuchet MS"/>
                <a:cs typeface="Trebuchet MS"/>
              </a:rPr>
              <a:t>his</a:t>
            </a:r>
            <a:r>
              <a:rPr dirty="0" sz="4350" spc="-15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350" spc="120">
                <a:solidFill>
                  <a:srgbClr val="26316F"/>
                </a:solidFill>
                <a:latin typeface="Trebuchet MS"/>
                <a:cs typeface="Trebuchet MS"/>
              </a:rPr>
              <a:t>individual</a:t>
            </a:r>
            <a:r>
              <a:rPr dirty="0" sz="4350" spc="-15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350" spc="90">
                <a:solidFill>
                  <a:srgbClr val="26316F"/>
                </a:solidFill>
                <a:latin typeface="Trebuchet MS"/>
                <a:cs typeface="Trebuchet MS"/>
              </a:rPr>
              <a:t>Course </a:t>
            </a:r>
            <a:r>
              <a:rPr dirty="0" sz="4350" spc="-1300">
                <a:solidFill>
                  <a:srgbClr val="26316F"/>
                </a:solidFill>
                <a:latin typeface="Trebuchet MS"/>
                <a:cs typeface="Trebuchet MS"/>
              </a:rPr>
              <a:t> </a:t>
            </a:r>
            <a:r>
              <a:rPr dirty="0" sz="4350" spc="125">
                <a:solidFill>
                  <a:srgbClr val="26316F"/>
                </a:solidFill>
                <a:latin typeface="Trebuchet MS"/>
                <a:cs typeface="Trebuchet MS"/>
              </a:rPr>
              <a:t>Result</a:t>
            </a:r>
            <a:endParaRPr sz="43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3704" y="4818432"/>
            <a:ext cx="171449" cy="1714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2023-09-19T05:22:08Z</dcterms:created>
  <dcterms:modified xsi:type="dcterms:W3CDTF">2023-09-19T05:22:08Z</dcterms:modified>
</cp:coreProperties>
</file>