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03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1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82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8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DEBA-933C-4B14-BC33-BD370736D32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50FFB9-5BE2-4ED9-9742-EAD812F4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45" y="2505210"/>
            <a:ext cx="10515600" cy="1424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CSE-431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5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&amp; Solutions: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 start the article with less attraction to the audience. Attracting audience is one of the primary things for an article.</a:t>
            </a:r>
          </a:p>
          <a:p>
            <a:r>
              <a:rPr lang="en-US" dirty="0" smtClean="0"/>
              <a:t>The author doesn’t have a valid </a:t>
            </a:r>
            <a:r>
              <a:rPr lang="en-US" dirty="0" err="1" smtClean="0"/>
              <a:t>databases.Having</a:t>
            </a:r>
            <a:r>
              <a:rPr lang="en-US" dirty="0" smtClean="0"/>
              <a:t> a database creates more impression.</a:t>
            </a:r>
          </a:p>
          <a:p>
            <a:r>
              <a:rPr lang="en-US" dirty="0" smtClean="0"/>
              <a:t>The steps that are mentioned by author is not suitable for most of the countries. So he needs to think about all the countries facility.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7905"/>
            <a:ext cx="10515600" cy="3754877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Nabil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19101501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Sec:02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47" y="2548647"/>
            <a:ext cx="10515600" cy="132103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Distracts Students from Online Learning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799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217" y="2227634"/>
            <a:ext cx="9782783" cy="41050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development of online education since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increase in enrollments, online courses, and online degrees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of online teaching and learning by traditional institutions and students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statistics: 37.34% average enrollment increase from 2015 to 2018, 37.2% of postsecondary students took at least one online course in 2019.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MOOCs platforms,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Coursera, experiencing substantial growth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pandemic catalyzed the development and adoption of online education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 expected to remain a vital component of the current education system.</a:t>
            </a:r>
          </a:p>
        </p:txBody>
      </p:sp>
    </p:spTree>
    <p:extLst>
      <p:ext uri="{BB962C8B-B14F-4D97-AF65-F5344CB8AC3E}">
        <p14:creationId xmlns:p14="http://schemas.microsoft.com/office/powerpoint/2010/main" val="3185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861" y="624110"/>
            <a:ext cx="10463752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How students get distracted: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28" y="1624519"/>
            <a:ext cx="10515600" cy="4562172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Distraction has not received significant attention in the fields of cognitive psychology and educational psychology until recent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</a:p>
          <a:p>
            <a:pPr lvl="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suggests synthesizing various definitions of distraction from different perspectives to propose a comprehensive definition.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perspectives on distraction are considered: attention theory-based, driver distraction, and digital distraction.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from these perspectives stress the concept of shifting attention from the primary task to secondary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distractions consistently occupying part of one's attention is recognized as an overlooked aspect.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Distraction type: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distractions into three main types: using digital devices, multitasking, and mind-wandering.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of two additional types: unexpected interruption and consistent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interference.</a:t>
            </a:r>
          </a:p>
        </p:txBody>
      </p:sp>
    </p:spTree>
    <p:extLst>
      <p:ext uri="{BB962C8B-B14F-4D97-AF65-F5344CB8AC3E}">
        <p14:creationId xmlns:p14="http://schemas.microsoft.com/office/powerpoint/2010/main" val="30548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Distraction can improve online learning: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importance of studying distraction to improve online teaching and learning quality and efficiency</a:t>
            </a:r>
            <a:r>
              <a:rPr lang="en-US" dirty="0" smtClean="0"/>
              <a:t>.</a:t>
            </a:r>
          </a:p>
          <a:p>
            <a:r>
              <a:rPr lang="en-US" dirty="0"/>
              <a:t>Designing Better Learning </a:t>
            </a:r>
            <a:r>
              <a:rPr lang="en-US" dirty="0" smtClean="0"/>
              <a:t>Environment.</a:t>
            </a:r>
          </a:p>
          <a:p>
            <a:pPr lvl="0"/>
            <a:r>
              <a:rPr lang="en-US" dirty="0"/>
              <a:t>The potential for removing contextual distractions to improve online learning efficiency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Practical strategies for promoting learning and resisting distraction.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widely recognized distraction-related theories or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of partial attention by visual or auditory information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to summarize findings on distraction to guide future research.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Distractions and Maintaining Focused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80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Contrasting online learning environment with traditional classroom settings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to minimize distractive elements and block notifications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customizable embodied interactive video lecture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extensive studies on the distractive effects of smartphones in the context of online learning.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1633</TotalTime>
  <Words>437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CSE-431 NATURAL LANGUAGE PROCESSING </vt:lpstr>
      <vt:lpstr>Name:Sadman Sakib Nabil ID:19101501 Sec:02</vt:lpstr>
      <vt:lpstr>What Distracts Students from Online Learning </vt:lpstr>
      <vt:lpstr>Introduction</vt:lpstr>
      <vt:lpstr>How students get distracted:</vt:lpstr>
      <vt:lpstr>Distraction type:</vt:lpstr>
      <vt:lpstr>Distraction can improve online learning:</vt:lpstr>
      <vt:lpstr>Conclusion:</vt:lpstr>
      <vt:lpstr>Future Directions:</vt:lpstr>
      <vt:lpstr>Fault &amp; Solutions: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CSE-431 NATURAL LANGUAGE PROCESSING </dc:title>
  <dc:creator>NABIL</dc:creator>
  <cp:lastModifiedBy>NABIL</cp:lastModifiedBy>
  <cp:revision>14</cp:revision>
  <dcterms:created xsi:type="dcterms:W3CDTF">2023-10-20T14:39:43Z</dcterms:created>
  <dcterms:modified xsi:type="dcterms:W3CDTF">2023-12-04T14:49:06Z</dcterms:modified>
</cp:coreProperties>
</file>