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console.developers.goog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console.developers.google.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7ADA0-DFED-4959-91DA-0AE7BA8745A6}" type="doc">
      <dgm:prSet loTypeId="urn:microsoft.com/office/officeart/2005/8/layout/vProcess5" loCatId="process" qsTypeId="urn:microsoft.com/office/officeart/2005/8/quickstyle/3d2" qsCatId="3D" csTypeId="urn:microsoft.com/office/officeart/2005/8/colors/accent1_2" csCatId="accent1" phldr="1"/>
      <dgm:spPr/>
    </dgm:pt>
    <dgm:pt modelId="{5FAEDF88-4783-48E4-82D6-282F42C392FD}">
      <dgm:prSet phldrT="[Text]" custT="1"/>
      <dgm:spPr>
        <a:solidFill>
          <a:srgbClr val="FF0000"/>
        </a:solidFill>
      </dgm:spPr>
      <dgm:t>
        <a:bodyPr/>
        <a:lstStyle/>
        <a:p>
          <a:pPr>
            <a:buAutoNum type="arabicPeriod"/>
          </a:pPr>
          <a:r>
            <a:rPr lang="en-US" sz="2400" dirty="0"/>
            <a:t>Creating account on</a:t>
          </a:r>
          <a:r>
            <a:rPr lang="en-US" sz="2000" dirty="0"/>
            <a:t>  </a:t>
          </a:r>
          <a:r>
            <a:rPr lang="en-US" sz="2000" dirty="0">
              <a:hlinkClick xmlns:r="http://schemas.openxmlformats.org/officeDocument/2006/relationships" r:id="rId1"/>
            </a:rPr>
            <a:t>https://console.developers.google.com</a:t>
          </a:r>
          <a:r>
            <a:rPr lang="en-US" sz="2000" dirty="0"/>
            <a:t> </a:t>
          </a:r>
          <a:endParaRPr lang="en-IN" sz="2000" dirty="0"/>
        </a:p>
      </dgm:t>
    </dgm:pt>
    <dgm:pt modelId="{4D6B4785-9E1E-4C48-A4D0-74E5E05BBB7D}" type="parTrans" cxnId="{FB99960D-3715-4965-B8B8-6AB14C52CB46}">
      <dgm:prSet/>
      <dgm:spPr/>
      <dgm:t>
        <a:bodyPr/>
        <a:lstStyle/>
        <a:p>
          <a:endParaRPr lang="en-IN"/>
        </a:p>
      </dgm:t>
    </dgm:pt>
    <dgm:pt modelId="{BE8FA59B-CB9F-46A8-980F-068F1B2E7F50}" type="sibTrans" cxnId="{FB99960D-3715-4965-B8B8-6AB14C52CB46}">
      <dgm:prSet/>
      <dgm:spPr/>
      <dgm:t>
        <a:bodyPr/>
        <a:lstStyle/>
        <a:p>
          <a:endParaRPr lang="en-IN"/>
        </a:p>
      </dgm:t>
    </dgm:pt>
    <dgm:pt modelId="{3846FDB0-26C6-4AD7-B13E-D13E4E3F7FAE}">
      <dgm:prSet phldrT="[Text]"/>
      <dgm:spPr>
        <a:solidFill>
          <a:srgbClr val="FF0000"/>
        </a:solidFill>
      </dgm:spPr>
      <dgm:t>
        <a:bodyPr/>
        <a:lstStyle/>
        <a:p>
          <a:pPr>
            <a:buAutoNum type="arabicPeriod"/>
          </a:pPr>
          <a:r>
            <a:rPr lang="en-US" dirty="0"/>
            <a:t>Create Project on google console.</a:t>
          </a:r>
          <a:endParaRPr lang="en-IN" dirty="0"/>
        </a:p>
      </dgm:t>
    </dgm:pt>
    <dgm:pt modelId="{54792D27-E495-46BB-82BB-471B1B1AB6B9}" type="parTrans" cxnId="{322543A5-5D2B-4A02-90BE-B1C37A242827}">
      <dgm:prSet/>
      <dgm:spPr/>
      <dgm:t>
        <a:bodyPr/>
        <a:lstStyle/>
        <a:p>
          <a:endParaRPr lang="en-IN"/>
        </a:p>
      </dgm:t>
    </dgm:pt>
    <dgm:pt modelId="{C740E468-76E3-4A04-9CFE-F112D6598A4D}" type="sibTrans" cxnId="{322543A5-5D2B-4A02-90BE-B1C37A242827}">
      <dgm:prSet/>
      <dgm:spPr/>
      <dgm:t>
        <a:bodyPr/>
        <a:lstStyle/>
        <a:p>
          <a:endParaRPr lang="en-IN"/>
        </a:p>
      </dgm:t>
    </dgm:pt>
    <dgm:pt modelId="{5E83D2A3-DEF8-41F0-9886-93AED1E9188E}">
      <dgm:prSet phldrT="[Text]"/>
      <dgm:spPr>
        <a:solidFill>
          <a:srgbClr val="FF0000"/>
        </a:solidFill>
      </dgm:spPr>
      <dgm:t>
        <a:bodyPr/>
        <a:lstStyle/>
        <a:p>
          <a:pPr>
            <a:buAutoNum type="arabicPeriod"/>
          </a:pPr>
          <a:r>
            <a:rPr lang="en-US" dirty="0"/>
            <a:t>Generate API key.</a:t>
          </a:r>
          <a:endParaRPr lang="en-IN" dirty="0"/>
        </a:p>
      </dgm:t>
    </dgm:pt>
    <dgm:pt modelId="{3AD76F97-2FE5-484D-9A56-C86596F79245}" type="parTrans" cxnId="{EDA1C21A-6998-4E1A-AF74-A05A23BFFDCF}">
      <dgm:prSet/>
      <dgm:spPr/>
      <dgm:t>
        <a:bodyPr/>
        <a:lstStyle/>
        <a:p>
          <a:endParaRPr lang="en-IN"/>
        </a:p>
      </dgm:t>
    </dgm:pt>
    <dgm:pt modelId="{DB0E1C82-7FFE-4E1E-A0C3-01EFBC06A43B}" type="sibTrans" cxnId="{EDA1C21A-6998-4E1A-AF74-A05A23BFFDCF}">
      <dgm:prSet/>
      <dgm:spPr/>
      <dgm:t>
        <a:bodyPr/>
        <a:lstStyle/>
        <a:p>
          <a:endParaRPr lang="en-IN"/>
        </a:p>
      </dgm:t>
    </dgm:pt>
    <dgm:pt modelId="{23495D24-478B-4A90-AE51-1A0C77783991}">
      <dgm:prSet phldrT="[Text]" custT="1"/>
      <dgm:spPr>
        <a:solidFill>
          <a:srgbClr val="FF0000"/>
        </a:solidFill>
      </dgm:spPr>
      <dgm:t>
        <a:bodyPr/>
        <a:lstStyle/>
        <a:p>
          <a:pPr>
            <a:buAutoNum type="arabicPeriod"/>
          </a:pPr>
          <a:r>
            <a:rPr lang="en-US" sz="2400" dirty="0"/>
            <a:t>Enable API key</a:t>
          </a:r>
          <a:r>
            <a:rPr lang="en-US" sz="2000" dirty="0"/>
            <a:t>.</a:t>
          </a:r>
          <a:endParaRPr lang="en-IN" sz="2000" dirty="0"/>
        </a:p>
      </dgm:t>
    </dgm:pt>
    <dgm:pt modelId="{A9AEFAE5-C92C-4A24-AFF8-F8127830092D}" type="parTrans" cxnId="{B9BEE72F-F819-4F19-AE8D-DE5C7BB6DC6C}">
      <dgm:prSet/>
      <dgm:spPr/>
      <dgm:t>
        <a:bodyPr/>
        <a:lstStyle/>
        <a:p>
          <a:endParaRPr lang="en-IN"/>
        </a:p>
      </dgm:t>
    </dgm:pt>
    <dgm:pt modelId="{52CA1C07-7270-4047-AD7A-25716C34EBCC}" type="sibTrans" cxnId="{B9BEE72F-F819-4F19-AE8D-DE5C7BB6DC6C}">
      <dgm:prSet/>
      <dgm:spPr/>
      <dgm:t>
        <a:bodyPr/>
        <a:lstStyle/>
        <a:p>
          <a:endParaRPr lang="en-IN"/>
        </a:p>
      </dgm:t>
    </dgm:pt>
    <dgm:pt modelId="{00E53358-2A89-4539-998C-B60C539A4C87}">
      <dgm:prSet phldrT="[Text]"/>
      <dgm:spPr>
        <a:solidFill>
          <a:srgbClr val="FF0000"/>
        </a:solidFill>
      </dgm:spPr>
      <dgm:t>
        <a:bodyPr/>
        <a:lstStyle/>
        <a:p>
          <a:r>
            <a:rPr lang="en-US" dirty="0"/>
            <a:t>Fetching Data Using Python And Some Reference Code.</a:t>
          </a:r>
          <a:endParaRPr lang="en-IN" dirty="0"/>
        </a:p>
      </dgm:t>
    </dgm:pt>
    <dgm:pt modelId="{9D6B42A1-4332-4E5A-9896-D86049CD2E1E}" type="parTrans" cxnId="{1405955A-0149-4611-8760-54698C0B5FB1}">
      <dgm:prSet/>
      <dgm:spPr/>
      <dgm:t>
        <a:bodyPr/>
        <a:lstStyle/>
        <a:p>
          <a:endParaRPr lang="en-IN"/>
        </a:p>
      </dgm:t>
    </dgm:pt>
    <dgm:pt modelId="{108721D9-7745-4554-A06C-CD73A960582E}" type="sibTrans" cxnId="{1405955A-0149-4611-8760-54698C0B5FB1}">
      <dgm:prSet/>
      <dgm:spPr/>
      <dgm:t>
        <a:bodyPr/>
        <a:lstStyle/>
        <a:p>
          <a:endParaRPr lang="en-IN"/>
        </a:p>
      </dgm:t>
    </dgm:pt>
    <dgm:pt modelId="{591E73C8-B6A4-44F3-8C2D-2ED7AD7C8BB0}">
      <dgm:prSet phldrT="[Text]"/>
      <dgm:spPr/>
    </dgm:pt>
    <dgm:pt modelId="{49114808-4053-4A4D-8D16-2EA18CE3A132}" type="parTrans" cxnId="{07713E82-39A0-4619-8AEF-1002D5808C77}">
      <dgm:prSet/>
      <dgm:spPr/>
      <dgm:t>
        <a:bodyPr/>
        <a:lstStyle/>
        <a:p>
          <a:endParaRPr lang="en-IN"/>
        </a:p>
      </dgm:t>
    </dgm:pt>
    <dgm:pt modelId="{F92A0D0D-51DC-4356-901F-E21C42609585}" type="sibTrans" cxnId="{07713E82-39A0-4619-8AEF-1002D5808C77}">
      <dgm:prSet/>
      <dgm:spPr/>
      <dgm:t>
        <a:bodyPr/>
        <a:lstStyle/>
        <a:p>
          <a:endParaRPr lang="en-IN"/>
        </a:p>
      </dgm:t>
    </dgm:pt>
    <dgm:pt modelId="{91BA01AF-EFC2-40A4-83D0-D2278CAB3804}">
      <dgm:prSet/>
      <dgm:spPr/>
    </dgm:pt>
    <dgm:pt modelId="{CC813DCF-4E6C-4BBB-B7D7-D8315DE195C7}" type="parTrans" cxnId="{609F1DCC-3221-42E1-A9D4-F41A939C4209}">
      <dgm:prSet/>
      <dgm:spPr/>
      <dgm:t>
        <a:bodyPr/>
        <a:lstStyle/>
        <a:p>
          <a:endParaRPr lang="en-IN"/>
        </a:p>
      </dgm:t>
    </dgm:pt>
    <dgm:pt modelId="{9C93A741-4D04-4495-A151-17195A06B714}" type="sibTrans" cxnId="{609F1DCC-3221-42E1-A9D4-F41A939C4209}">
      <dgm:prSet/>
      <dgm:spPr/>
      <dgm:t>
        <a:bodyPr/>
        <a:lstStyle/>
        <a:p>
          <a:endParaRPr lang="en-IN"/>
        </a:p>
      </dgm:t>
    </dgm:pt>
    <dgm:pt modelId="{26DC4ED1-AEC6-4A2B-9C86-9D7EA1569681}" type="pres">
      <dgm:prSet presAssocID="{FB47ADA0-DFED-4959-91DA-0AE7BA8745A6}" presName="outerComposite" presStyleCnt="0">
        <dgm:presLayoutVars>
          <dgm:chMax val="5"/>
          <dgm:dir/>
          <dgm:resizeHandles val="exact"/>
        </dgm:presLayoutVars>
      </dgm:prSet>
      <dgm:spPr/>
    </dgm:pt>
    <dgm:pt modelId="{A7BDFE37-B8BC-4753-ADC1-19F53229EE96}" type="pres">
      <dgm:prSet presAssocID="{FB47ADA0-DFED-4959-91DA-0AE7BA8745A6}" presName="dummyMaxCanvas" presStyleCnt="0">
        <dgm:presLayoutVars/>
      </dgm:prSet>
      <dgm:spPr/>
    </dgm:pt>
    <dgm:pt modelId="{5DAAC221-24A3-498B-A00E-5C34B4FEB1D4}" type="pres">
      <dgm:prSet presAssocID="{FB47ADA0-DFED-4959-91DA-0AE7BA8745A6}" presName="FiveNodes_1" presStyleLbl="node1" presStyleIdx="0" presStyleCnt="5">
        <dgm:presLayoutVars>
          <dgm:bulletEnabled val="1"/>
        </dgm:presLayoutVars>
      </dgm:prSet>
      <dgm:spPr/>
    </dgm:pt>
    <dgm:pt modelId="{C647A1D3-38BA-480E-A474-B4C38D28C5D3}" type="pres">
      <dgm:prSet presAssocID="{FB47ADA0-DFED-4959-91DA-0AE7BA8745A6}" presName="FiveNodes_2" presStyleLbl="node1" presStyleIdx="1" presStyleCnt="5">
        <dgm:presLayoutVars>
          <dgm:bulletEnabled val="1"/>
        </dgm:presLayoutVars>
      </dgm:prSet>
      <dgm:spPr/>
    </dgm:pt>
    <dgm:pt modelId="{E47A921E-6314-4ADD-8C8D-9E77D6FA4B13}" type="pres">
      <dgm:prSet presAssocID="{FB47ADA0-DFED-4959-91DA-0AE7BA8745A6}" presName="FiveNodes_3" presStyleLbl="node1" presStyleIdx="2" presStyleCnt="5">
        <dgm:presLayoutVars>
          <dgm:bulletEnabled val="1"/>
        </dgm:presLayoutVars>
      </dgm:prSet>
      <dgm:spPr/>
    </dgm:pt>
    <dgm:pt modelId="{7ECCE3B5-3763-4AD9-AEC7-110BA97EFC6F}" type="pres">
      <dgm:prSet presAssocID="{FB47ADA0-DFED-4959-91DA-0AE7BA8745A6}" presName="FiveNodes_4" presStyleLbl="node1" presStyleIdx="3" presStyleCnt="5">
        <dgm:presLayoutVars>
          <dgm:bulletEnabled val="1"/>
        </dgm:presLayoutVars>
      </dgm:prSet>
      <dgm:spPr/>
    </dgm:pt>
    <dgm:pt modelId="{C07AB41C-3C46-4DCA-8AAF-BDC43B3840A3}" type="pres">
      <dgm:prSet presAssocID="{FB47ADA0-DFED-4959-91DA-0AE7BA8745A6}" presName="FiveNodes_5" presStyleLbl="node1" presStyleIdx="4" presStyleCnt="5">
        <dgm:presLayoutVars>
          <dgm:bulletEnabled val="1"/>
        </dgm:presLayoutVars>
      </dgm:prSet>
      <dgm:spPr/>
    </dgm:pt>
    <dgm:pt modelId="{12197115-077E-4A09-A668-23793028391B}" type="pres">
      <dgm:prSet presAssocID="{FB47ADA0-DFED-4959-91DA-0AE7BA8745A6}" presName="FiveConn_1-2" presStyleLbl="fgAccFollowNode1" presStyleIdx="0" presStyleCnt="4">
        <dgm:presLayoutVars>
          <dgm:bulletEnabled val="1"/>
        </dgm:presLayoutVars>
      </dgm:prSet>
      <dgm:spPr/>
    </dgm:pt>
    <dgm:pt modelId="{3AB1ED8A-DCA9-4634-AB36-9287B5F4A109}" type="pres">
      <dgm:prSet presAssocID="{FB47ADA0-DFED-4959-91DA-0AE7BA8745A6}" presName="FiveConn_2-3" presStyleLbl="fgAccFollowNode1" presStyleIdx="1" presStyleCnt="4">
        <dgm:presLayoutVars>
          <dgm:bulletEnabled val="1"/>
        </dgm:presLayoutVars>
      </dgm:prSet>
      <dgm:spPr/>
    </dgm:pt>
    <dgm:pt modelId="{A74372F1-A5B0-480C-A911-496C0ECE242B}" type="pres">
      <dgm:prSet presAssocID="{FB47ADA0-DFED-4959-91DA-0AE7BA8745A6}" presName="FiveConn_3-4" presStyleLbl="fgAccFollowNode1" presStyleIdx="2" presStyleCnt="4">
        <dgm:presLayoutVars>
          <dgm:bulletEnabled val="1"/>
        </dgm:presLayoutVars>
      </dgm:prSet>
      <dgm:spPr/>
    </dgm:pt>
    <dgm:pt modelId="{8EE60452-2F51-479E-BB53-51AD298C6024}" type="pres">
      <dgm:prSet presAssocID="{FB47ADA0-DFED-4959-91DA-0AE7BA8745A6}" presName="FiveConn_4-5" presStyleLbl="fgAccFollowNode1" presStyleIdx="3" presStyleCnt="4">
        <dgm:presLayoutVars>
          <dgm:bulletEnabled val="1"/>
        </dgm:presLayoutVars>
      </dgm:prSet>
      <dgm:spPr/>
    </dgm:pt>
    <dgm:pt modelId="{E4B6A3CC-D423-4FF5-8157-0603CCC4C4A0}" type="pres">
      <dgm:prSet presAssocID="{FB47ADA0-DFED-4959-91DA-0AE7BA8745A6}" presName="FiveNodes_1_text" presStyleLbl="node1" presStyleIdx="4" presStyleCnt="5">
        <dgm:presLayoutVars>
          <dgm:bulletEnabled val="1"/>
        </dgm:presLayoutVars>
      </dgm:prSet>
      <dgm:spPr/>
    </dgm:pt>
    <dgm:pt modelId="{A9C72B50-F308-405C-8751-D8705B6DD75D}" type="pres">
      <dgm:prSet presAssocID="{FB47ADA0-DFED-4959-91DA-0AE7BA8745A6}" presName="FiveNodes_2_text" presStyleLbl="node1" presStyleIdx="4" presStyleCnt="5">
        <dgm:presLayoutVars>
          <dgm:bulletEnabled val="1"/>
        </dgm:presLayoutVars>
      </dgm:prSet>
      <dgm:spPr/>
    </dgm:pt>
    <dgm:pt modelId="{FB0952D5-F4D4-4EB1-9FE6-93801F97164E}" type="pres">
      <dgm:prSet presAssocID="{FB47ADA0-DFED-4959-91DA-0AE7BA8745A6}" presName="FiveNodes_3_text" presStyleLbl="node1" presStyleIdx="4" presStyleCnt="5">
        <dgm:presLayoutVars>
          <dgm:bulletEnabled val="1"/>
        </dgm:presLayoutVars>
      </dgm:prSet>
      <dgm:spPr/>
    </dgm:pt>
    <dgm:pt modelId="{B15773CF-1AAC-493C-B924-77B6037C08CD}" type="pres">
      <dgm:prSet presAssocID="{FB47ADA0-DFED-4959-91DA-0AE7BA8745A6}" presName="FiveNodes_4_text" presStyleLbl="node1" presStyleIdx="4" presStyleCnt="5">
        <dgm:presLayoutVars>
          <dgm:bulletEnabled val="1"/>
        </dgm:presLayoutVars>
      </dgm:prSet>
      <dgm:spPr/>
    </dgm:pt>
    <dgm:pt modelId="{114EEB0D-230C-4EDA-A84D-7362B384C666}" type="pres">
      <dgm:prSet presAssocID="{FB47ADA0-DFED-4959-91DA-0AE7BA8745A6}" presName="FiveNodes_5_text" presStyleLbl="node1" presStyleIdx="4" presStyleCnt="5">
        <dgm:presLayoutVars>
          <dgm:bulletEnabled val="1"/>
        </dgm:presLayoutVars>
      </dgm:prSet>
      <dgm:spPr/>
    </dgm:pt>
  </dgm:ptLst>
  <dgm:cxnLst>
    <dgm:cxn modelId="{74E9A405-3DB7-4145-884A-BE99291EC3CF}" type="presOf" srcId="{BE8FA59B-CB9F-46A8-980F-068F1B2E7F50}" destId="{12197115-077E-4A09-A668-23793028391B}" srcOrd="0" destOrd="0" presId="urn:microsoft.com/office/officeart/2005/8/layout/vProcess5"/>
    <dgm:cxn modelId="{FB99960D-3715-4965-B8B8-6AB14C52CB46}" srcId="{FB47ADA0-DFED-4959-91DA-0AE7BA8745A6}" destId="{5FAEDF88-4783-48E4-82D6-282F42C392FD}" srcOrd="0" destOrd="0" parTransId="{4D6B4785-9E1E-4C48-A4D0-74E5E05BBB7D}" sibTransId="{BE8FA59B-CB9F-46A8-980F-068F1B2E7F50}"/>
    <dgm:cxn modelId="{EDA1C21A-6998-4E1A-AF74-A05A23BFFDCF}" srcId="{FB47ADA0-DFED-4959-91DA-0AE7BA8745A6}" destId="{5E83D2A3-DEF8-41F0-9886-93AED1E9188E}" srcOrd="2" destOrd="0" parTransId="{3AD76F97-2FE5-484D-9A56-C86596F79245}" sibTransId="{DB0E1C82-7FFE-4E1E-A0C3-01EFBC06A43B}"/>
    <dgm:cxn modelId="{79757A2D-7E9A-49D2-9215-B0504D930AE1}" type="presOf" srcId="{DB0E1C82-7FFE-4E1E-A0C3-01EFBC06A43B}" destId="{A74372F1-A5B0-480C-A911-496C0ECE242B}" srcOrd="0" destOrd="0" presId="urn:microsoft.com/office/officeart/2005/8/layout/vProcess5"/>
    <dgm:cxn modelId="{B9BEE72F-F819-4F19-AE8D-DE5C7BB6DC6C}" srcId="{FB47ADA0-DFED-4959-91DA-0AE7BA8745A6}" destId="{23495D24-478B-4A90-AE51-1A0C77783991}" srcOrd="3" destOrd="0" parTransId="{A9AEFAE5-C92C-4A24-AFF8-F8127830092D}" sibTransId="{52CA1C07-7270-4047-AD7A-25716C34EBCC}"/>
    <dgm:cxn modelId="{D9ADCC36-0522-4DED-B8E7-08140BFFFB7D}" type="presOf" srcId="{5E83D2A3-DEF8-41F0-9886-93AED1E9188E}" destId="{FB0952D5-F4D4-4EB1-9FE6-93801F97164E}" srcOrd="1" destOrd="0" presId="urn:microsoft.com/office/officeart/2005/8/layout/vProcess5"/>
    <dgm:cxn modelId="{7ED25D37-AD10-4F47-9281-02D5DA699B57}" type="presOf" srcId="{FB47ADA0-DFED-4959-91DA-0AE7BA8745A6}" destId="{26DC4ED1-AEC6-4A2B-9C86-9D7EA1569681}" srcOrd="0" destOrd="0" presId="urn:microsoft.com/office/officeart/2005/8/layout/vProcess5"/>
    <dgm:cxn modelId="{F96EEB37-091F-4E3B-AA4C-DAF319E368F3}" type="presOf" srcId="{C740E468-76E3-4A04-9CFE-F112D6598A4D}" destId="{3AB1ED8A-DCA9-4634-AB36-9287B5F4A109}" srcOrd="0" destOrd="0" presId="urn:microsoft.com/office/officeart/2005/8/layout/vProcess5"/>
    <dgm:cxn modelId="{18FF9943-B05C-439C-A0B0-E29AC4336CCA}" type="presOf" srcId="{23495D24-478B-4A90-AE51-1A0C77783991}" destId="{B15773CF-1AAC-493C-B924-77B6037C08CD}" srcOrd="1" destOrd="0" presId="urn:microsoft.com/office/officeart/2005/8/layout/vProcess5"/>
    <dgm:cxn modelId="{1FADD063-6DF6-4D14-B24F-0CC431D4890E}" type="presOf" srcId="{5FAEDF88-4783-48E4-82D6-282F42C392FD}" destId="{5DAAC221-24A3-498B-A00E-5C34B4FEB1D4}" srcOrd="0" destOrd="0" presId="urn:microsoft.com/office/officeart/2005/8/layout/vProcess5"/>
    <dgm:cxn modelId="{4EF92876-7AAF-41D5-821E-E06A39D245BD}" type="presOf" srcId="{00E53358-2A89-4539-998C-B60C539A4C87}" destId="{114EEB0D-230C-4EDA-A84D-7362B384C666}" srcOrd="1" destOrd="0" presId="urn:microsoft.com/office/officeart/2005/8/layout/vProcess5"/>
    <dgm:cxn modelId="{1405955A-0149-4611-8760-54698C0B5FB1}" srcId="{FB47ADA0-DFED-4959-91DA-0AE7BA8745A6}" destId="{00E53358-2A89-4539-998C-B60C539A4C87}" srcOrd="4" destOrd="0" parTransId="{9D6B42A1-4332-4E5A-9896-D86049CD2E1E}" sibTransId="{108721D9-7745-4554-A06C-CD73A960582E}"/>
    <dgm:cxn modelId="{07713E82-39A0-4619-8AEF-1002D5808C77}" srcId="{FB47ADA0-DFED-4959-91DA-0AE7BA8745A6}" destId="{591E73C8-B6A4-44F3-8C2D-2ED7AD7C8BB0}" srcOrd="5" destOrd="0" parTransId="{49114808-4053-4A4D-8D16-2EA18CE3A132}" sibTransId="{F92A0D0D-51DC-4356-901F-E21C42609585}"/>
    <dgm:cxn modelId="{55ED9088-69EB-4D43-A0D9-8AC0DD3E3D9F}" type="presOf" srcId="{00E53358-2A89-4539-998C-B60C539A4C87}" destId="{C07AB41C-3C46-4DCA-8AAF-BDC43B3840A3}" srcOrd="0" destOrd="0" presId="urn:microsoft.com/office/officeart/2005/8/layout/vProcess5"/>
    <dgm:cxn modelId="{9DF3F89E-8C7F-449B-A1D6-EB6B82DBA3DF}" type="presOf" srcId="{5E83D2A3-DEF8-41F0-9886-93AED1E9188E}" destId="{E47A921E-6314-4ADD-8C8D-9E77D6FA4B13}" srcOrd="0" destOrd="0" presId="urn:microsoft.com/office/officeart/2005/8/layout/vProcess5"/>
    <dgm:cxn modelId="{322543A5-5D2B-4A02-90BE-B1C37A242827}" srcId="{FB47ADA0-DFED-4959-91DA-0AE7BA8745A6}" destId="{3846FDB0-26C6-4AD7-B13E-D13E4E3F7FAE}" srcOrd="1" destOrd="0" parTransId="{54792D27-E495-46BB-82BB-471B1B1AB6B9}" sibTransId="{C740E468-76E3-4A04-9CFE-F112D6598A4D}"/>
    <dgm:cxn modelId="{EB1831B9-F4A2-480B-96DE-24A72585925C}" type="presOf" srcId="{23495D24-478B-4A90-AE51-1A0C77783991}" destId="{7ECCE3B5-3763-4AD9-AEC7-110BA97EFC6F}" srcOrd="0" destOrd="0" presId="urn:microsoft.com/office/officeart/2005/8/layout/vProcess5"/>
    <dgm:cxn modelId="{A98824BF-22AF-41C4-A513-543130DF0524}" type="presOf" srcId="{3846FDB0-26C6-4AD7-B13E-D13E4E3F7FAE}" destId="{A9C72B50-F308-405C-8751-D8705B6DD75D}" srcOrd="1" destOrd="0" presId="urn:microsoft.com/office/officeart/2005/8/layout/vProcess5"/>
    <dgm:cxn modelId="{609F1DCC-3221-42E1-A9D4-F41A939C4209}" srcId="{FB47ADA0-DFED-4959-91DA-0AE7BA8745A6}" destId="{91BA01AF-EFC2-40A4-83D0-D2278CAB3804}" srcOrd="6" destOrd="0" parTransId="{CC813DCF-4E6C-4BBB-B7D7-D8315DE195C7}" sibTransId="{9C93A741-4D04-4495-A151-17195A06B714}"/>
    <dgm:cxn modelId="{066EC8CD-C689-44BA-842A-BB05622D5B6D}" type="presOf" srcId="{52CA1C07-7270-4047-AD7A-25716C34EBCC}" destId="{8EE60452-2F51-479E-BB53-51AD298C6024}" srcOrd="0" destOrd="0" presId="urn:microsoft.com/office/officeart/2005/8/layout/vProcess5"/>
    <dgm:cxn modelId="{56E0B4DA-F132-4886-87DB-FC507B0F5B8A}" type="presOf" srcId="{3846FDB0-26C6-4AD7-B13E-D13E4E3F7FAE}" destId="{C647A1D3-38BA-480E-A474-B4C38D28C5D3}" srcOrd="0" destOrd="0" presId="urn:microsoft.com/office/officeart/2005/8/layout/vProcess5"/>
    <dgm:cxn modelId="{A7ECF0FF-8B23-4FF3-893B-59CBCF6EE5B0}" type="presOf" srcId="{5FAEDF88-4783-48E4-82D6-282F42C392FD}" destId="{E4B6A3CC-D423-4FF5-8157-0603CCC4C4A0}" srcOrd="1" destOrd="0" presId="urn:microsoft.com/office/officeart/2005/8/layout/vProcess5"/>
    <dgm:cxn modelId="{1587EC76-FC93-46D7-AB48-642049792738}" type="presParOf" srcId="{26DC4ED1-AEC6-4A2B-9C86-9D7EA1569681}" destId="{A7BDFE37-B8BC-4753-ADC1-19F53229EE96}" srcOrd="0" destOrd="0" presId="urn:microsoft.com/office/officeart/2005/8/layout/vProcess5"/>
    <dgm:cxn modelId="{6F432D0B-859C-4BDA-8090-D75053A359D0}" type="presParOf" srcId="{26DC4ED1-AEC6-4A2B-9C86-9D7EA1569681}" destId="{5DAAC221-24A3-498B-A00E-5C34B4FEB1D4}" srcOrd="1" destOrd="0" presId="urn:microsoft.com/office/officeart/2005/8/layout/vProcess5"/>
    <dgm:cxn modelId="{ECAA7948-E298-4391-BB49-16334AE0864D}" type="presParOf" srcId="{26DC4ED1-AEC6-4A2B-9C86-9D7EA1569681}" destId="{C647A1D3-38BA-480E-A474-B4C38D28C5D3}" srcOrd="2" destOrd="0" presId="urn:microsoft.com/office/officeart/2005/8/layout/vProcess5"/>
    <dgm:cxn modelId="{03FB00C5-9122-4EDB-9013-62D1DC50473D}" type="presParOf" srcId="{26DC4ED1-AEC6-4A2B-9C86-9D7EA1569681}" destId="{E47A921E-6314-4ADD-8C8D-9E77D6FA4B13}" srcOrd="3" destOrd="0" presId="urn:microsoft.com/office/officeart/2005/8/layout/vProcess5"/>
    <dgm:cxn modelId="{BADB1DC1-53B2-4DF3-8906-46FE80B5588A}" type="presParOf" srcId="{26DC4ED1-AEC6-4A2B-9C86-9D7EA1569681}" destId="{7ECCE3B5-3763-4AD9-AEC7-110BA97EFC6F}" srcOrd="4" destOrd="0" presId="urn:microsoft.com/office/officeart/2005/8/layout/vProcess5"/>
    <dgm:cxn modelId="{8B1B5B8B-096C-4429-8350-57FEB834F149}" type="presParOf" srcId="{26DC4ED1-AEC6-4A2B-9C86-9D7EA1569681}" destId="{C07AB41C-3C46-4DCA-8AAF-BDC43B3840A3}" srcOrd="5" destOrd="0" presId="urn:microsoft.com/office/officeart/2005/8/layout/vProcess5"/>
    <dgm:cxn modelId="{B4D2C39B-8DD2-40B4-BF6A-9CFEFE4B0742}" type="presParOf" srcId="{26DC4ED1-AEC6-4A2B-9C86-9D7EA1569681}" destId="{12197115-077E-4A09-A668-23793028391B}" srcOrd="6" destOrd="0" presId="urn:microsoft.com/office/officeart/2005/8/layout/vProcess5"/>
    <dgm:cxn modelId="{C549DD0D-E34D-453A-901E-F0CD785FEA7B}" type="presParOf" srcId="{26DC4ED1-AEC6-4A2B-9C86-9D7EA1569681}" destId="{3AB1ED8A-DCA9-4634-AB36-9287B5F4A109}" srcOrd="7" destOrd="0" presId="urn:microsoft.com/office/officeart/2005/8/layout/vProcess5"/>
    <dgm:cxn modelId="{71AB97BC-CB38-42C6-BD0A-41387857C688}" type="presParOf" srcId="{26DC4ED1-AEC6-4A2B-9C86-9D7EA1569681}" destId="{A74372F1-A5B0-480C-A911-496C0ECE242B}" srcOrd="8" destOrd="0" presId="urn:microsoft.com/office/officeart/2005/8/layout/vProcess5"/>
    <dgm:cxn modelId="{36DC7829-E6F5-4442-A155-93A44CDAC376}" type="presParOf" srcId="{26DC4ED1-AEC6-4A2B-9C86-9D7EA1569681}" destId="{8EE60452-2F51-479E-BB53-51AD298C6024}" srcOrd="9" destOrd="0" presId="urn:microsoft.com/office/officeart/2005/8/layout/vProcess5"/>
    <dgm:cxn modelId="{95D804DD-2ABE-4B07-BA97-501EB8391B49}" type="presParOf" srcId="{26DC4ED1-AEC6-4A2B-9C86-9D7EA1569681}" destId="{E4B6A3CC-D423-4FF5-8157-0603CCC4C4A0}" srcOrd="10" destOrd="0" presId="urn:microsoft.com/office/officeart/2005/8/layout/vProcess5"/>
    <dgm:cxn modelId="{1AFDF09E-A91A-46E8-A3D0-6A691D847723}" type="presParOf" srcId="{26DC4ED1-AEC6-4A2B-9C86-9D7EA1569681}" destId="{A9C72B50-F308-405C-8751-D8705B6DD75D}" srcOrd="11" destOrd="0" presId="urn:microsoft.com/office/officeart/2005/8/layout/vProcess5"/>
    <dgm:cxn modelId="{28296C33-6FF7-44AD-8501-F3751B7C397A}" type="presParOf" srcId="{26DC4ED1-AEC6-4A2B-9C86-9D7EA1569681}" destId="{FB0952D5-F4D4-4EB1-9FE6-93801F97164E}" srcOrd="12" destOrd="0" presId="urn:microsoft.com/office/officeart/2005/8/layout/vProcess5"/>
    <dgm:cxn modelId="{FE69E141-6DEC-4DAD-9D5C-DA53EAEE2072}" type="presParOf" srcId="{26DC4ED1-AEC6-4A2B-9C86-9D7EA1569681}" destId="{B15773CF-1AAC-493C-B924-77B6037C08CD}" srcOrd="13" destOrd="0" presId="urn:microsoft.com/office/officeart/2005/8/layout/vProcess5"/>
    <dgm:cxn modelId="{47916E52-E3C6-4ABE-8276-66690C7D8DA0}" type="presParOf" srcId="{26DC4ED1-AEC6-4A2B-9C86-9D7EA1569681}" destId="{114EEB0D-230C-4EDA-A84D-7362B384C66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AC221-24A3-498B-A00E-5C34B4FEB1D4}">
      <dsp:nvSpPr>
        <dsp:cNvPr id="0" name=""/>
        <dsp:cNvSpPr/>
      </dsp:nvSpPr>
      <dsp:spPr>
        <a:xfrm>
          <a:off x="0" y="0"/>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Creating account on</a:t>
          </a:r>
          <a:r>
            <a:rPr lang="en-US" sz="2000" kern="1200" dirty="0"/>
            <a:t>  </a:t>
          </a:r>
          <a:r>
            <a:rPr lang="en-US" sz="2000" kern="1200" dirty="0">
              <a:hlinkClick xmlns:r="http://schemas.openxmlformats.org/officeDocument/2006/relationships" r:id="rId1"/>
            </a:rPr>
            <a:t>https://console.developers.google.com</a:t>
          </a:r>
          <a:r>
            <a:rPr lang="en-US" sz="2000" kern="1200" dirty="0"/>
            <a:t> </a:t>
          </a:r>
          <a:endParaRPr lang="en-IN" sz="2000" kern="1200" dirty="0"/>
        </a:p>
      </dsp:txBody>
      <dsp:txXfrm>
        <a:off x="24899" y="24899"/>
        <a:ext cx="7240837" cy="800327"/>
      </dsp:txXfrm>
    </dsp:sp>
    <dsp:sp modelId="{C647A1D3-38BA-480E-A474-B4C38D28C5D3}">
      <dsp:nvSpPr>
        <dsp:cNvPr id="0" name=""/>
        <dsp:cNvSpPr/>
      </dsp:nvSpPr>
      <dsp:spPr>
        <a:xfrm>
          <a:off x="616642" y="968198"/>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Create Project on google console.</a:t>
          </a:r>
          <a:endParaRPr lang="en-IN" sz="2400" kern="1200" dirty="0"/>
        </a:p>
      </dsp:txBody>
      <dsp:txXfrm>
        <a:off x="641541" y="993097"/>
        <a:ext cx="7038630" cy="800327"/>
      </dsp:txXfrm>
    </dsp:sp>
    <dsp:sp modelId="{E47A921E-6314-4ADD-8C8D-9E77D6FA4B13}">
      <dsp:nvSpPr>
        <dsp:cNvPr id="0" name=""/>
        <dsp:cNvSpPr/>
      </dsp:nvSpPr>
      <dsp:spPr>
        <a:xfrm>
          <a:off x="1233285" y="1936396"/>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Generate API key.</a:t>
          </a:r>
          <a:endParaRPr lang="en-IN" sz="2400" kern="1200" dirty="0"/>
        </a:p>
      </dsp:txBody>
      <dsp:txXfrm>
        <a:off x="1258184" y="1961295"/>
        <a:ext cx="7038630" cy="800327"/>
      </dsp:txXfrm>
    </dsp:sp>
    <dsp:sp modelId="{7ECCE3B5-3763-4AD9-AEC7-110BA97EFC6F}">
      <dsp:nvSpPr>
        <dsp:cNvPr id="0" name=""/>
        <dsp:cNvSpPr/>
      </dsp:nvSpPr>
      <dsp:spPr>
        <a:xfrm>
          <a:off x="1849928" y="2904595"/>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Enable API key</a:t>
          </a:r>
          <a:r>
            <a:rPr lang="en-US" sz="2000" kern="1200" dirty="0"/>
            <a:t>.</a:t>
          </a:r>
          <a:endParaRPr lang="en-IN" sz="2000" kern="1200" dirty="0"/>
        </a:p>
      </dsp:txBody>
      <dsp:txXfrm>
        <a:off x="1874827" y="2929494"/>
        <a:ext cx="7038630" cy="800327"/>
      </dsp:txXfrm>
    </dsp:sp>
    <dsp:sp modelId="{C07AB41C-3C46-4DCA-8AAF-BDC43B3840A3}">
      <dsp:nvSpPr>
        <dsp:cNvPr id="0" name=""/>
        <dsp:cNvSpPr/>
      </dsp:nvSpPr>
      <dsp:spPr>
        <a:xfrm>
          <a:off x="2466571" y="3872793"/>
          <a:ext cx="8257653" cy="850125"/>
        </a:xfrm>
        <a:prstGeom prst="roundRect">
          <a:avLst>
            <a:gd name="adj" fmla="val 10000"/>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Fetching Data Using Python And Some Reference Code.</a:t>
          </a:r>
          <a:endParaRPr lang="en-IN" sz="2400" kern="1200" dirty="0"/>
        </a:p>
      </dsp:txBody>
      <dsp:txXfrm>
        <a:off x="2491470" y="3897692"/>
        <a:ext cx="7038630" cy="800327"/>
      </dsp:txXfrm>
    </dsp:sp>
    <dsp:sp modelId="{12197115-077E-4A09-A668-23793028391B}">
      <dsp:nvSpPr>
        <dsp:cNvPr id="0" name=""/>
        <dsp:cNvSpPr/>
      </dsp:nvSpPr>
      <dsp:spPr>
        <a:xfrm>
          <a:off x="7705071" y="621063"/>
          <a:ext cx="552581" cy="5525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7829402" y="621063"/>
        <a:ext cx="303919" cy="415817"/>
      </dsp:txXfrm>
    </dsp:sp>
    <dsp:sp modelId="{3AB1ED8A-DCA9-4634-AB36-9287B5F4A109}">
      <dsp:nvSpPr>
        <dsp:cNvPr id="0" name=""/>
        <dsp:cNvSpPr/>
      </dsp:nvSpPr>
      <dsp:spPr>
        <a:xfrm>
          <a:off x="8321714" y="1589262"/>
          <a:ext cx="552581" cy="5525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8446045" y="1589262"/>
        <a:ext cx="303919" cy="415817"/>
      </dsp:txXfrm>
    </dsp:sp>
    <dsp:sp modelId="{A74372F1-A5B0-480C-A911-496C0ECE242B}">
      <dsp:nvSpPr>
        <dsp:cNvPr id="0" name=""/>
        <dsp:cNvSpPr/>
      </dsp:nvSpPr>
      <dsp:spPr>
        <a:xfrm>
          <a:off x="8938357" y="2543291"/>
          <a:ext cx="552581" cy="5525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9062688" y="2543291"/>
        <a:ext cx="303919" cy="415817"/>
      </dsp:txXfrm>
    </dsp:sp>
    <dsp:sp modelId="{8EE60452-2F51-479E-BB53-51AD298C6024}">
      <dsp:nvSpPr>
        <dsp:cNvPr id="0" name=""/>
        <dsp:cNvSpPr/>
      </dsp:nvSpPr>
      <dsp:spPr>
        <a:xfrm>
          <a:off x="9555000" y="3520936"/>
          <a:ext cx="552581" cy="5525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9679331" y="3520936"/>
        <a:ext cx="303919" cy="41581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36077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55495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10866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175079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7B05A-C6E7-43D2-A3BD-3012B1AC2DB5}"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31287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7B05A-C6E7-43D2-A3BD-3012B1AC2DB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52271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7B05A-C6E7-43D2-A3BD-3012B1AC2DB5}"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337302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7B05A-C6E7-43D2-A3BD-3012B1AC2DB5}"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58697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7B05A-C6E7-43D2-A3BD-3012B1AC2DB5}" type="datetimeFigureOut">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49638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7B05A-C6E7-43D2-A3BD-3012B1AC2DB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210071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87B05A-C6E7-43D2-A3BD-3012B1AC2DB5}"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E546-03FF-4BBC-8EF1-F300529AC0AF}" type="slidenum">
              <a:rPr lang="en-IN" smtClean="0"/>
              <a:t>‹#›</a:t>
            </a:fld>
            <a:endParaRPr lang="en-IN"/>
          </a:p>
        </p:txBody>
      </p:sp>
    </p:spTree>
    <p:extLst>
      <p:ext uri="{BB962C8B-B14F-4D97-AF65-F5344CB8AC3E}">
        <p14:creationId xmlns:p14="http://schemas.microsoft.com/office/powerpoint/2010/main" val="109726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7B05A-C6E7-43D2-A3BD-3012B1AC2DB5}" type="datetimeFigureOut">
              <a:rPr lang="en-IN" smtClean="0"/>
              <a:t>22-03-2024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4E546-03FF-4BBC-8EF1-F300529AC0AF}" type="slidenum">
              <a:rPr lang="en-IN" smtClean="0"/>
              <a:t>‹#›</a:t>
            </a:fld>
            <a:endParaRPr lang="en-IN"/>
          </a:p>
        </p:txBody>
      </p:sp>
    </p:spTree>
    <p:extLst>
      <p:ext uri="{BB962C8B-B14F-4D97-AF65-F5344CB8AC3E}">
        <p14:creationId xmlns:p14="http://schemas.microsoft.com/office/powerpoint/2010/main" val="825997230"/>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77779-logo-youtube-hd-image-free-p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vgsilh.com/image/2480514.html"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checklist-action-check-list-15337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pixabay.com/en/question-mark-question-characters-452707/" TargetMode="External"/><Relationship Id="rId5" Type="http://schemas.openxmlformats.org/officeDocument/2006/relationships/image" Target="../media/image7.jpg"/><Relationship Id="rId4" Type="http://schemas.openxmlformats.org/officeDocument/2006/relationships/hyperlink" Target="https://svgsilh.com/ar/image/2844504.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A39C8B-0A3F-4915-B300-40E2FBD5D78B}"/>
              </a:ext>
            </a:extLst>
          </p:cNvPr>
          <p:cNvSpPr>
            <a:spLocks noGrp="1"/>
          </p:cNvSpPr>
          <p:nvPr>
            <p:ph type="title"/>
          </p:nvPr>
        </p:nvSpPr>
        <p:spPr>
          <a:xfrm>
            <a:off x="-186432" y="142043"/>
            <a:ext cx="12615169" cy="656947"/>
          </a:xfrm>
        </p:spPr>
        <p:txBody>
          <a:bodyPr>
            <a:normAutofit fontScale="90000"/>
          </a:bodyPr>
          <a:lstStyle/>
          <a:p>
            <a:pPr algn="ctr"/>
            <a:r>
              <a:rPr lang="en-US" dirty="0"/>
              <a:t>You Tube API</a:t>
            </a:r>
            <a:endParaRPr lang="en-IN" dirty="0"/>
          </a:p>
        </p:txBody>
      </p:sp>
      <p:sp>
        <p:nvSpPr>
          <p:cNvPr id="5" name="Content Placeholder 4">
            <a:extLst>
              <a:ext uri="{FF2B5EF4-FFF2-40B4-BE49-F238E27FC236}">
                <a16:creationId xmlns:a16="http://schemas.microsoft.com/office/drawing/2014/main" id="{14486379-B55B-4BB7-A4A4-EDFFCAB5BCAB}"/>
              </a:ext>
            </a:extLst>
          </p:cNvPr>
          <p:cNvSpPr>
            <a:spLocks noGrp="1"/>
          </p:cNvSpPr>
          <p:nvPr>
            <p:ph idx="1"/>
          </p:nvPr>
        </p:nvSpPr>
        <p:spPr>
          <a:xfrm>
            <a:off x="133165" y="976544"/>
            <a:ext cx="7599285" cy="5218174"/>
          </a:xfrm>
        </p:spPr>
        <p:txBody>
          <a:bodyPr>
            <a:normAutofit/>
          </a:bodyPr>
          <a:lstStyle/>
          <a:p>
            <a:pPr marL="0" indent="0">
              <a:buNone/>
            </a:pPr>
            <a:r>
              <a:rPr lang="en-US" sz="2000" dirty="0"/>
              <a:t> </a:t>
            </a:r>
            <a:r>
              <a:rPr lang="en-US" sz="2000" dirty="0">
                <a:solidFill>
                  <a:schemeClr val="bg1"/>
                </a:solidFill>
                <a:highlight>
                  <a:srgbClr val="FF0000"/>
                </a:highlight>
              </a:rPr>
              <a:t>Presentation of Real Time Data Analysis on YouTube dataset</a:t>
            </a:r>
          </a:p>
          <a:p>
            <a:pPr marL="0" indent="0" algn="ctr">
              <a:buNone/>
            </a:pPr>
            <a:endParaRPr lang="en-US" sz="2000" dirty="0"/>
          </a:p>
          <a:p>
            <a:pPr marL="0" indent="0" algn="ctr">
              <a:buNone/>
            </a:pPr>
            <a:r>
              <a:rPr lang="en-US" sz="2000" dirty="0">
                <a:latin typeface="Arial Nova" panose="020B0504020202020204" pitchFamily="34" charset="0"/>
              </a:rPr>
              <a:t>Group - B</a:t>
            </a:r>
          </a:p>
          <a:p>
            <a:pPr marL="0" indent="0">
              <a:buNone/>
            </a:pPr>
            <a:endParaRPr lang="en-US" sz="2000" dirty="0">
              <a:latin typeface="Arial Nova" panose="020B0504020202020204" pitchFamily="34" charset="0"/>
            </a:endParaRPr>
          </a:p>
          <a:p>
            <a:pPr marL="0" indent="0">
              <a:buNone/>
            </a:pPr>
            <a:r>
              <a:rPr lang="en-US" sz="2000" u="sng" dirty="0">
                <a:solidFill>
                  <a:srgbClr val="FF0000"/>
                </a:solidFill>
                <a:latin typeface="Arial Nova" panose="020B0504020202020204" pitchFamily="34" charset="0"/>
              </a:rPr>
              <a:t>Group Members -</a:t>
            </a:r>
          </a:p>
          <a:p>
            <a:pPr marL="0" indent="0">
              <a:buNone/>
            </a:pPr>
            <a:r>
              <a:rPr lang="en-US" sz="2000" dirty="0">
                <a:latin typeface="Arial Nova" panose="020B0504020202020204" pitchFamily="34" charset="0"/>
              </a:rPr>
              <a:t>Apurva </a:t>
            </a:r>
            <a:r>
              <a:rPr lang="en-US" sz="2000" dirty="0" err="1">
                <a:latin typeface="Arial Nova" panose="020B0504020202020204" pitchFamily="34" charset="0"/>
              </a:rPr>
              <a:t>Mulay</a:t>
            </a:r>
            <a:endParaRPr lang="en-US" sz="2000" dirty="0">
              <a:latin typeface="Arial Nova" panose="020B0504020202020204" pitchFamily="34" charset="0"/>
            </a:endParaRPr>
          </a:p>
          <a:p>
            <a:pPr marL="0" indent="0">
              <a:buNone/>
            </a:pPr>
            <a:r>
              <a:rPr lang="en-US" sz="2000" dirty="0" err="1">
                <a:latin typeface="Arial Nova" panose="020B0504020202020204" pitchFamily="34" charset="0"/>
              </a:rPr>
              <a:t>Anuja</a:t>
            </a:r>
            <a:r>
              <a:rPr lang="en-US" sz="2000" dirty="0">
                <a:latin typeface="Arial Nova" panose="020B0504020202020204" pitchFamily="34" charset="0"/>
              </a:rPr>
              <a:t> </a:t>
            </a:r>
            <a:r>
              <a:rPr lang="en-US" sz="2000" dirty="0" err="1">
                <a:latin typeface="Arial Nova" panose="020B0504020202020204" pitchFamily="34" charset="0"/>
              </a:rPr>
              <a:t>Shahane</a:t>
            </a:r>
            <a:endParaRPr lang="en-US" sz="2000" dirty="0">
              <a:latin typeface="Arial Nova" panose="020B0504020202020204" pitchFamily="34" charset="0"/>
            </a:endParaRPr>
          </a:p>
          <a:p>
            <a:pPr marL="0" indent="0">
              <a:buNone/>
            </a:pPr>
            <a:r>
              <a:rPr lang="en-US" sz="2000" dirty="0">
                <a:latin typeface="Arial Nova" panose="020B0504020202020204" pitchFamily="34" charset="0"/>
              </a:rPr>
              <a:t>Asad </a:t>
            </a:r>
            <a:r>
              <a:rPr lang="en-US" sz="2000" dirty="0" err="1">
                <a:latin typeface="Arial Nova" panose="020B0504020202020204" pitchFamily="34" charset="0"/>
              </a:rPr>
              <a:t>Aalam</a:t>
            </a:r>
            <a:endParaRPr lang="en-US" sz="2000" dirty="0">
              <a:latin typeface="Arial Nova" panose="020B0504020202020204" pitchFamily="34" charset="0"/>
            </a:endParaRPr>
          </a:p>
          <a:p>
            <a:pPr marL="0" indent="0">
              <a:buNone/>
            </a:pPr>
            <a:r>
              <a:rPr lang="en-US" sz="2000" dirty="0" err="1">
                <a:latin typeface="Arial Nova" panose="020B0504020202020204" pitchFamily="34" charset="0"/>
              </a:rPr>
              <a:t>Sumaiya</a:t>
            </a:r>
            <a:r>
              <a:rPr lang="en-US" sz="2000" dirty="0">
                <a:latin typeface="Arial Nova" panose="020B0504020202020204" pitchFamily="34" charset="0"/>
              </a:rPr>
              <a:t> </a:t>
            </a:r>
            <a:r>
              <a:rPr lang="en-US" sz="2000" dirty="0" err="1">
                <a:latin typeface="Arial Nova" panose="020B0504020202020204" pitchFamily="34" charset="0"/>
              </a:rPr>
              <a:t>Korabu</a:t>
            </a:r>
            <a:endParaRPr lang="en-US" sz="2000" dirty="0">
              <a:latin typeface="Arial Nova" panose="020B0504020202020204" pitchFamily="34" charset="0"/>
            </a:endParaRPr>
          </a:p>
          <a:p>
            <a:pPr marL="0" indent="0">
              <a:buNone/>
            </a:pPr>
            <a:r>
              <a:rPr lang="en-US" sz="2000" dirty="0">
                <a:latin typeface="Arial Nova" panose="020B0504020202020204" pitchFamily="34" charset="0"/>
              </a:rPr>
              <a:t>Sakib Ali</a:t>
            </a:r>
          </a:p>
          <a:p>
            <a:pPr marL="0" indent="0">
              <a:buNone/>
            </a:pPr>
            <a:endParaRPr lang="en-IN" sz="2400" dirty="0"/>
          </a:p>
        </p:txBody>
      </p:sp>
      <p:sp>
        <p:nvSpPr>
          <p:cNvPr id="6" name="Rectangle 5">
            <a:extLst>
              <a:ext uri="{FF2B5EF4-FFF2-40B4-BE49-F238E27FC236}">
                <a16:creationId xmlns:a16="http://schemas.microsoft.com/office/drawing/2014/main" id="{6158001D-9653-4A38-8824-CA5E29CF091B}"/>
              </a:ext>
            </a:extLst>
          </p:cNvPr>
          <p:cNvSpPr/>
          <p:nvPr/>
        </p:nvSpPr>
        <p:spPr>
          <a:xfrm>
            <a:off x="0" y="-26633"/>
            <a:ext cx="12192000" cy="8167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You Tube API</a:t>
            </a:r>
            <a:endParaRPr lang="en-IN" sz="2800" b="1" dirty="0">
              <a:latin typeface="Arial Nova" panose="020B0504020202020204" pitchFamily="34" charset="0"/>
            </a:endParaRPr>
          </a:p>
        </p:txBody>
      </p:sp>
      <p:sp>
        <p:nvSpPr>
          <p:cNvPr id="7" name="Rectangle 6">
            <a:extLst>
              <a:ext uri="{FF2B5EF4-FFF2-40B4-BE49-F238E27FC236}">
                <a16:creationId xmlns:a16="http://schemas.microsoft.com/office/drawing/2014/main" id="{4CC28BD3-5460-426B-9E89-B6D1868D6799}"/>
              </a:ext>
            </a:extLst>
          </p:cNvPr>
          <p:cNvSpPr/>
          <p:nvPr/>
        </p:nvSpPr>
        <p:spPr>
          <a:xfrm>
            <a:off x="0" y="958789"/>
            <a:ext cx="7732450" cy="4350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highlight>
                  <a:srgbClr val="FF0000"/>
                </a:highlight>
                <a:latin typeface="Arial Nova" panose="020B0504020202020204" pitchFamily="34" charset="0"/>
              </a:rPr>
              <a:t>Presentation of Real Time Data Analysis on YouTube dataset</a:t>
            </a:r>
            <a:endParaRPr lang="en-IN" sz="2000" dirty="0">
              <a:solidFill>
                <a:schemeClr val="tx1"/>
              </a:solidFill>
              <a:latin typeface="Arial Nova" panose="020B0504020202020204" pitchFamily="34" charset="0"/>
            </a:endParaRPr>
          </a:p>
        </p:txBody>
      </p:sp>
      <p:pic>
        <p:nvPicPr>
          <p:cNvPr id="9" name="Picture 8">
            <a:extLst>
              <a:ext uri="{FF2B5EF4-FFF2-40B4-BE49-F238E27FC236}">
                <a16:creationId xmlns:a16="http://schemas.microsoft.com/office/drawing/2014/main" id="{8DF4E0AF-E07C-4D58-9DDE-E454740282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54068" y="2031327"/>
            <a:ext cx="3602743" cy="3108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Graphic 11">
            <a:extLst>
              <a:ext uri="{FF2B5EF4-FFF2-40B4-BE49-F238E27FC236}">
                <a16:creationId xmlns:a16="http://schemas.microsoft.com/office/drawing/2014/main" id="{27212E4C-B3F4-41FE-BA63-33FE7DF0FE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4980370" y="4636127"/>
            <a:ext cx="1140782" cy="1007616"/>
          </a:xfrm>
          <a:prstGeom prst="rect">
            <a:avLst/>
          </a:prstGeom>
          <a:effectLst>
            <a:outerShdw blurRad="50800" dist="38100" dir="8100000" algn="tr" rotWithShape="0">
              <a:prstClr val="black">
                <a:alpha val="40000"/>
              </a:prstClr>
            </a:outerShdw>
            <a:reflection blurRad="6350" stA="50000" endA="300" endPos="55000" dir="5400000" sy="-100000" algn="bl" rotWithShape="0"/>
          </a:effectLst>
        </p:spPr>
      </p:pic>
    </p:spTree>
    <p:extLst>
      <p:ext uri="{BB962C8B-B14F-4D97-AF65-F5344CB8AC3E}">
        <p14:creationId xmlns:p14="http://schemas.microsoft.com/office/powerpoint/2010/main" val="1160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996BA-0C56-4146-8255-6453A71ACE25}"/>
              </a:ext>
            </a:extLst>
          </p:cNvPr>
          <p:cNvSpPr>
            <a:spLocks noGrp="1"/>
          </p:cNvSpPr>
          <p:nvPr>
            <p:ph idx="1"/>
          </p:nvPr>
        </p:nvSpPr>
        <p:spPr>
          <a:xfrm>
            <a:off x="323294" y="1943883"/>
            <a:ext cx="10515600" cy="3187410"/>
          </a:xfrm>
        </p:spPr>
        <p:txBody>
          <a:bodyPr>
            <a:normAutofit fontScale="62500" lnSpcReduction="20000"/>
          </a:bodyPr>
          <a:lstStyle/>
          <a:p>
            <a:pPr>
              <a:lnSpc>
                <a:spcPct val="200000"/>
              </a:lnSpc>
            </a:pPr>
            <a:r>
              <a:rPr lang="en-US" sz="3800" dirty="0"/>
              <a:t>Problem Statement</a:t>
            </a:r>
          </a:p>
          <a:p>
            <a:pPr>
              <a:lnSpc>
                <a:spcPct val="200000"/>
              </a:lnSpc>
            </a:pPr>
            <a:r>
              <a:rPr lang="en-US" sz="3800" dirty="0"/>
              <a:t>Steps For Fetching Data</a:t>
            </a:r>
          </a:p>
          <a:p>
            <a:pPr>
              <a:lnSpc>
                <a:spcPct val="170000"/>
              </a:lnSpc>
            </a:pPr>
            <a:r>
              <a:rPr lang="en-US" sz="3800" dirty="0"/>
              <a:t>Approach</a:t>
            </a:r>
          </a:p>
          <a:p>
            <a:pPr>
              <a:lnSpc>
                <a:spcPct val="200000"/>
              </a:lnSpc>
            </a:pPr>
            <a:r>
              <a:rPr lang="en-US" sz="3800" dirty="0"/>
              <a:t>Key Objects</a:t>
            </a:r>
          </a:p>
          <a:p>
            <a:endParaRPr lang="en-IN" dirty="0"/>
          </a:p>
        </p:txBody>
      </p:sp>
      <p:sp>
        <p:nvSpPr>
          <p:cNvPr id="4" name="Rectangle 3">
            <a:extLst>
              <a:ext uri="{FF2B5EF4-FFF2-40B4-BE49-F238E27FC236}">
                <a16:creationId xmlns:a16="http://schemas.microsoft.com/office/drawing/2014/main" id="{017802BC-8C15-4A92-9C3A-6870D0F9CF62}"/>
              </a:ext>
            </a:extLst>
          </p:cNvPr>
          <p:cNvSpPr/>
          <p:nvPr/>
        </p:nvSpPr>
        <p:spPr>
          <a:xfrm>
            <a:off x="0" y="107987"/>
            <a:ext cx="12192000" cy="8966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Table</a:t>
            </a:r>
            <a:r>
              <a:rPr lang="en-US" sz="2400" dirty="0">
                <a:latin typeface="Arial Nova" panose="020B0504020202020204" pitchFamily="34" charset="0"/>
              </a:rPr>
              <a:t> </a:t>
            </a:r>
            <a:r>
              <a:rPr lang="en-US" sz="2800" b="1" dirty="0">
                <a:latin typeface="Arial Nova" panose="020B0504020202020204" pitchFamily="34" charset="0"/>
              </a:rPr>
              <a:t>Content</a:t>
            </a:r>
            <a:endParaRPr lang="en-IN" sz="2400" b="1" dirty="0">
              <a:latin typeface="Arial Nova" panose="020B0504020202020204" pitchFamily="34" charset="0"/>
            </a:endParaRPr>
          </a:p>
        </p:txBody>
      </p:sp>
      <p:pic>
        <p:nvPicPr>
          <p:cNvPr id="6" name="Picture 5">
            <a:extLst>
              <a:ext uri="{FF2B5EF4-FFF2-40B4-BE49-F238E27FC236}">
                <a16:creationId xmlns:a16="http://schemas.microsoft.com/office/drawing/2014/main" id="{F3202F3A-53F4-42B8-AA6A-961B8197CB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37973" y="1839179"/>
            <a:ext cx="2829110" cy="3396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608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80812-49E0-45D2-BCC5-5F11372A726F}"/>
              </a:ext>
            </a:extLst>
          </p:cNvPr>
          <p:cNvSpPr>
            <a:spLocks noGrp="1"/>
          </p:cNvSpPr>
          <p:nvPr>
            <p:ph idx="1"/>
          </p:nvPr>
        </p:nvSpPr>
        <p:spPr>
          <a:xfrm>
            <a:off x="234848" y="614138"/>
            <a:ext cx="7847860" cy="5804417"/>
          </a:xfrm>
        </p:spPr>
        <p:txBody>
          <a:bodyPr>
            <a:normAutofit/>
          </a:bodyPr>
          <a:lstStyle/>
          <a:p>
            <a:pPr marL="0" indent="0">
              <a:buNone/>
            </a:pPr>
            <a:endParaRPr lang="en-US" sz="1600" b="0" i="0" dirty="0">
              <a:effectLst/>
              <a:latin typeface="Söhne"/>
            </a:endParaRPr>
          </a:p>
          <a:p>
            <a:pPr marL="0" indent="0">
              <a:buNone/>
            </a:pPr>
            <a:endParaRPr lang="en-US" sz="1600" dirty="0">
              <a:latin typeface="Söhne"/>
            </a:endParaRPr>
          </a:p>
          <a:p>
            <a:pPr marL="0" indent="0">
              <a:buNone/>
            </a:pPr>
            <a:endParaRPr lang="en-US" sz="1600" b="0" i="0" dirty="0">
              <a:effectLst/>
              <a:latin typeface="Söhne"/>
            </a:endParaRPr>
          </a:p>
          <a:p>
            <a:pPr marL="0" indent="0">
              <a:buNone/>
            </a:pPr>
            <a:endParaRPr lang="en-US" sz="1600" dirty="0">
              <a:latin typeface="Söhne"/>
            </a:endParaRPr>
          </a:p>
          <a:p>
            <a:pPr marL="0" indent="0">
              <a:buNone/>
            </a:pPr>
            <a:endParaRPr lang="en-US" sz="1600" b="0" i="0" dirty="0">
              <a:effectLst/>
              <a:latin typeface="Söhne"/>
            </a:endParaRPr>
          </a:p>
          <a:p>
            <a:pPr marL="0" indent="0">
              <a:buNone/>
            </a:pPr>
            <a:endParaRPr lang="en-US" sz="1600" dirty="0">
              <a:latin typeface="Söhne"/>
            </a:endParaRPr>
          </a:p>
          <a:p>
            <a:pPr marL="0" indent="0" algn="ctr">
              <a:buNone/>
            </a:pPr>
            <a:r>
              <a:rPr lang="en-US" sz="2000" b="1" i="0" dirty="0">
                <a:effectLst/>
                <a:latin typeface="Söhne"/>
              </a:rPr>
              <a:t>In today's digital age, online video consumption has become increasingly prevalent, with platforms like YouTube serving as primary sources of entertainment, education, and information for millions of users worldwide. However, understanding user behavior, content trends, and audience engagement on YouTube poses a significant challenge for content creators, marketers, and researchers</a:t>
            </a:r>
            <a:r>
              <a:rPr lang="en-US" sz="1800" b="0" i="0" dirty="0">
                <a:effectLst/>
                <a:latin typeface="Söhne"/>
              </a:rPr>
              <a:t>.</a:t>
            </a:r>
          </a:p>
          <a:p>
            <a:pPr marL="0" indent="0">
              <a:buNone/>
            </a:pPr>
            <a:endParaRPr lang="en-IN" sz="1800" dirty="0"/>
          </a:p>
        </p:txBody>
      </p:sp>
      <p:sp>
        <p:nvSpPr>
          <p:cNvPr id="4" name="Rectangle 3">
            <a:extLst>
              <a:ext uri="{FF2B5EF4-FFF2-40B4-BE49-F238E27FC236}">
                <a16:creationId xmlns:a16="http://schemas.microsoft.com/office/drawing/2014/main" id="{C285652E-173D-4470-A5E0-D58D2E74ECA0}"/>
              </a:ext>
            </a:extLst>
          </p:cNvPr>
          <p:cNvSpPr/>
          <p:nvPr/>
        </p:nvSpPr>
        <p:spPr>
          <a:xfrm>
            <a:off x="0" y="0"/>
            <a:ext cx="12192000" cy="7190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Problem Statement</a:t>
            </a:r>
            <a:endParaRPr lang="en-IN" sz="2800" b="1" dirty="0">
              <a:latin typeface="Arial Nova" panose="020B0504020202020204" pitchFamily="34" charset="0"/>
            </a:endParaRPr>
          </a:p>
        </p:txBody>
      </p:sp>
      <p:pic>
        <p:nvPicPr>
          <p:cNvPr id="14" name="Graphic 13">
            <a:extLst>
              <a:ext uri="{FF2B5EF4-FFF2-40B4-BE49-F238E27FC236}">
                <a16:creationId xmlns:a16="http://schemas.microsoft.com/office/drawing/2014/main" id="{87FE4697-E6E0-4B40-837B-0117F81573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7084380" y="5161836"/>
            <a:ext cx="4872772" cy="1954143"/>
          </a:xfrm>
          <a:prstGeom prst="rect">
            <a:avLst/>
          </a:prstGeom>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63249192-EAE0-4073-B2B4-A0D847366F7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504807" y="2451928"/>
            <a:ext cx="3302493" cy="1954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262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EC167-F318-4569-BF4D-8F5AD6D6CCDC}"/>
              </a:ext>
            </a:extLst>
          </p:cNvPr>
          <p:cNvSpPr>
            <a:spLocks noGrp="1"/>
          </p:cNvSpPr>
          <p:nvPr>
            <p:ph idx="1"/>
          </p:nvPr>
        </p:nvSpPr>
        <p:spPr>
          <a:xfrm>
            <a:off x="838200" y="1541539"/>
            <a:ext cx="10515600" cy="4521910"/>
          </a:xfrm>
        </p:spPr>
        <p:txBody>
          <a:bodyPr>
            <a:normAutofit fontScale="92500" lnSpcReduction="10000"/>
          </a:bodyPr>
          <a:lstStyle/>
          <a:p>
            <a:pPr marL="0" indent="0">
              <a:buNone/>
            </a:pPr>
            <a:r>
              <a:rPr lang="en-US" sz="2600" b="0" i="0" dirty="0">
                <a:effectLst/>
                <a:latin typeface="Söhne"/>
              </a:rPr>
              <a:t>To address this challenge, our project focuses on leveraging the YouTube Data API to perform real-time data analysis. By harnessing the power of real-time data streams provided by the YouTube API, we aim to:</a:t>
            </a:r>
          </a:p>
          <a:p>
            <a:pPr marL="0" indent="0">
              <a:buNone/>
            </a:pPr>
            <a:endParaRPr lang="en-US" sz="2600" b="0" i="0" dirty="0">
              <a:effectLst/>
              <a:latin typeface="Söhne"/>
            </a:endParaRPr>
          </a:p>
          <a:p>
            <a:pPr algn="l">
              <a:buFont typeface="+mj-lt"/>
              <a:buAutoNum type="arabicPeriod"/>
            </a:pPr>
            <a:r>
              <a:rPr lang="en-US" sz="2600" b="0" i="0" dirty="0">
                <a:effectLst/>
                <a:latin typeface="Söhne"/>
              </a:rPr>
              <a:t>Collect comprehensive data on video views, likes, comments, shares, and other engagement metrics in real-time.</a:t>
            </a:r>
          </a:p>
          <a:p>
            <a:pPr algn="l">
              <a:buFont typeface="+mj-lt"/>
              <a:buAutoNum type="arabicPeriod"/>
            </a:pPr>
            <a:r>
              <a:rPr lang="en-US" sz="2600" b="0" i="0" dirty="0">
                <a:effectLst/>
                <a:latin typeface="Söhne"/>
              </a:rPr>
              <a:t>Analyze user behavior patterns, content trends, and audience demographics to identify actionable insights.</a:t>
            </a:r>
          </a:p>
          <a:p>
            <a:pPr algn="l">
              <a:buFont typeface="+mj-lt"/>
              <a:buAutoNum type="arabicPeriod"/>
            </a:pPr>
            <a:r>
              <a:rPr lang="en-US" sz="2600" b="0" i="0" dirty="0">
                <a:effectLst/>
                <a:latin typeface="Söhne"/>
              </a:rPr>
              <a:t>Develop data visualization dashboards and analytical tools to facilitate intuitive exploration and interpretation of YouTube data.</a:t>
            </a:r>
          </a:p>
          <a:p>
            <a:pPr algn="l">
              <a:buFont typeface="+mj-lt"/>
              <a:buAutoNum type="arabicPeriod"/>
            </a:pPr>
            <a:r>
              <a:rPr lang="en-US" sz="2600" b="0" i="0" dirty="0">
                <a:effectLst/>
                <a:latin typeface="Söhne"/>
              </a:rPr>
              <a:t>Enable content creators, marketers, and researchers to make informed decisions, optimize content strategies, and enhance audience engagement on YouTube.</a:t>
            </a:r>
          </a:p>
          <a:p>
            <a:endParaRPr lang="en-IN" dirty="0"/>
          </a:p>
        </p:txBody>
      </p:sp>
      <p:sp>
        <p:nvSpPr>
          <p:cNvPr id="4" name="Rectangle 3">
            <a:extLst>
              <a:ext uri="{FF2B5EF4-FFF2-40B4-BE49-F238E27FC236}">
                <a16:creationId xmlns:a16="http://schemas.microsoft.com/office/drawing/2014/main" id="{43613528-F0DA-4B69-9173-E9BC21AF6B11}"/>
              </a:ext>
            </a:extLst>
          </p:cNvPr>
          <p:cNvSpPr/>
          <p:nvPr/>
        </p:nvSpPr>
        <p:spPr>
          <a:xfrm>
            <a:off x="0" y="230188"/>
            <a:ext cx="12192000" cy="78123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Approach</a:t>
            </a:r>
            <a:endParaRPr lang="en-IN" sz="2800" b="1" dirty="0">
              <a:latin typeface="Arial Nova" panose="020B0504020202020204" pitchFamily="34" charset="0"/>
            </a:endParaRPr>
          </a:p>
        </p:txBody>
      </p:sp>
    </p:spTree>
    <p:extLst>
      <p:ext uri="{BB962C8B-B14F-4D97-AF65-F5344CB8AC3E}">
        <p14:creationId xmlns:p14="http://schemas.microsoft.com/office/powerpoint/2010/main" val="234290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74CE5-0ADB-4146-81DA-3C6BE6FDCAED}"/>
              </a:ext>
            </a:extLst>
          </p:cNvPr>
          <p:cNvSpPr>
            <a:spLocks noGrp="1"/>
          </p:cNvSpPr>
          <p:nvPr>
            <p:ph idx="1"/>
          </p:nvPr>
        </p:nvSpPr>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IN" dirty="0"/>
          </a:p>
        </p:txBody>
      </p:sp>
      <p:sp>
        <p:nvSpPr>
          <p:cNvPr id="6" name="Rectangle 5">
            <a:extLst>
              <a:ext uri="{FF2B5EF4-FFF2-40B4-BE49-F238E27FC236}">
                <a16:creationId xmlns:a16="http://schemas.microsoft.com/office/drawing/2014/main" id="{0803B40B-F847-48F5-AC02-89F450DFF9B8}"/>
              </a:ext>
            </a:extLst>
          </p:cNvPr>
          <p:cNvSpPr/>
          <p:nvPr/>
        </p:nvSpPr>
        <p:spPr>
          <a:xfrm>
            <a:off x="0" y="0"/>
            <a:ext cx="12192000" cy="7989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panose="020B0504020202020204" pitchFamily="34" charset="0"/>
              </a:rPr>
              <a:t>Steps For Fetching Data</a:t>
            </a:r>
            <a:endParaRPr lang="en-IN" sz="2800" b="1" dirty="0">
              <a:latin typeface="Arial Nova" panose="020B0504020202020204" pitchFamily="34" charset="0"/>
            </a:endParaRPr>
          </a:p>
        </p:txBody>
      </p:sp>
      <p:graphicFrame>
        <p:nvGraphicFramePr>
          <p:cNvPr id="10" name="Diagram 9">
            <a:extLst>
              <a:ext uri="{FF2B5EF4-FFF2-40B4-BE49-F238E27FC236}">
                <a16:creationId xmlns:a16="http://schemas.microsoft.com/office/drawing/2014/main" id="{52464BA1-185F-4F26-AE51-283D25AEB71A}"/>
              </a:ext>
            </a:extLst>
          </p:cNvPr>
          <p:cNvGraphicFramePr/>
          <p:nvPr>
            <p:extLst>
              <p:ext uri="{D42A27DB-BD31-4B8C-83A1-F6EECF244321}">
                <p14:modId xmlns:p14="http://schemas.microsoft.com/office/powerpoint/2010/main" val="2154989383"/>
              </p:ext>
            </p:extLst>
          </p:nvPr>
        </p:nvGraphicFramePr>
        <p:xfrm>
          <a:off x="733887" y="1358283"/>
          <a:ext cx="10724225" cy="4722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9034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531</TotalTime>
  <Words>270</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Nova</vt:lpstr>
      <vt:lpstr>Calibri</vt:lpstr>
      <vt:lpstr>Calibri Light</vt:lpstr>
      <vt:lpstr>Söhne</vt:lpstr>
      <vt:lpstr>Office Theme</vt:lpstr>
      <vt:lpstr>You Tube API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API Analysis</dc:title>
  <dc:creator>sakib ali</dc:creator>
  <cp:lastModifiedBy>sakib ali</cp:lastModifiedBy>
  <cp:revision>26</cp:revision>
  <dcterms:created xsi:type="dcterms:W3CDTF">2024-03-21T12:07:34Z</dcterms:created>
  <dcterms:modified xsi:type="dcterms:W3CDTF">2024-03-22T03:31:32Z</dcterms:modified>
</cp:coreProperties>
</file>