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22D065A-65C2-48C4-BD73-4FCF8D1838BA}" type="datetimeFigureOut">
              <a:rPr lang="en-US" smtClean="0"/>
              <a:t>8/1/2012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0606631-5BE9-4E23-9BFB-CCE83B53F7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05800" cy="200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457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Boundary Value Problems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62200" y="5105400"/>
          <a:ext cx="5029200" cy="1313597"/>
        </p:xfrm>
        <a:graphic>
          <a:graphicData uri="http://schemas.openxmlformats.org/presentationml/2006/ole">
            <p:oleObj spid="_x0000_s2053" name="Equation" r:id="rId4" imgW="17017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45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Paper</vt:lpstr>
      <vt:lpstr>Microsoft Equation 3.0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Sheik</dc:creator>
  <cp:lastModifiedBy>Sheik</cp:lastModifiedBy>
  <cp:revision>3</cp:revision>
  <dcterms:created xsi:type="dcterms:W3CDTF">2012-08-01T08:01:32Z</dcterms:created>
  <dcterms:modified xsi:type="dcterms:W3CDTF">2012-08-01T08:16:34Z</dcterms:modified>
</cp:coreProperties>
</file>