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02C221-BA4B-4E6B-A053-75CF37D2E0C9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203FF40-E071-4DB0-86EA-CFD157EDF0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Fourier Transforms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3505200"/>
          <a:ext cx="3159252" cy="1905000"/>
        </p:xfrm>
        <a:graphic>
          <a:graphicData uri="http://schemas.openxmlformats.org/presentationml/2006/ole">
            <p:oleObj spid="_x0000_s1026" name="Equation" r:id="rId3" imgW="1600200" imgH="9651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1524000"/>
          <a:ext cx="3085070" cy="1066800"/>
        </p:xfrm>
        <a:graphic>
          <a:graphicData uri="http://schemas.openxmlformats.org/presentationml/2006/ole">
            <p:oleObj spid="_x0000_s1027" name="Equation" r:id="rId4" imgW="1358640" imgH="4698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02163" y="1524000"/>
          <a:ext cx="3265487" cy="990600"/>
        </p:xfrm>
        <a:graphic>
          <a:graphicData uri="http://schemas.openxmlformats.org/presentationml/2006/ole">
            <p:oleObj spid="_x0000_s1028" name="Equation" r:id="rId5" imgW="1549080" imgH="4698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2743200"/>
            <a:ext cx="19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754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Fourier Transform</a:t>
            </a:r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700588" y="3505200"/>
          <a:ext cx="3208337" cy="1905000"/>
        </p:xfrm>
        <a:graphic>
          <a:graphicData uri="http://schemas.openxmlformats.org/presentationml/2006/ole">
            <p:oleObj spid="_x0000_s1029" name="Equation" r:id="rId6" imgW="1625400" imgH="9651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Fourier Sine Transform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5486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Fourier Cosine Transform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5916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990600"/>
            <a:ext cx="842014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609600"/>
            <a:ext cx="845820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43200"/>
            <a:ext cx="845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</TotalTime>
  <Words>13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Paper</vt:lpstr>
      <vt:lpstr>Microsoft Equation 3.0</vt:lpstr>
      <vt:lpstr>Fourier Transforms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Transforms</dc:title>
  <dc:creator>Sheik</dc:creator>
  <cp:lastModifiedBy>Sheik</cp:lastModifiedBy>
  <cp:revision>3</cp:revision>
  <dcterms:created xsi:type="dcterms:W3CDTF">2012-08-01T08:28:34Z</dcterms:created>
  <dcterms:modified xsi:type="dcterms:W3CDTF">2012-08-01T08:51:59Z</dcterms:modified>
</cp:coreProperties>
</file>