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C09-AB25-4FA3-A5FF-430EB2FF49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C69A-312A-4C0D-BE5A-F9D17111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0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C09-AB25-4FA3-A5FF-430EB2FF49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C69A-312A-4C0D-BE5A-F9D17111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C09-AB25-4FA3-A5FF-430EB2FF49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C69A-312A-4C0D-BE5A-F9D17111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5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C09-AB25-4FA3-A5FF-430EB2FF49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C69A-312A-4C0D-BE5A-F9D17111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2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C09-AB25-4FA3-A5FF-430EB2FF49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C69A-312A-4C0D-BE5A-F9D17111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C09-AB25-4FA3-A5FF-430EB2FF49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C69A-312A-4C0D-BE5A-F9D17111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C09-AB25-4FA3-A5FF-430EB2FF49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C69A-312A-4C0D-BE5A-F9D17111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1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C09-AB25-4FA3-A5FF-430EB2FF49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C69A-312A-4C0D-BE5A-F9D17111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C09-AB25-4FA3-A5FF-430EB2FF49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C69A-312A-4C0D-BE5A-F9D17111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2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C09-AB25-4FA3-A5FF-430EB2FF49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C69A-312A-4C0D-BE5A-F9D17111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4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C09-AB25-4FA3-A5FF-430EB2FF49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C69A-312A-4C0D-BE5A-F9D17111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7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6C09-AB25-4FA3-A5FF-430EB2FF49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C69A-312A-4C0D-BE5A-F9D17111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3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Multicores and Coprocessors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8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95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52600" y="1524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An Example: Multi-Core Systems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301038" y="631825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94369F-36EB-4B7F-87F9-2FB38A9C8E38}" type="slidenum">
              <a:rPr lang="en-US" sz="160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10" name="Content Placeholder 6" descr="barcelona-die-photo-col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2263" y="1108075"/>
            <a:ext cx="4876800" cy="4756150"/>
          </a:xfrm>
          <a:prstGeom prst="rect">
            <a:avLst/>
          </a:prstGeom>
        </p:spPr>
      </p:pic>
      <p:sp>
        <p:nvSpPr>
          <p:cNvPr id="11" name="Rounded Rectangle 10"/>
          <p:cNvSpPr>
            <a:spLocks noChangeArrowheads="1"/>
          </p:cNvSpPr>
          <p:nvPr/>
        </p:nvSpPr>
        <p:spPr bwMode="auto">
          <a:xfrm rot="5400000">
            <a:off x="5737226" y="1844676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924550" y="2262188"/>
            <a:ext cx="1233488" cy="430212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1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 rot="5400000">
            <a:off x="4404520" y="2235995"/>
            <a:ext cx="1603375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 rot="5400000">
            <a:off x="4444207" y="2275682"/>
            <a:ext cx="1531937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CACHE 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 rot="5400000">
            <a:off x="955675" y="3127375"/>
            <a:ext cx="4756150" cy="7175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 rot="5400000">
            <a:off x="1770064" y="3244851"/>
            <a:ext cx="3113087" cy="461963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 rot="5400000">
            <a:off x="5037138" y="3259138"/>
            <a:ext cx="4756150" cy="454025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 rot="5400000">
            <a:off x="5939632" y="3247232"/>
            <a:ext cx="2940050" cy="461963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 INTERFACE</a:t>
            </a:r>
          </a:p>
        </p:txBody>
      </p:sp>
      <p:pic>
        <p:nvPicPr>
          <p:cNvPr id="19" name="Picture 37" descr="samsung-dimm-bet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6" y="919163"/>
            <a:ext cx="1312863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ounded Rectangle 19"/>
          <p:cNvSpPr>
            <a:spLocks noChangeArrowheads="1"/>
          </p:cNvSpPr>
          <p:nvPr/>
        </p:nvSpPr>
        <p:spPr bwMode="auto">
          <a:xfrm rot="5400000">
            <a:off x="3528219" y="1835944"/>
            <a:ext cx="1601788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714751" y="2254251"/>
            <a:ext cx="1235075" cy="430213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0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 rot="5400000">
            <a:off x="3538538" y="4022726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725864" y="4440238"/>
            <a:ext cx="1235075" cy="430212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2</a:t>
            </a:r>
          </a:p>
        </p:txBody>
      </p:sp>
      <p:sp>
        <p:nvSpPr>
          <p:cNvPr id="24" name="Rounded Rectangle 23"/>
          <p:cNvSpPr>
            <a:spLocks noChangeArrowheads="1"/>
          </p:cNvSpPr>
          <p:nvPr/>
        </p:nvSpPr>
        <p:spPr bwMode="auto">
          <a:xfrm rot="5400000">
            <a:off x="5726113" y="4017963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913439" y="4435476"/>
            <a:ext cx="1235075" cy="430213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3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 rot="5400000">
            <a:off x="4888708" y="2235995"/>
            <a:ext cx="1601787" cy="428625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 rot="5400000">
            <a:off x="4928394" y="2266156"/>
            <a:ext cx="1530350" cy="369888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CACHE 1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 rot="5400000">
            <a:off x="4405314" y="4408489"/>
            <a:ext cx="1601787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 rot="5400000">
            <a:off x="4445000" y="4438650"/>
            <a:ext cx="1530350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CACHE 2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 rot="5400000">
            <a:off x="4878389" y="4408489"/>
            <a:ext cx="1601787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 rot="5400000">
            <a:off x="4918075" y="4438650"/>
            <a:ext cx="1530350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CACHE 3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 rot="5400000">
            <a:off x="6319838" y="2903538"/>
            <a:ext cx="354013" cy="1258888"/>
          </a:xfrm>
          <a:prstGeom prst="rect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33" name="Straight Arrow Connector 48"/>
          <p:cNvCxnSpPr>
            <a:cxnSpLocks noChangeShapeType="1"/>
          </p:cNvCxnSpPr>
          <p:nvPr/>
        </p:nvCxnSpPr>
        <p:spPr bwMode="auto">
          <a:xfrm>
            <a:off x="7739064" y="3355975"/>
            <a:ext cx="420687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 rot="5400000">
            <a:off x="6418263" y="3152775"/>
            <a:ext cx="4756150" cy="6667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 rot="5400000">
            <a:off x="7492207" y="3302795"/>
            <a:ext cx="2640013" cy="523875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 BANKS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 rot="5400000">
            <a:off x="7808913" y="3028951"/>
            <a:ext cx="320675" cy="6540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" name="Text Box 52"/>
          <p:cNvSpPr txBox="1">
            <a:spLocks noChangeArrowheads="1"/>
          </p:cNvSpPr>
          <p:nvPr/>
        </p:nvSpPr>
        <p:spPr bwMode="auto">
          <a:xfrm>
            <a:off x="1624013" y="1092200"/>
            <a:ext cx="1238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3B81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Multi-Core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3B81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</a:t>
            </a:r>
          </a:p>
        </p:txBody>
      </p:sp>
      <p:sp>
        <p:nvSpPr>
          <p:cNvPr id="38" name="TextBox 58"/>
          <p:cNvSpPr txBox="1">
            <a:spLocks noChangeArrowheads="1"/>
          </p:cNvSpPr>
          <p:nvPr/>
        </p:nvSpPr>
        <p:spPr bwMode="auto">
          <a:xfrm>
            <a:off x="1795464" y="6243639"/>
            <a:ext cx="8232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*Die photo credit: AMD Barcelona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34064" y="3311525"/>
            <a:ext cx="1417637" cy="477054"/>
          </a:xfrm>
          <a:prstGeom prst="rect">
            <a:avLst/>
          </a:prstGeom>
          <a:solidFill>
            <a:srgbClr val="C0C0C0">
              <a:alpha val="51000"/>
            </a:srgb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50" b="1" dirty="0">
                <a:solidFill>
                  <a:srgbClr val="FFFFFF"/>
                </a:solidFill>
                <a:latin typeface="Arial" charset="0"/>
                <a:cs typeface="ＭＳ Ｐゴシック" charset="0"/>
              </a:rPr>
              <a:t>DRAM MEMORY CONTROLLER</a:t>
            </a:r>
          </a:p>
        </p:txBody>
      </p:sp>
    </p:spTree>
    <p:extLst>
      <p:ext uri="{BB962C8B-B14F-4D97-AF65-F5344CB8AC3E}">
        <p14:creationId xmlns:p14="http://schemas.microsoft.com/office/powerpoint/2010/main" val="37050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625" t="23503" r="22935" b="20400"/>
          <a:stretch/>
        </p:blipFill>
        <p:spPr>
          <a:xfrm>
            <a:off x="838200" y="365125"/>
            <a:ext cx="8920842" cy="614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4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277" t="17411" r="22936" b="25893"/>
          <a:stretch/>
        </p:blipFill>
        <p:spPr>
          <a:xfrm>
            <a:off x="-292654" y="0"/>
            <a:ext cx="9834638" cy="645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9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770" t="20982" r="15402" b="9374"/>
          <a:stretch/>
        </p:blipFill>
        <p:spPr>
          <a:xfrm>
            <a:off x="272146" y="0"/>
            <a:ext cx="8855526" cy="62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0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444" t="20312" r="38505" b="39062"/>
          <a:stretch/>
        </p:blipFill>
        <p:spPr>
          <a:xfrm>
            <a:off x="838200" y="365125"/>
            <a:ext cx="6739750" cy="418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1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448" t="18080" r="18917" b="16518"/>
          <a:stretch/>
        </p:blipFill>
        <p:spPr>
          <a:xfrm>
            <a:off x="457201" y="365125"/>
            <a:ext cx="8523514" cy="61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3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3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49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Office Theme</vt:lpstr>
      <vt:lpstr>Multicores and Coprocessors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CyberSpace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Multicores and Coprocessors</dc:title>
  <dc:creator>Jia Uddin</dc:creator>
  <cp:lastModifiedBy>Jia Uddin</cp:lastModifiedBy>
  <cp:revision>2</cp:revision>
  <dcterms:created xsi:type="dcterms:W3CDTF">2019-07-29T04:49:36Z</dcterms:created>
  <dcterms:modified xsi:type="dcterms:W3CDTF">2019-07-29T06:04:12Z</dcterms:modified>
</cp:coreProperties>
</file>