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19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22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23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notesSlides/notesSlide33.xml" ContentType="application/vnd.openxmlformats-officedocument.presentationml.notesSlide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notesSlides/notesSlide34.xml" ContentType="application/vnd.openxmlformats-officedocument.presentationml.notesSlide+xml"/>
  <Override PartName="/ppt/tags/tag594.xml" ContentType="application/vnd.openxmlformats-officedocument.presentationml.tags+xml"/>
  <Override PartName="/ppt/notesSlides/notesSlide35.xml" ContentType="application/vnd.openxmlformats-officedocument.presentationml.notesSlide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notesSlides/notesSlide36.xml" ContentType="application/vnd.openxmlformats-officedocument.presentationml.notesSlide+xml"/>
  <Override PartName="/ppt/tags/tag597.xml" ContentType="application/vnd.openxmlformats-officedocument.presentationml.tags+xml"/>
  <Override PartName="/ppt/notesSlides/notesSlide37.xml" ContentType="application/vnd.openxmlformats-officedocument.presentationml.notesSlide+xml"/>
  <Override PartName="/ppt/tags/tag59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599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  <p:sldMasterId id="2147483666" r:id="rId2"/>
  </p:sldMasterIdLst>
  <p:notesMasterIdLst>
    <p:notesMasterId r:id="rId78"/>
  </p:notesMasterIdLst>
  <p:handoutMasterIdLst>
    <p:handoutMasterId r:id="rId79"/>
  </p:handoutMasterIdLst>
  <p:sldIdLst>
    <p:sldId id="256" r:id="rId3"/>
    <p:sldId id="257" r:id="rId4"/>
    <p:sldId id="331" r:id="rId5"/>
    <p:sldId id="300" r:id="rId6"/>
    <p:sldId id="332" r:id="rId7"/>
    <p:sldId id="354" r:id="rId8"/>
    <p:sldId id="347" r:id="rId9"/>
    <p:sldId id="348" r:id="rId10"/>
    <p:sldId id="355" r:id="rId11"/>
    <p:sldId id="387" r:id="rId12"/>
    <p:sldId id="449" r:id="rId13"/>
    <p:sldId id="447" r:id="rId14"/>
    <p:sldId id="443" r:id="rId15"/>
    <p:sldId id="448" r:id="rId16"/>
    <p:sldId id="377" r:id="rId17"/>
    <p:sldId id="442" r:id="rId18"/>
    <p:sldId id="378" r:id="rId19"/>
    <p:sldId id="379" r:id="rId20"/>
    <p:sldId id="267" r:id="rId21"/>
    <p:sldId id="345" r:id="rId22"/>
    <p:sldId id="269" r:id="rId23"/>
    <p:sldId id="268" r:id="rId24"/>
    <p:sldId id="380" r:id="rId25"/>
    <p:sldId id="359" r:id="rId26"/>
    <p:sldId id="362" r:id="rId27"/>
    <p:sldId id="365" r:id="rId28"/>
    <p:sldId id="388" r:id="rId29"/>
    <p:sldId id="389" r:id="rId30"/>
    <p:sldId id="370" r:id="rId31"/>
    <p:sldId id="397" r:id="rId32"/>
    <p:sldId id="398" r:id="rId33"/>
    <p:sldId id="399" r:id="rId34"/>
    <p:sldId id="390" r:id="rId35"/>
    <p:sldId id="392" r:id="rId36"/>
    <p:sldId id="393" r:id="rId37"/>
    <p:sldId id="391" r:id="rId38"/>
    <p:sldId id="373" r:id="rId39"/>
    <p:sldId id="394" r:id="rId40"/>
    <p:sldId id="376" r:id="rId41"/>
    <p:sldId id="395" r:id="rId42"/>
    <p:sldId id="396" r:id="rId43"/>
    <p:sldId id="381" r:id="rId44"/>
    <p:sldId id="416" r:id="rId45"/>
    <p:sldId id="382" r:id="rId46"/>
    <p:sldId id="383" r:id="rId47"/>
    <p:sldId id="452" r:id="rId48"/>
    <p:sldId id="454" r:id="rId49"/>
    <p:sldId id="455" r:id="rId50"/>
    <p:sldId id="456" r:id="rId51"/>
    <p:sldId id="465" r:id="rId52"/>
    <p:sldId id="458" r:id="rId53"/>
    <p:sldId id="459" r:id="rId54"/>
    <p:sldId id="460" r:id="rId55"/>
    <p:sldId id="462" r:id="rId56"/>
    <p:sldId id="461" r:id="rId57"/>
    <p:sldId id="463" r:id="rId58"/>
    <p:sldId id="421" r:id="rId59"/>
    <p:sldId id="423" r:id="rId60"/>
    <p:sldId id="425" r:id="rId61"/>
    <p:sldId id="426" r:id="rId62"/>
    <p:sldId id="430" r:id="rId63"/>
    <p:sldId id="466" r:id="rId64"/>
    <p:sldId id="467" r:id="rId65"/>
    <p:sldId id="468" r:id="rId66"/>
    <p:sldId id="469" r:id="rId67"/>
    <p:sldId id="433" r:id="rId68"/>
    <p:sldId id="436" r:id="rId69"/>
    <p:sldId id="437" r:id="rId70"/>
    <p:sldId id="474" r:id="rId71"/>
    <p:sldId id="470" r:id="rId72"/>
    <p:sldId id="471" r:id="rId73"/>
    <p:sldId id="472" r:id="rId74"/>
    <p:sldId id="440" r:id="rId75"/>
    <p:sldId id="441" r:id="rId76"/>
    <p:sldId id="473" r:id="rId77"/>
  </p:sldIdLst>
  <p:sldSz cx="9144000" cy="6858000" type="screen4x3"/>
  <p:notesSz cx="7010400" cy="9296400"/>
  <p:custDataLst>
    <p:tags r:id="rId8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5">
          <p15:clr>
            <a:srgbClr val="A4A3A4"/>
          </p15:clr>
        </p15:guide>
        <p15:guide id="2" orient="horz" pos="2209">
          <p15:clr>
            <a:srgbClr val="A4A3A4"/>
          </p15:clr>
        </p15:guide>
        <p15:guide id="3" orient="horz" pos="3288">
          <p15:clr>
            <a:srgbClr val="A4A3A4"/>
          </p15:clr>
        </p15:guide>
        <p15:guide id="4" orient="horz" pos="2746">
          <p15:clr>
            <a:srgbClr val="A4A3A4"/>
          </p15:clr>
        </p15:guide>
        <p15:guide id="5" orient="horz" pos="3823">
          <p15:clr>
            <a:srgbClr val="A4A3A4"/>
          </p15:clr>
        </p15:guide>
        <p15:guide id="6" pos="7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 autoAdjust="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1245"/>
        <p:guide orient="horz" pos="2209"/>
        <p:guide orient="horz" pos="3288"/>
        <p:guide orient="horz" pos="2746"/>
        <p:guide orient="horz" pos="3823"/>
        <p:guide pos="7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522"/>
    </p:cViewPr>
  </p:sorterViewPr>
  <p:notesViewPr>
    <p:cSldViewPr snapToGrid="0">
      <p:cViewPr varScale="1">
        <p:scale>
          <a:sx n="67" d="100"/>
          <a:sy n="67" d="100"/>
        </p:scale>
        <p:origin x="-2232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gs" Target="tags/tag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971468-300B-42BE-B4CC-3E379A9201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034F74C1-F4BA-468B-93CA-A62133EE46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B55FD-350C-4F6A-9634-B053A121FF38}" type="slidenum">
              <a:rPr lang="en-US"/>
              <a:pPr/>
              <a:t>1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6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D73A0-F3E9-4FC8-A008-CEBF87B4E560}" type="slidenum">
              <a:rPr lang="en-US"/>
              <a:pPr/>
              <a:t>12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03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703184-DE83-4729-94C3-27BBFBDFDEF1}" type="slidenum">
              <a:rPr lang="en-US" sz="1200" baseline="0"/>
              <a:pPr/>
              <a:t>13</a:t>
            </a:fld>
            <a:endParaRPr lang="en-US" sz="1200" baseline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273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03DC1-7DD7-4221-8F7C-663EB6FE1585}" type="slidenum">
              <a:rPr lang="en-US"/>
              <a:pPr/>
              <a:t>14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38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DBCD9-AE52-4CB6-876B-30983D8A7474}" type="slidenum">
              <a:rPr lang="en-US"/>
              <a:pPr/>
              <a:t>15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CFA2CC-FD50-40C6-9615-4D7796B5D3AE}" type="slidenum">
              <a:rPr lang="en-US" sz="1200" baseline="0"/>
              <a:pPr/>
              <a:t>16</a:t>
            </a:fld>
            <a:endParaRPr lang="en-US" sz="1200" baseline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6560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CC0FF-E9B7-42B2-A21A-E7617095DED8}" type="slidenum">
              <a:rPr lang="en-US"/>
              <a:pPr/>
              <a:t>17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2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EF115-919E-4F07-8698-B394961EBDA4}" type="slidenum">
              <a:rPr lang="en-US"/>
              <a:pPr/>
              <a:t>18</a:t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60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E1EB2E-DE8F-4A03-8112-9EE2F2EEDBEB}" type="slidenum">
              <a:rPr lang="en-US"/>
              <a:pPr/>
              <a:t>19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/>
              <a:t>NRZ</a:t>
            </a:r>
          </a:p>
          <a:p>
            <a:pPr>
              <a:buFontTx/>
              <a:buChar char="•"/>
            </a:pPr>
            <a:r>
              <a:rPr lang="en-US"/>
              <a:t> Two different voltages for 0 and 1 bits</a:t>
            </a:r>
          </a:p>
          <a:p>
            <a:pPr>
              <a:buFontTx/>
              <a:buChar char="•"/>
            </a:pPr>
            <a:r>
              <a:rPr lang="en-US"/>
              <a:t> Voltage constant during bit interval</a:t>
            </a:r>
          </a:p>
          <a:p>
            <a:pPr>
              <a:buFontTx/>
              <a:buChar char="•"/>
            </a:pPr>
            <a:r>
              <a:rPr lang="en-US"/>
              <a:t> No transition (i.e. no return to zero voltage)</a:t>
            </a:r>
          </a:p>
          <a:p>
            <a:pPr>
              <a:buFontTx/>
              <a:buChar char="•"/>
            </a:pPr>
            <a:r>
              <a:rPr lang="en-US"/>
              <a:t> Options:</a:t>
            </a:r>
          </a:p>
          <a:p>
            <a:r>
              <a:rPr lang="en-US"/>
              <a:t>1. Absence of voltage for zero, constant positive voltage for one</a:t>
            </a:r>
          </a:p>
          <a:p>
            <a:r>
              <a:rPr lang="en-US"/>
              <a:t>2. More often, negative voltage for one value and positive for the other</a:t>
            </a:r>
          </a:p>
          <a:p>
            <a:r>
              <a:rPr lang="en-US" sz="1400" b="1"/>
              <a:t>NRZI</a:t>
            </a:r>
          </a:p>
          <a:p>
            <a:pPr>
              <a:buFontTx/>
              <a:buChar char="•"/>
            </a:pPr>
            <a:r>
              <a:rPr lang="en-US"/>
              <a:t> Inverted on ones</a:t>
            </a:r>
          </a:p>
          <a:p>
            <a:pPr>
              <a:buFontTx/>
              <a:buChar char="•"/>
            </a:pPr>
            <a:r>
              <a:rPr lang="en-US"/>
              <a:t> Constant voltage pulse for duration of bit</a:t>
            </a:r>
          </a:p>
          <a:p>
            <a:pPr>
              <a:buFontTx/>
              <a:buChar char="•"/>
            </a:pPr>
            <a:r>
              <a:rPr lang="en-US"/>
              <a:t> Data encoded as presence or absence of signal transition at beginning of bit time</a:t>
            </a:r>
          </a:p>
          <a:p>
            <a:pPr>
              <a:buFontTx/>
              <a:buChar char="•"/>
            </a:pPr>
            <a:r>
              <a:rPr lang="en-US"/>
              <a:t> Transition (low to high or high to low) denotes a binary 1</a:t>
            </a:r>
          </a:p>
          <a:p>
            <a:pPr>
              <a:buFontTx/>
              <a:buChar char="•"/>
            </a:pPr>
            <a:r>
              <a:rPr lang="en-US"/>
              <a:t> No transition denotes binary 0</a:t>
            </a:r>
          </a:p>
          <a:p>
            <a:pPr>
              <a:buFontTx/>
              <a:buChar char="•"/>
            </a:pPr>
            <a:r>
              <a:rPr lang="en-US"/>
              <a:t> An example of differential encoding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7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CE2F0-9D19-4B3F-BA94-C001A087E9BB}" type="slidenum">
              <a:rPr lang="en-US"/>
              <a:pPr/>
              <a:t>20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25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34C6F-8A52-4B50-B951-51B7FA4C5F1D}" type="slidenum">
              <a:rPr lang="en-US"/>
              <a:pPr/>
              <a:t>21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3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88F74-C4D7-473F-BAD7-8DF6E16EE593}" type="slidenum">
              <a:rPr lang="en-US"/>
              <a:pPr/>
              <a:t>2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2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08784-8929-4E0C-8175-45943DF8990E}" type="slidenum">
              <a:rPr lang="en-US"/>
              <a:pPr/>
              <a:t>22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C6CC8-78C5-4A66-A874-CCB5BD658DF1}" type="slidenum">
              <a:rPr lang="en-US"/>
              <a:pPr/>
              <a:t>23</a:t>
            </a:fld>
            <a:endParaRPr lang="en-US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99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29FE6-5BFB-464A-AD24-D4621655C1BF}" type="slidenum">
              <a:rPr lang="en-US"/>
              <a:pPr/>
              <a:t>24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400" b="1"/>
              <a:t>Manchester</a:t>
            </a:r>
          </a:p>
          <a:p>
            <a:pPr>
              <a:buFontTx/>
              <a:buChar char="•"/>
            </a:pPr>
            <a:r>
              <a:rPr lang="en-US"/>
              <a:t> Transition in middle of each bit period</a:t>
            </a:r>
          </a:p>
          <a:p>
            <a:pPr>
              <a:buFontTx/>
              <a:buChar char="•"/>
            </a:pPr>
            <a:r>
              <a:rPr lang="en-US"/>
              <a:t> Transition serves as clock and data</a:t>
            </a:r>
          </a:p>
          <a:p>
            <a:pPr>
              <a:buFontTx/>
              <a:buChar char="•"/>
            </a:pPr>
            <a:r>
              <a:rPr lang="en-US"/>
              <a:t> Low to high represents 1</a:t>
            </a:r>
          </a:p>
          <a:p>
            <a:pPr>
              <a:buFontTx/>
              <a:buChar char="•"/>
            </a:pPr>
            <a:r>
              <a:rPr lang="en-US"/>
              <a:t> High to low represents 0</a:t>
            </a:r>
          </a:p>
          <a:p>
            <a:pPr>
              <a:buFontTx/>
              <a:buChar char="•"/>
            </a:pPr>
            <a:r>
              <a:rPr lang="en-US"/>
              <a:t> Used by IEEE 802.3 (Ethernet LAN)</a:t>
            </a:r>
          </a:p>
          <a:p>
            <a:r>
              <a:rPr lang="en-US" sz="1400" b="1"/>
              <a:t>Differential Manchester</a:t>
            </a:r>
          </a:p>
          <a:p>
            <a:pPr>
              <a:buFontTx/>
              <a:buChar char="•"/>
            </a:pPr>
            <a:r>
              <a:rPr lang="en-US"/>
              <a:t> Mid-bit transition is clocking only</a:t>
            </a:r>
          </a:p>
          <a:p>
            <a:pPr>
              <a:buFontTx/>
              <a:buChar char="•"/>
            </a:pPr>
            <a:r>
              <a:rPr lang="en-US"/>
              <a:t> Transition at start of a bit period represents 0</a:t>
            </a:r>
          </a:p>
          <a:p>
            <a:pPr>
              <a:buFontTx/>
              <a:buChar char="•"/>
            </a:pPr>
            <a:r>
              <a:rPr lang="en-US"/>
              <a:t> No transition at start of a bit period represents 1</a:t>
            </a:r>
          </a:p>
          <a:p>
            <a:pPr>
              <a:buFontTx/>
              <a:buChar char="•"/>
            </a:pPr>
            <a:r>
              <a:rPr lang="en-US"/>
              <a:t> This is a differential encoding scheme</a:t>
            </a:r>
          </a:p>
          <a:p>
            <a:pPr>
              <a:buFontTx/>
              <a:buChar char="•"/>
            </a:pPr>
            <a:r>
              <a:rPr lang="en-US"/>
              <a:t> Used by IEEE 802.5 (Token Ring LAN)</a:t>
            </a:r>
          </a:p>
        </p:txBody>
      </p:sp>
    </p:spTree>
    <p:extLst>
      <p:ext uri="{BB962C8B-B14F-4D97-AF65-F5344CB8AC3E}">
        <p14:creationId xmlns:p14="http://schemas.microsoft.com/office/powerpoint/2010/main" val="4278227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8498DC-CEB7-40AF-949D-3D02B6DFA34C}" type="slidenum">
              <a:rPr lang="en-US"/>
              <a:pPr/>
              <a:t>25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90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9215A-BFC1-4A2D-BD4A-7BC404ED4E4E}" type="slidenum">
              <a:rPr lang="en-US"/>
              <a:pPr/>
              <a:t>26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4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03D6E-C201-43D2-92B3-7D0230CE57BD}" type="slidenum">
              <a:rPr lang="en-US"/>
              <a:pPr/>
              <a:t>27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4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A6233-6FFB-4D28-B161-A5CC1E38C44D}" type="slidenum">
              <a:rPr lang="en-US"/>
              <a:pPr/>
              <a:t>28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6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57D6C-CB7D-4FCA-B7E3-EE54B7DA3879}" type="slidenum">
              <a:rPr lang="en-US"/>
              <a:pPr/>
              <a:t>29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00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8E7ED-D541-48F1-943D-893708F7A947}" type="slidenum">
              <a:rPr lang="en-US"/>
              <a:pPr/>
              <a:t>31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400" b="1"/>
              <a:t>Manchester</a:t>
            </a:r>
          </a:p>
          <a:p>
            <a:pPr>
              <a:buFontTx/>
              <a:buChar char="•"/>
            </a:pPr>
            <a:r>
              <a:rPr lang="en-US"/>
              <a:t> Transition in middle of each bit period</a:t>
            </a:r>
          </a:p>
          <a:p>
            <a:pPr>
              <a:buFontTx/>
              <a:buChar char="•"/>
            </a:pPr>
            <a:r>
              <a:rPr lang="en-US"/>
              <a:t> Transition serves as clock and data</a:t>
            </a:r>
          </a:p>
          <a:p>
            <a:pPr>
              <a:buFontTx/>
              <a:buChar char="•"/>
            </a:pPr>
            <a:r>
              <a:rPr lang="en-US"/>
              <a:t> Low to high represents 1</a:t>
            </a:r>
          </a:p>
          <a:p>
            <a:pPr>
              <a:buFontTx/>
              <a:buChar char="•"/>
            </a:pPr>
            <a:r>
              <a:rPr lang="en-US"/>
              <a:t> High to low represents 0</a:t>
            </a:r>
          </a:p>
          <a:p>
            <a:pPr>
              <a:buFontTx/>
              <a:buChar char="•"/>
            </a:pPr>
            <a:r>
              <a:rPr lang="en-US"/>
              <a:t> Used by IEEE 802.3 (Ethernet LAN)</a:t>
            </a:r>
          </a:p>
          <a:p>
            <a:r>
              <a:rPr lang="en-US" sz="1400" b="1"/>
              <a:t>Differential Manchester</a:t>
            </a:r>
          </a:p>
          <a:p>
            <a:pPr>
              <a:buFontTx/>
              <a:buChar char="•"/>
            </a:pPr>
            <a:r>
              <a:rPr lang="en-US"/>
              <a:t> Mid-bit transition is clocking only</a:t>
            </a:r>
          </a:p>
          <a:p>
            <a:pPr>
              <a:buFontTx/>
              <a:buChar char="•"/>
            </a:pPr>
            <a:r>
              <a:rPr lang="en-US"/>
              <a:t> Transition at start of a bit period represents 0</a:t>
            </a:r>
          </a:p>
          <a:p>
            <a:pPr>
              <a:buFontTx/>
              <a:buChar char="•"/>
            </a:pPr>
            <a:r>
              <a:rPr lang="en-US"/>
              <a:t> No transition at start of a bit period represents 1</a:t>
            </a:r>
          </a:p>
          <a:p>
            <a:pPr>
              <a:buFontTx/>
              <a:buChar char="•"/>
            </a:pPr>
            <a:r>
              <a:rPr lang="en-US"/>
              <a:t> This is a differential encoding scheme</a:t>
            </a:r>
          </a:p>
          <a:p>
            <a:pPr>
              <a:buFontTx/>
              <a:buChar char="•"/>
            </a:pPr>
            <a:r>
              <a:rPr lang="en-US"/>
              <a:t> Used by IEEE 802.5 (Token Ring LAN)</a:t>
            </a:r>
          </a:p>
        </p:txBody>
      </p:sp>
    </p:spTree>
    <p:extLst>
      <p:ext uri="{BB962C8B-B14F-4D97-AF65-F5344CB8AC3E}">
        <p14:creationId xmlns:p14="http://schemas.microsoft.com/office/powerpoint/2010/main" val="1602193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15BE9-7E96-46BD-A7BC-4F8E67B1E0D0}" type="slidenum">
              <a:rPr lang="en-US"/>
              <a:pPr/>
              <a:t>37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DE690-BDE9-4855-A7AC-3FBB4A23DE87}" type="slidenum">
              <a:rPr lang="en-US"/>
              <a:pPr/>
              <a:t>3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997CE-AEF7-478C-9F8A-FC8449B426BA}" type="slidenum">
              <a:rPr lang="en-US"/>
              <a:pPr/>
              <a:t>39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28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65DA7-F773-40E6-989A-DF246E5EAE53}" type="slidenum">
              <a:rPr lang="en-US"/>
              <a:pPr/>
              <a:t>40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91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C6276-DAAC-4C05-940C-E5BEB68403FE}" type="slidenum">
              <a:rPr lang="en-US"/>
              <a:pPr/>
              <a:t>41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3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B4234-288F-4D3D-BD17-276E6E0D3B22}" type="slidenum">
              <a:rPr lang="en-US"/>
              <a:pPr/>
              <a:t>42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8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FCEA4-99BE-472B-9028-A9E53D6DDDB1}" type="slidenum">
              <a:rPr lang="en-US"/>
              <a:pPr/>
              <a:t>44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0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A2670-7032-48F0-B1AA-555DF701F47C}" type="slidenum">
              <a:rPr lang="en-US"/>
              <a:pPr/>
              <a:t>45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550A6-9774-4DCD-AA85-19342CC88CD1}" type="slidenum">
              <a:rPr lang="en-US"/>
              <a:pPr/>
              <a:t>46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121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15806-0C17-4CA5-8F21-A3F6F1AC8997}" type="slidenum">
              <a:rPr lang="en-US"/>
              <a:pPr/>
              <a:t>47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8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93181-C4F0-4CEF-BFB1-83CE920C88C7}" type="slidenum">
              <a:rPr lang="en-US"/>
              <a:pPr/>
              <a:t>48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30" tIns="44865" rIns="89730" bIns="4486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20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E6579-279B-4679-B8C9-4DB67A407DF6}" type="slidenum">
              <a:rPr lang="en-US"/>
              <a:pPr/>
              <a:t>49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04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A3E9A-8B7C-4CD6-9F54-E0E81A43476C}" type="slidenum">
              <a:rPr lang="en-US"/>
              <a:pPr/>
              <a:t>4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746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93181-C4F0-4CEF-BFB1-83CE920C88C7}" type="slidenum">
              <a:rPr lang="en-US"/>
              <a:pPr/>
              <a:t>50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30" tIns="44865" rIns="89730" bIns="4486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517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11A7D-BB29-490A-96B8-DB93DCBB24DA}" type="slidenum">
              <a:rPr lang="en-US"/>
              <a:pPr/>
              <a:t>51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12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00A45-E870-468C-8D4D-C9B5F6E964BB}" type="slidenum">
              <a:rPr lang="en-US"/>
              <a:pPr/>
              <a:t>52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36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92139-3813-4E2E-8C2B-24D221DA7B8E}" type="slidenum">
              <a:rPr lang="en-US"/>
              <a:pPr/>
              <a:t>53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49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3426E-A010-4BD9-8BFA-21BF4B4F20A3}" type="slidenum">
              <a:rPr lang="en-US"/>
              <a:pPr/>
              <a:t>54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71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5655F-13C5-4AAE-8667-8C29306FBC51}" type="slidenum">
              <a:rPr lang="en-US"/>
              <a:pPr/>
              <a:t>55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588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6CD3D-59D1-4752-9BF9-E85532FF56D2}" type="slidenum">
              <a:rPr lang="en-US"/>
              <a:pPr/>
              <a:t>56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15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1553CB-0047-4B81-92DA-C7E4169BC0FC}" type="slidenum">
              <a:rPr lang="en-US" sz="1200" baseline="0">
                <a:solidFill>
                  <a:srgbClr val="000000"/>
                </a:solidFill>
              </a:rPr>
              <a:pPr/>
              <a:t>57</a:t>
            </a:fld>
            <a:endParaRPr lang="en-US" sz="1200" baseline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24512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E79397-16B4-4B9C-A214-C263F635E8F7}" type="slidenum">
              <a:rPr lang="en-US" sz="1200" baseline="0">
                <a:solidFill>
                  <a:srgbClr val="000000"/>
                </a:solidFill>
              </a:rPr>
              <a:pPr/>
              <a:t>58</a:t>
            </a:fld>
            <a:endParaRPr lang="en-US" sz="1200" baseline="0">
              <a:solidFill>
                <a:srgbClr val="000000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0799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F3D44A-CB4B-47FC-ACD9-473C945C2462}" type="slidenum">
              <a:rPr lang="en-US" sz="1200" baseline="0">
                <a:solidFill>
                  <a:srgbClr val="000000"/>
                </a:solidFill>
              </a:rPr>
              <a:pPr/>
              <a:t>59</a:t>
            </a:fld>
            <a:endParaRPr lang="en-US" sz="1200" baseline="0">
              <a:solidFill>
                <a:srgbClr val="000000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123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7093B-0CA5-419C-B24E-32E33ED68CB5}" type="slidenum">
              <a:rPr lang="en-US"/>
              <a:pPr/>
              <a:t>5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160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A1A88C-AE1C-4E24-BCCD-D8D63F261C73}" type="slidenum">
              <a:rPr lang="en-US" sz="1200" baseline="0">
                <a:solidFill>
                  <a:srgbClr val="000000"/>
                </a:solidFill>
              </a:rPr>
              <a:pPr/>
              <a:t>60</a:t>
            </a:fld>
            <a:endParaRPr lang="en-US" sz="1200" baseline="0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5201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03B332-30C7-4923-99BA-22A52FFF1656}" type="slidenum">
              <a:rPr lang="en-US" sz="1200" baseline="0">
                <a:solidFill>
                  <a:srgbClr val="000000"/>
                </a:solidFill>
              </a:rPr>
              <a:pPr/>
              <a:t>61</a:t>
            </a:fld>
            <a:endParaRPr lang="en-US" sz="1200" baseline="0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79218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F012E1-EE42-4850-8A09-3FAE2B71D0A9}" type="slidenum">
              <a:rPr lang="en-US"/>
              <a:pPr/>
              <a:t>62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4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8E10D1-A312-4A57-ADE0-7C18A22E7B4C}" type="slidenum">
              <a:rPr lang="en-US" sz="1200" baseline="0">
                <a:solidFill>
                  <a:srgbClr val="000000"/>
                </a:solidFill>
              </a:rPr>
              <a:pPr/>
              <a:t>66</a:t>
            </a:fld>
            <a:endParaRPr lang="en-US" sz="1200" baseline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5186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C985E0-C49D-4A1E-8972-44C59CCB26CF}" type="slidenum">
              <a:rPr lang="en-US" sz="1200" baseline="0">
                <a:solidFill>
                  <a:srgbClr val="000000"/>
                </a:solidFill>
              </a:rPr>
              <a:pPr/>
              <a:t>67</a:t>
            </a:fld>
            <a:endParaRPr lang="en-US" sz="1200" baseline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51313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967548-77D0-491A-9D3A-5AC2EC1D7F18}" type="slidenum">
              <a:rPr lang="en-US" sz="1200" baseline="0">
                <a:solidFill>
                  <a:srgbClr val="000000"/>
                </a:solidFill>
              </a:rPr>
              <a:pPr/>
              <a:t>68</a:t>
            </a:fld>
            <a:endParaRPr lang="en-US" sz="1200" baseline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23800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46A29-0FCE-4CF9-A247-7A4CABA74BCD}" type="slidenum">
              <a:rPr lang="en-US"/>
              <a:pPr/>
              <a:t>70</a:t>
            </a:fld>
            <a:endParaRPr lang="en-US"/>
          </a:p>
        </p:txBody>
      </p:sp>
      <p:sp>
        <p:nvSpPr>
          <p:cNvPr id="117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59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7055A-EC60-4F82-902F-A5F88E4C4CB5}" type="slidenum">
              <a:rPr lang="en-US"/>
              <a:pPr/>
              <a:t>71</a:t>
            </a:fld>
            <a:endParaRPr lang="en-US"/>
          </a:p>
        </p:txBody>
      </p:sp>
      <p:sp>
        <p:nvSpPr>
          <p:cNvPr id="118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292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CC432-F23D-4D33-84E0-61D12DA31955}" type="slidenum">
              <a:rPr lang="en-US"/>
              <a:pPr/>
              <a:t>72</a:t>
            </a:fld>
            <a:endParaRPr lang="en-US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11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35680A-0758-4E40-A486-FFB39F36F646}" type="slidenum">
              <a:rPr lang="en-US" sz="1200" baseline="0">
                <a:solidFill>
                  <a:srgbClr val="000000"/>
                </a:solidFill>
              </a:rPr>
              <a:pPr/>
              <a:t>73</a:t>
            </a:fld>
            <a:endParaRPr lang="en-US" sz="1200" baseline="0">
              <a:solidFill>
                <a:srgbClr val="000000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452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ACCA8-B442-483A-93B6-91F767AAD3D4}" type="slidenum">
              <a:rPr lang="en-US"/>
              <a:pPr/>
              <a:t>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E7A8ED-95B5-4F03-86D4-297DB8612AAD}" type="slidenum">
              <a:rPr lang="en-US" sz="1200" baseline="0">
                <a:solidFill>
                  <a:srgbClr val="000000"/>
                </a:solidFill>
              </a:rPr>
              <a:pPr/>
              <a:t>74</a:t>
            </a:fld>
            <a:endParaRPr lang="en-US" sz="1200" baseline="0">
              <a:solidFill>
                <a:srgbClr val="000000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94376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AA97C-AF4A-4E89-BEA7-4EAC7AAB8466}" type="slidenum">
              <a:rPr lang="en-US"/>
              <a:pPr/>
              <a:t>75</a:t>
            </a:fld>
            <a:endParaRPr lang="en-US"/>
          </a:p>
        </p:txBody>
      </p:sp>
      <p:sp>
        <p:nvSpPr>
          <p:cNvPr id="120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2890C-64AD-4D0E-94A0-F4D97551123C}" type="slidenum">
              <a:rPr lang="en-US"/>
              <a:pPr/>
              <a:t>7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67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1B325-E135-4BBB-8C65-050D21834C38}" type="slidenum">
              <a:rPr lang="en-US"/>
              <a:pPr/>
              <a:t>8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27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83CAA-F664-4326-8194-DD3B0778F335}" type="slidenum">
              <a:rPr lang="en-US"/>
              <a:pPr/>
              <a:t>9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66" name="Group 2050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64867" name="Group 2051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64868" name="Rectangle 2052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69" name="Rectangle 2053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870" name="Group 2054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64871" name="Rectangle 2055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72" name="Rectangle 2056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873" name="Rectangle 2057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74" name="Rectangle 2058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75" name="Rectangle 2059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876" name="Rectangle 2060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77" name="Rectangle 206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878" name="Rectangle 206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4879" name="Rectangle 206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4880" name="Rectangle 206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4F8C562-A324-4B97-958B-60CFD3BD453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4881" name="Rectangle 2065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2" name="Rectangle 2066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gradFill rotWithShape="0">
            <a:gsLst>
              <a:gs pos="0">
                <a:srgbClr val="FF6600">
                  <a:gamma/>
                  <a:tint val="33333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B1E04-4309-4B67-BBA5-A775F4A319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0DCE2-372A-4033-8322-F1D056DB20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42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EFA5E83C-EF64-433A-9F43-CE98A2A05BF7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15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40B9DFBB-DAF2-40CD-A14F-E5B32D443F90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2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A708B5D6-7DB0-43BC-8703-03860086297B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EEEA6696-F236-4643-B16F-7F0C005B5526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59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281EC64C-5078-4BDF-94D6-3E4EBFF3633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57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6F8A3108-0FBA-4E22-858E-80AAED520B6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99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CECE7832-7A44-4662-A0FA-E11A6C55B7F4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A3E74-7CAC-47F0-9479-2BB14BC22E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73F416DA-C372-4DD4-B46A-F4C082C90272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08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C6D9A2B7-FF0C-4C90-9BC9-78AEC5E04C8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9056B295-F749-4AC1-918A-4D65B5D1AF37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39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C42A0E6E-AFBB-49DF-9B5C-B4ECCFA65D35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92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680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0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680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680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0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68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681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681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681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9FD0E9E-1129-44BE-8A91-E968F73CED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3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6B7B4-26D0-485E-A09E-C037D6AC43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B4FD2-4F2E-4B95-89D2-D14FC233F8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D4312-8117-4AD7-BE73-AC8EAA3642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D9E0D-45E4-4A58-BCC6-7DB2EEE0E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4EBF2-5204-4C79-B40F-8372A495D9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C8339-3758-4A6A-A73E-C0C5073636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F20B8-97B2-4868-B6B7-6AA841BF11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5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63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63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DC94D1F-516F-4B55-9D1B-5771E7BA60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gradFill rotWithShape="0">
            <a:gsLst>
              <a:gs pos="0">
                <a:srgbClr val="FF6600">
                  <a:gamma/>
                  <a:tint val="33333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1" baseline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z="2000" smtClean="0">
                <a:solidFill>
                  <a:srgbClr val="1C1C1C"/>
                </a:solidFill>
              </a:rPr>
              <a:t>4.</a:t>
            </a:r>
            <a:fld id="{790F00C8-ADDA-450A-B536-23EA295864A1}" type="slidenum">
              <a:rPr lang="en-US" sz="2000" smtClean="0">
                <a:solidFill>
                  <a:srgbClr val="1C1C1C"/>
                </a:solidFill>
              </a:rPr>
              <a:pPr/>
              <a:t>‹#›</a:t>
            </a:fld>
            <a:endParaRPr lang="en-US" sz="2000" smtClean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1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tags" Target="../tags/tag49.xml"/><Relationship Id="rId21" Type="http://schemas.openxmlformats.org/officeDocument/2006/relationships/tags" Target="../tags/tag44.xml"/><Relationship Id="rId42" Type="http://schemas.openxmlformats.org/officeDocument/2006/relationships/tags" Target="../tags/tag65.xml"/><Relationship Id="rId47" Type="http://schemas.openxmlformats.org/officeDocument/2006/relationships/tags" Target="../tags/tag70.xml"/><Relationship Id="rId63" Type="http://schemas.openxmlformats.org/officeDocument/2006/relationships/tags" Target="../tags/tag86.xml"/><Relationship Id="rId68" Type="http://schemas.openxmlformats.org/officeDocument/2006/relationships/tags" Target="../tags/tag91.xml"/><Relationship Id="rId84" Type="http://schemas.openxmlformats.org/officeDocument/2006/relationships/tags" Target="../tags/tag107.xml"/><Relationship Id="rId89" Type="http://schemas.openxmlformats.org/officeDocument/2006/relationships/tags" Target="../tags/tag112.xml"/><Relationship Id="rId112" Type="http://schemas.openxmlformats.org/officeDocument/2006/relationships/tags" Target="../tags/tag135.xml"/><Relationship Id="rId16" Type="http://schemas.openxmlformats.org/officeDocument/2006/relationships/tags" Target="../tags/tag39.xml"/><Relationship Id="rId107" Type="http://schemas.openxmlformats.org/officeDocument/2006/relationships/tags" Target="../tags/tag130.xml"/><Relationship Id="rId11" Type="http://schemas.openxmlformats.org/officeDocument/2006/relationships/tags" Target="../tags/tag34.xml"/><Relationship Id="rId32" Type="http://schemas.openxmlformats.org/officeDocument/2006/relationships/tags" Target="../tags/tag55.xml"/><Relationship Id="rId37" Type="http://schemas.openxmlformats.org/officeDocument/2006/relationships/tags" Target="../tags/tag60.xml"/><Relationship Id="rId53" Type="http://schemas.openxmlformats.org/officeDocument/2006/relationships/tags" Target="../tags/tag76.xml"/><Relationship Id="rId58" Type="http://schemas.openxmlformats.org/officeDocument/2006/relationships/tags" Target="../tags/tag81.xml"/><Relationship Id="rId74" Type="http://schemas.openxmlformats.org/officeDocument/2006/relationships/tags" Target="../tags/tag97.xml"/><Relationship Id="rId79" Type="http://schemas.openxmlformats.org/officeDocument/2006/relationships/tags" Target="../tags/tag102.xml"/><Relationship Id="rId102" Type="http://schemas.openxmlformats.org/officeDocument/2006/relationships/tags" Target="../tags/tag125.xml"/><Relationship Id="rId5" Type="http://schemas.openxmlformats.org/officeDocument/2006/relationships/tags" Target="../tags/tag28.xml"/><Relationship Id="rId90" Type="http://schemas.openxmlformats.org/officeDocument/2006/relationships/tags" Target="../tags/tag113.xml"/><Relationship Id="rId95" Type="http://schemas.openxmlformats.org/officeDocument/2006/relationships/tags" Target="../tags/tag118.xml"/><Relationship Id="rId22" Type="http://schemas.openxmlformats.org/officeDocument/2006/relationships/tags" Target="../tags/tag45.xml"/><Relationship Id="rId27" Type="http://schemas.openxmlformats.org/officeDocument/2006/relationships/tags" Target="../tags/tag50.xml"/><Relationship Id="rId43" Type="http://schemas.openxmlformats.org/officeDocument/2006/relationships/tags" Target="../tags/tag66.xml"/><Relationship Id="rId48" Type="http://schemas.openxmlformats.org/officeDocument/2006/relationships/tags" Target="../tags/tag71.xml"/><Relationship Id="rId64" Type="http://schemas.openxmlformats.org/officeDocument/2006/relationships/tags" Target="../tags/tag87.xml"/><Relationship Id="rId69" Type="http://schemas.openxmlformats.org/officeDocument/2006/relationships/tags" Target="../tags/tag92.xml"/><Relationship Id="rId113" Type="http://schemas.openxmlformats.org/officeDocument/2006/relationships/slideLayout" Target="../slideLayouts/slideLayout2.xml"/><Relationship Id="rId80" Type="http://schemas.openxmlformats.org/officeDocument/2006/relationships/tags" Target="../tags/tag103.xml"/><Relationship Id="rId85" Type="http://schemas.openxmlformats.org/officeDocument/2006/relationships/tags" Target="../tags/tag108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33" Type="http://schemas.openxmlformats.org/officeDocument/2006/relationships/tags" Target="../tags/tag56.xml"/><Relationship Id="rId38" Type="http://schemas.openxmlformats.org/officeDocument/2006/relationships/tags" Target="../tags/tag61.xml"/><Relationship Id="rId59" Type="http://schemas.openxmlformats.org/officeDocument/2006/relationships/tags" Target="../tags/tag82.xml"/><Relationship Id="rId103" Type="http://schemas.openxmlformats.org/officeDocument/2006/relationships/tags" Target="../tags/tag126.xml"/><Relationship Id="rId108" Type="http://schemas.openxmlformats.org/officeDocument/2006/relationships/tags" Target="../tags/tag131.xml"/><Relationship Id="rId54" Type="http://schemas.openxmlformats.org/officeDocument/2006/relationships/tags" Target="../tags/tag77.xml"/><Relationship Id="rId70" Type="http://schemas.openxmlformats.org/officeDocument/2006/relationships/tags" Target="../tags/tag93.xml"/><Relationship Id="rId75" Type="http://schemas.openxmlformats.org/officeDocument/2006/relationships/tags" Target="../tags/tag98.xml"/><Relationship Id="rId91" Type="http://schemas.openxmlformats.org/officeDocument/2006/relationships/tags" Target="../tags/tag114.xml"/><Relationship Id="rId96" Type="http://schemas.openxmlformats.org/officeDocument/2006/relationships/tags" Target="../tags/tag119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5" Type="http://schemas.openxmlformats.org/officeDocument/2006/relationships/tags" Target="../tags/tag38.xml"/><Relationship Id="rId23" Type="http://schemas.openxmlformats.org/officeDocument/2006/relationships/tags" Target="../tags/tag46.xml"/><Relationship Id="rId28" Type="http://schemas.openxmlformats.org/officeDocument/2006/relationships/tags" Target="../tags/tag51.xml"/><Relationship Id="rId36" Type="http://schemas.openxmlformats.org/officeDocument/2006/relationships/tags" Target="../tags/tag59.xml"/><Relationship Id="rId49" Type="http://schemas.openxmlformats.org/officeDocument/2006/relationships/tags" Target="../tags/tag72.xml"/><Relationship Id="rId57" Type="http://schemas.openxmlformats.org/officeDocument/2006/relationships/tags" Target="../tags/tag80.xml"/><Relationship Id="rId106" Type="http://schemas.openxmlformats.org/officeDocument/2006/relationships/tags" Target="../tags/tag129.xml"/><Relationship Id="rId114" Type="http://schemas.openxmlformats.org/officeDocument/2006/relationships/notesSlide" Target="../notesSlides/notesSlide17.xml"/><Relationship Id="rId10" Type="http://schemas.openxmlformats.org/officeDocument/2006/relationships/tags" Target="../tags/tag33.xml"/><Relationship Id="rId31" Type="http://schemas.openxmlformats.org/officeDocument/2006/relationships/tags" Target="../tags/tag54.xml"/><Relationship Id="rId44" Type="http://schemas.openxmlformats.org/officeDocument/2006/relationships/tags" Target="../tags/tag67.xml"/><Relationship Id="rId52" Type="http://schemas.openxmlformats.org/officeDocument/2006/relationships/tags" Target="../tags/tag75.xml"/><Relationship Id="rId60" Type="http://schemas.openxmlformats.org/officeDocument/2006/relationships/tags" Target="../tags/tag83.xml"/><Relationship Id="rId65" Type="http://schemas.openxmlformats.org/officeDocument/2006/relationships/tags" Target="../tags/tag88.xml"/><Relationship Id="rId73" Type="http://schemas.openxmlformats.org/officeDocument/2006/relationships/tags" Target="../tags/tag96.xml"/><Relationship Id="rId78" Type="http://schemas.openxmlformats.org/officeDocument/2006/relationships/tags" Target="../tags/tag101.xml"/><Relationship Id="rId81" Type="http://schemas.openxmlformats.org/officeDocument/2006/relationships/tags" Target="../tags/tag104.xml"/><Relationship Id="rId86" Type="http://schemas.openxmlformats.org/officeDocument/2006/relationships/tags" Target="../tags/tag109.xml"/><Relationship Id="rId94" Type="http://schemas.openxmlformats.org/officeDocument/2006/relationships/tags" Target="../tags/tag117.xml"/><Relationship Id="rId99" Type="http://schemas.openxmlformats.org/officeDocument/2006/relationships/tags" Target="../tags/tag122.xml"/><Relationship Id="rId101" Type="http://schemas.openxmlformats.org/officeDocument/2006/relationships/tags" Target="../tags/tag124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9" Type="http://schemas.openxmlformats.org/officeDocument/2006/relationships/tags" Target="../tags/tag62.xml"/><Relationship Id="rId109" Type="http://schemas.openxmlformats.org/officeDocument/2006/relationships/tags" Target="../tags/tag132.xml"/><Relationship Id="rId34" Type="http://schemas.openxmlformats.org/officeDocument/2006/relationships/tags" Target="../tags/tag57.xml"/><Relationship Id="rId50" Type="http://schemas.openxmlformats.org/officeDocument/2006/relationships/tags" Target="../tags/tag73.xml"/><Relationship Id="rId55" Type="http://schemas.openxmlformats.org/officeDocument/2006/relationships/tags" Target="../tags/tag78.xml"/><Relationship Id="rId76" Type="http://schemas.openxmlformats.org/officeDocument/2006/relationships/tags" Target="../tags/tag99.xml"/><Relationship Id="rId97" Type="http://schemas.openxmlformats.org/officeDocument/2006/relationships/tags" Target="../tags/tag120.xml"/><Relationship Id="rId104" Type="http://schemas.openxmlformats.org/officeDocument/2006/relationships/tags" Target="../tags/tag127.xml"/><Relationship Id="rId7" Type="http://schemas.openxmlformats.org/officeDocument/2006/relationships/tags" Target="../tags/tag30.xml"/><Relationship Id="rId71" Type="http://schemas.openxmlformats.org/officeDocument/2006/relationships/tags" Target="../tags/tag94.xml"/><Relationship Id="rId92" Type="http://schemas.openxmlformats.org/officeDocument/2006/relationships/tags" Target="../tags/tag115.xml"/><Relationship Id="rId2" Type="http://schemas.openxmlformats.org/officeDocument/2006/relationships/tags" Target="../tags/tag25.xml"/><Relationship Id="rId29" Type="http://schemas.openxmlformats.org/officeDocument/2006/relationships/tags" Target="../tags/tag52.xml"/><Relationship Id="rId24" Type="http://schemas.openxmlformats.org/officeDocument/2006/relationships/tags" Target="../tags/tag47.xml"/><Relationship Id="rId40" Type="http://schemas.openxmlformats.org/officeDocument/2006/relationships/tags" Target="../tags/tag63.xml"/><Relationship Id="rId45" Type="http://schemas.openxmlformats.org/officeDocument/2006/relationships/tags" Target="../tags/tag68.xml"/><Relationship Id="rId66" Type="http://schemas.openxmlformats.org/officeDocument/2006/relationships/tags" Target="../tags/tag89.xml"/><Relationship Id="rId87" Type="http://schemas.openxmlformats.org/officeDocument/2006/relationships/tags" Target="../tags/tag110.xml"/><Relationship Id="rId110" Type="http://schemas.openxmlformats.org/officeDocument/2006/relationships/tags" Target="../tags/tag133.xml"/><Relationship Id="rId61" Type="http://schemas.openxmlformats.org/officeDocument/2006/relationships/tags" Target="../tags/tag84.xml"/><Relationship Id="rId82" Type="http://schemas.openxmlformats.org/officeDocument/2006/relationships/tags" Target="../tags/tag105.xml"/><Relationship Id="rId19" Type="http://schemas.openxmlformats.org/officeDocument/2006/relationships/tags" Target="../tags/tag42.xml"/><Relationship Id="rId14" Type="http://schemas.openxmlformats.org/officeDocument/2006/relationships/tags" Target="../tags/tag37.xml"/><Relationship Id="rId30" Type="http://schemas.openxmlformats.org/officeDocument/2006/relationships/tags" Target="../tags/tag53.xml"/><Relationship Id="rId35" Type="http://schemas.openxmlformats.org/officeDocument/2006/relationships/tags" Target="../tags/tag58.xml"/><Relationship Id="rId56" Type="http://schemas.openxmlformats.org/officeDocument/2006/relationships/tags" Target="../tags/tag79.xml"/><Relationship Id="rId77" Type="http://schemas.openxmlformats.org/officeDocument/2006/relationships/tags" Target="../tags/tag100.xml"/><Relationship Id="rId100" Type="http://schemas.openxmlformats.org/officeDocument/2006/relationships/tags" Target="../tags/tag123.xml"/><Relationship Id="rId105" Type="http://schemas.openxmlformats.org/officeDocument/2006/relationships/tags" Target="../tags/tag128.xml"/><Relationship Id="rId8" Type="http://schemas.openxmlformats.org/officeDocument/2006/relationships/tags" Target="../tags/tag31.xml"/><Relationship Id="rId51" Type="http://schemas.openxmlformats.org/officeDocument/2006/relationships/tags" Target="../tags/tag74.xml"/><Relationship Id="rId72" Type="http://schemas.openxmlformats.org/officeDocument/2006/relationships/tags" Target="../tags/tag95.xml"/><Relationship Id="rId93" Type="http://schemas.openxmlformats.org/officeDocument/2006/relationships/tags" Target="../tags/tag116.xml"/><Relationship Id="rId98" Type="http://schemas.openxmlformats.org/officeDocument/2006/relationships/tags" Target="../tags/tag121.xml"/><Relationship Id="rId3" Type="http://schemas.openxmlformats.org/officeDocument/2006/relationships/tags" Target="../tags/tag26.xml"/><Relationship Id="rId25" Type="http://schemas.openxmlformats.org/officeDocument/2006/relationships/tags" Target="../tags/tag48.xml"/><Relationship Id="rId46" Type="http://schemas.openxmlformats.org/officeDocument/2006/relationships/tags" Target="../tags/tag69.xml"/><Relationship Id="rId67" Type="http://schemas.openxmlformats.org/officeDocument/2006/relationships/tags" Target="../tags/tag90.xml"/><Relationship Id="rId20" Type="http://schemas.openxmlformats.org/officeDocument/2006/relationships/tags" Target="../tags/tag43.xml"/><Relationship Id="rId41" Type="http://schemas.openxmlformats.org/officeDocument/2006/relationships/tags" Target="../tags/tag64.xml"/><Relationship Id="rId62" Type="http://schemas.openxmlformats.org/officeDocument/2006/relationships/tags" Target="../tags/tag85.xml"/><Relationship Id="rId83" Type="http://schemas.openxmlformats.org/officeDocument/2006/relationships/tags" Target="../tags/tag106.xml"/><Relationship Id="rId88" Type="http://schemas.openxmlformats.org/officeDocument/2006/relationships/tags" Target="../tags/tag111.xml"/><Relationship Id="rId111" Type="http://schemas.openxmlformats.org/officeDocument/2006/relationships/tags" Target="../tags/tag1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4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tags" Target="../tags/tag256.xml"/><Relationship Id="rId21" Type="http://schemas.openxmlformats.org/officeDocument/2006/relationships/tags" Target="../tags/tag160.xml"/><Relationship Id="rId42" Type="http://schemas.openxmlformats.org/officeDocument/2006/relationships/tags" Target="../tags/tag181.xml"/><Relationship Id="rId63" Type="http://schemas.openxmlformats.org/officeDocument/2006/relationships/tags" Target="../tags/tag202.xml"/><Relationship Id="rId84" Type="http://schemas.openxmlformats.org/officeDocument/2006/relationships/tags" Target="../tags/tag223.xml"/><Relationship Id="rId138" Type="http://schemas.openxmlformats.org/officeDocument/2006/relationships/tags" Target="../tags/tag277.xml"/><Relationship Id="rId159" Type="http://schemas.openxmlformats.org/officeDocument/2006/relationships/tags" Target="../tags/tag298.xml"/><Relationship Id="rId170" Type="http://schemas.openxmlformats.org/officeDocument/2006/relationships/tags" Target="../tags/tag309.xml"/><Relationship Id="rId191" Type="http://schemas.openxmlformats.org/officeDocument/2006/relationships/tags" Target="../tags/tag330.xml"/><Relationship Id="rId205" Type="http://schemas.openxmlformats.org/officeDocument/2006/relationships/tags" Target="../tags/tag344.xml"/><Relationship Id="rId107" Type="http://schemas.openxmlformats.org/officeDocument/2006/relationships/tags" Target="../tags/tag246.xml"/><Relationship Id="rId11" Type="http://schemas.openxmlformats.org/officeDocument/2006/relationships/tags" Target="../tags/tag150.xml"/><Relationship Id="rId32" Type="http://schemas.openxmlformats.org/officeDocument/2006/relationships/tags" Target="../tags/tag171.xml"/><Relationship Id="rId53" Type="http://schemas.openxmlformats.org/officeDocument/2006/relationships/tags" Target="../tags/tag192.xml"/><Relationship Id="rId74" Type="http://schemas.openxmlformats.org/officeDocument/2006/relationships/tags" Target="../tags/tag213.xml"/><Relationship Id="rId128" Type="http://schemas.openxmlformats.org/officeDocument/2006/relationships/tags" Target="../tags/tag267.xml"/><Relationship Id="rId149" Type="http://schemas.openxmlformats.org/officeDocument/2006/relationships/tags" Target="../tags/tag288.xml"/><Relationship Id="rId5" Type="http://schemas.openxmlformats.org/officeDocument/2006/relationships/tags" Target="../tags/tag144.xml"/><Relationship Id="rId95" Type="http://schemas.openxmlformats.org/officeDocument/2006/relationships/tags" Target="../tags/tag234.xml"/><Relationship Id="rId160" Type="http://schemas.openxmlformats.org/officeDocument/2006/relationships/tags" Target="../tags/tag299.xml"/><Relationship Id="rId181" Type="http://schemas.openxmlformats.org/officeDocument/2006/relationships/tags" Target="../tags/tag320.xml"/><Relationship Id="rId216" Type="http://schemas.openxmlformats.org/officeDocument/2006/relationships/tags" Target="../tags/tag355.xml"/><Relationship Id="rId22" Type="http://schemas.openxmlformats.org/officeDocument/2006/relationships/tags" Target="../tags/tag161.xml"/><Relationship Id="rId43" Type="http://schemas.openxmlformats.org/officeDocument/2006/relationships/tags" Target="../tags/tag182.xml"/><Relationship Id="rId64" Type="http://schemas.openxmlformats.org/officeDocument/2006/relationships/tags" Target="../tags/tag203.xml"/><Relationship Id="rId118" Type="http://schemas.openxmlformats.org/officeDocument/2006/relationships/tags" Target="../tags/tag257.xml"/><Relationship Id="rId139" Type="http://schemas.openxmlformats.org/officeDocument/2006/relationships/tags" Target="../tags/tag278.xml"/><Relationship Id="rId85" Type="http://schemas.openxmlformats.org/officeDocument/2006/relationships/tags" Target="../tags/tag224.xml"/><Relationship Id="rId150" Type="http://schemas.openxmlformats.org/officeDocument/2006/relationships/tags" Target="../tags/tag289.xml"/><Relationship Id="rId171" Type="http://schemas.openxmlformats.org/officeDocument/2006/relationships/tags" Target="../tags/tag310.xml"/><Relationship Id="rId192" Type="http://schemas.openxmlformats.org/officeDocument/2006/relationships/tags" Target="../tags/tag331.xml"/><Relationship Id="rId206" Type="http://schemas.openxmlformats.org/officeDocument/2006/relationships/tags" Target="../tags/tag345.xml"/><Relationship Id="rId12" Type="http://schemas.openxmlformats.org/officeDocument/2006/relationships/tags" Target="../tags/tag151.xml"/><Relationship Id="rId33" Type="http://schemas.openxmlformats.org/officeDocument/2006/relationships/tags" Target="../tags/tag172.xml"/><Relationship Id="rId108" Type="http://schemas.openxmlformats.org/officeDocument/2006/relationships/tags" Target="../tags/tag247.xml"/><Relationship Id="rId129" Type="http://schemas.openxmlformats.org/officeDocument/2006/relationships/tags" Target="../tags/tag268.xml"/><Relationship Id="rId54" Type="http://schemas.openxmlformats.org/officeDocument/2006/relationships/tags" Target="../tags/tag193.xml"/><Relationship Id="rId75" Type="http://schemas.openxmlformats.org/officeDocument/2006/relationships/tags" Target="../tags/tag214.xml"/><Relationship Id="rId96" Type="http://schemas.openxmlformats.org/officeDocument/2006/relationships/tags" Target="../tags/tag235.xml"/><Relationship Id="rId140" Type="http://schemas.openxmlformats.org/officeDocument/2006/relationships/tags" Target="../tags/tag279.xml"/><Relationship Id="rId161" Type="http://schemas.openxmlformats.org/officeDocument/2006/relationships/tags" Target="../tags/tag300.xml"/><Relationship Id="rId182" Type="http://schemas.openxmlformats.org/officeDocument/2006/relationships/tags" Target="../tags/tag321.xml"/><Relationship Id="rId217" Type="http://schemas.openxmlformats.org/officeDocument/2006/relationships/tags" Target="../tags/tag356.xml"/><Relationship Id="rId6" Type="http://schemas.openxmlformats.org/officeDocument/2006/relationships/tags" Target="../tags/tag145.xml"/><Relationship Id="rId23" Type="http://schemas.openxmlformats.org/officeDocument/2006/relationships/tags" Target="../tags/tag162.xml"/><Relationship Id="rId119" Type="http://schemas.openxmlformats.org/officeDocument/2006/relationships/tags" Target="../tags/tag258.xml"/><Relationship Id="rId44" Type="http://schemas.openxmlformats.org/officeDocument/2006/relationships/tags" Target="../tags/tag183.xml"/><Relationship Id="rId65" Type="http://schemas.openxmlformats.org/officeDocument/2006/relationships/tags" Target="../tags/tag204.xml"/><Relationship Id="rId86" Type="http://schemas.openxmlformats.org/officeDocument/2006/relationships/tags" Target="../tags/tag225.xml"/><Relationship Id="rId130" Type="http://schemas.openxmlformats.org/officeDocument/2006/relationships/tags" Target="../tags/tag269.xml"/><Relationship Id="rId151" Type="http://schemas.openxmlformats.org/officeDocument/2006/relationships/tags" Target="../tags/tag290.xml"/><Relationship Id="rId172" Type="http://schemas.openxmlformats.org/officeDocument/2006/relationships/tags" Target="../tags/tag311.xml"/><Relationship Id="rId193" Type="http://schemas.openxmlformats.org/officeDocument/2006/relationships/tags" Target="../tags/tag332.xml"/><Relationship Id="rId207" Type="http://schemas.openxmlformats.org/officeDocument/2006/relationships/tags" Target="../tags/tag346.xml"/><Relationship Id="rId13" Type="http://schemas.openxmlformats.org/officeDocument/2006/relationships/tags" Target="../tags/tag152.xml"/><Relationship Id="rId109" Type="http://schemas.openxmlformats.org/officeDocument/2006/relationships/tags" Target="../tags/tag248.xml"/><Relationship Id="rId34" Type="http://schemas.openxmlformats.org/officeDocument/2006/relationships/tags" Target="../tags/tag173.xml"/><Relationship Id="rId55" Type="http://schemas.openxmlformats.org/officeDocument/2006/relationships/tags" Target="../tags/tag194.xml"/><Relationship Id="rId76" Type="http://schemas.openxmlformats.org/officeDocument/2006/relationships/tags" Target="../tags/tag215.xml"/><Relationship Id="rId97" Type="http://schemas.openxmlformats.org/officeDocument/2006/relationships/tags" Target="../tags/tag236.xml"/><Relationship Id="rId120" Type="http://schemas.openxmlformats.org/officeDocument/2006/relationships/tags" Target="../tags/tag259.xml"/><Relationship Id="rId141" Type="http://schemas.openxmlformats.org/officeDocument/2006/relationships/tags" Target="../tags/tag280.xml"/><Relationship Id="rId7" Type="http://schemas.openxmlformats.org/officeDocument/2006/relationships/tags" Target="../tags/tag146.xml"/><Relationship Id="rId162" Type="http://schemas.openxmlformats.org/officeDocument/2006/relationships/tags" Target="../tags/tag301.xml"/><Relationship Id="rId183" Type="http://schemas.openxmlformats.org/officeDocument/2006/relationships/tags" Target="../tags/tag322.xml"/><Relationship Id="rId218" Type="http://schemas.openxmlformats.org/officeDocument/2006/relationships/tags" Target="../tags/tag357.xml"/><Relationship Id="rId24" Type="http://schemas.openxmlformats.org/officeDocument/2006/relationships/tags" Target="../tags/tag163.xml"/><Relationship Id="rId45" Type="http://schemas.openxmlformats.org/officeDocument/2006/relationships/tags" Target="../tags/tag184.xml"/><Relationship Id="rId66" Type="http://schemas.openxmlformats.org/officeDocument/2006/relationships/tags" Target="../tags/tag205.xml"/><Relationship Id="rId87" Type="http://schemas.openxmlformats.org/officeDocument/2006/relationships/tags" Target="../tags/tag226.xml"/><Relationship Id="rId110" Type="http://schemas.openxmlformats.org/officeDocument/2006/relationships/tags" Target="../tags/tag249.xml"/><Relationship Id="rId131" Type="http://schemas.openxmlformats.org/officeDocument/2006/relationships/tags" Target="../tags/tag270.xml"/><Relationship Id="rId152" Type="http://schemas.openxmlformats.org/officeDocument/2006/relationships/tags" Target="../tags/tag291.xml"/><Relationship Id="rId173" Type="http://schemas.openxmlformats.org/officeDocument/2006/relationships/tags" Target="../tags/tag312.xml"/><Relationship Id="rId194" Type="http://schemas.openxmlformats.org/officeDocument/2006/relationships/tags" Target="../tags/tag333.xml"/><Relationship Id="rId208" Type="http://schemas.openxmlformats.org/officeDocument/2006/relationships/tags" Target="../tags/tag347.xml"/><Relationship Id="rId14" Type="http://schemas.openxmlformats.org/officeDocument/2006/relationships/tags" Target="../tags/tag153.xml"/><Relationship Id="rId35" Type="http://schemas.openxmlformats.org/officeDocument/2006/relationships/tags" Target="../tags/tag174.xml"/><Relationship Id="rId56" Type="http://schemas.openxmlformats.org/officeDocument/2006/relationships/tags" Target="../tags/tag195.xml"/><Relationship Id="rId77" Type="http://schemas.openxmlformats.org/officeDocument/2006/relationships/tags" Target="../tags/tag216.xml"/><Relationship Id="rId100" Type="http://schemas.openxmlformats.org/officeDocument/2006/relationships/tags" Target="../tags/tag239.xml"/><Relationship Id="rId8" Type="http://schemas.openxmlformats.org/officeDocument/2006/relationships/tags" Target="../tags/tag147.xml"/><Relationship Id="rId98" Type="http://schemas.openxmlformats.org/officeDocument/2006/relationships/tags" Target="../tags/tag237.xml"/><Relationship Id="rId121" Type="http://schemas.openxmlformats.org/officeDocument/2006/relationships/tags" Target="../tags/tag260.xml"/><Relationship Id="rId142" Type="http://schemas.openxmlformats.org/officeDocument/2006/relationships/tags" Target="../tags/tag281.xml"/><Relationship Id="rId163" Type="http://schemas.openxmlformats.org/officeDocument/2006/relationships/tags" Target="../tags/tag302.xml"/><Relationship Id="rId184" Type="http://schemas.openxmlformats.org/officeDocument/2006/relationships/tags" Target="../tags/tag323.xml"/><Relationship Id="rId219" Type="http://schemas.openxmlformats.org/officeDocument/2006/relationships/tags" Target="../tags/tag358.xml"/><Relationship Id="rId3" Type="http://schemas.openxmlformats.org/officeDocument/2006/relationships/tags" Target="../tags/tag142.xml"/><Relationship Id="rId214" Type="http://schemas.openxmlformats.org/officeDocument/2006/relationships/tags" Target="../tags/tag353.xml"/><Relationship Id="rId25" Type="http://schemas.openxmlformats.org/officeDocument/2006/relationships/tags" Target="../tags/tag164.xml"/><Relationship Id="rId46" Type="http://schemas.openxmlformats.org/officeDocument/2006/relationships/tags" Target="../tags/tag185.xml"/><Relationship Id="rId67" Type="http://schemas.openxmlformats.org/officeDocument/2006/relationships/tags" Target="../tags/tag206.xml"/><Relationship Id="rId116" Type="http://schemas.openxmlformats.org/officeDocument/2006/relationships/tags" Target="../tags/tag255.xml"/><Relationship Id="rId137" Type="http://schemas.openxmlformats.org/officeDocument/2006/relationships/tags" Target="../tags/tag276.xml"/><Relationship Id="rId158" Type="http://schemas.openxmlformats.org/officeDocument/2006/relationships/tags" Target="../tags/tag297.xml"/><Relationship Id="rId20" Type="http://schemas.openxmlformats.org/officeDocument/2006/relationships/tags" Target="../tags/tag159.xml"/><Relationship Id="rId41" Type="http://schemas.openxmlformats.org/officeDocument/2006/relationships/tags" Target="../tags/tag180.xml"/><Relationship Id="rId62" Type="http://schemas.openxmlformats.org/officeDocument/2006/relationships/tags" Target="../tags/tag201.xml"/><Relationship Id="rId83" Type="http://schemas.openxmlformats.org/officeDocument/2006/relationships/tags" Target="../tags/tag222.xml"/><Relationship Id="rId88" Type="http://schemas.openxmlformats.org/officeDocument/2006/relationships/tags" Target="../tags/tag227.xml"/><Relationship Id="rId111" Type="http://schemas.openxmlformats.org/officeDocument/2006/relationships/tags" Target="../tags/tag250.xml"/><Relationship Id="rId132" Type="http://schemas.openxmlformats.org/officeDocument/2006/relationships/tags" Target="../tags/tag271.xml"/><Relationship Id="rId153" Type="http://schemas.openxmlformats.org/officeDocument/2006/relationships/tags" Target="../tags/tag292.xml"/><Relationship Id="rId174" Type="http://schemas.openxmlformats.org/officeDocument/2006/relationships/tags" Target="../tags/tag313.xml"/><Relationship Id="rId179" Type="http://schemas.openxmlformats.org/officeDocument/2006/relationships/tags" Target="../tags/tag318.xml"/><Relationship Id="rId195" Type="http://schemas.openxmlformats.org/officeDocument/2006/relationships/tags" Target="../tags/tag334.xml"/><Relationship Id="rId209" Type="http://schemas.openxmlformats.org/officeDocument/2006/relationships/tags" Target="../tags/tag348.xml"/><Relationship Id="rId190" Type="http://schemas.openxmlformats.org/officeDocument/2006/relationships/tags" Target="../tags/tag329.xml"/><Relationship Id="rId204" Type="http://schemas.openxmlformats.org/officeDocument/2006/relationships/tags" Target="../tags/tag343.xml"/><Relationship Id="rId220" Type="http://schemas.openxmlformats.org/officeDocument/2006/relationships/tags" Target="../tags/tag359.xml"/><Relationship Id="rId225" Type="http://schemas.openxmlformats.org/officeDocument/2006/relationships/notesSlide" Target="../notesSlides/notesSlide22.xml"/><Relationship Id="rId15" Type="http://schemas.openxmlformats.org/officeDocument/2006/relationships/tags" Target="../tags/tag154.xml"/><Relationship Id="rId36" Type="http://schemas.openxmlformats.org/officeDocument/2006/relationships/tags" Target="../tags/tag175.xml"/><Relationship Id="rId57" Type="http://schemas.openxmlformats.org/officeDocument/2006/relationships/tags" Target="../tags/tag196.xml"/><Relationship Id="rId106" Type="http://schemas.openxmlformats.org/officeDocument/2006/relationships/tags" Target="../tags/tag245.xml"/><Relationship Id="rId127" Type="http://schemas.openxmlformats.org/officeDocument/2006/relationships/tags" Target="../tags/tag266.xml"/><Relationship Id="rId10" Type="http://schemas.openxmlformats.org/officeDocument/2006/relationships/tags" Target="../tags/tag149.xml"/><Relationship Id="rId31" Type="http://schemas.openxmlformats.org/officeDocument/2006/relationships/tags" Target="../tags/tag170.xml"/><Relationship Id="rId52" Type="http://schemas.openxmlformats.org/officeDocument/2006/relationships/tags" Target="../tags/tag191.xml"/><Relationship Id="rId73" Type="http://schemas.openxmlformats.org/officeDocument/2006/relationships/tags" Target="../tags/tag212.xml"/><Relationship Id="rId78" Type="http://schemas.openxmlformats.org/officeDocument/2006/relationships/tags" Target="../tags/tag217.xml"/><Relationship Id="rId94" Type="http://schemas.openxmlformats.org/officeDocument/2006/relationships/tags" Target="../tags/tag233.xml"/><Relationship Id="rId99" Type="http://schemas.openxmlformats.org/officeDocument/2006/relationships/tags" Target="../tags/tag238.xml"/><Relationship Id="rId101" Type="http://schemas.openxmlformats.org/officeDocument/2006/relationships/tags" Target="../tags/tag240.xml"/><Relationship Id="rId122" Type="http://schemas.openxmlformats.org/officeDocument/2006/relationships/tags" Target="../tags/tag261.xml"/><Relationship Id="rId143" Type="http://schemas.openxmlformats.org/officeDocument/2006/relationships/tags" Target="../tags/tag282.xml"/><Relationship Id="rId148" Type="http://schemas.openxmlformats.org/officeDocument/2006/relationships/tags" Target="../tags/tag287.xml"/><Relationship Id="rId164" Type="http://schemas.openxmlformats.org/officeDocument/2006/relationships/tags" Target="../tags/tag303.xml"/><Relationship Id="rId169" Type="http://schemas.openxmlformats.org/officeDocument/2006/relationships/tags" Target="../tags/tag308.xml"/><Relationship Id="rId185" Type="http://schemas.openxmlformats.org/officeDocument/2006/relationships/tags" Target="../tags/tag324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80" Type="http://schemas.openxmlformats.org/officeDocument/2006/relationships/tags" Target="../tags/tag319.xml"/><Relationship Id="rId210" Type="http://schemas.openxmlformats.org/officeDocument/2006/relationships/tags" Target="../tags/tag349.xml"/><Relationship Id="rId215" Type="http://schemas.openxmlformats.org/officeDocument/2006/relationships/tags" Target="../tags/tag354.xml"/><Relationship Id="rId26" Type="http://schemas.openxmlformats.org/officeDocument/2006/relationships/tags" Target="../tags/tag165.xml"/><Relationship Id="rId47" Type="http://schemas.openxmlformats.org/officeDocument/2006/relationships/tags" Target="../tags/tag186.xml"/><Relationship Id="rId68" Type="http://schemas.openxmlformats.org/officeDocument/2006/relationships/tags" Target="../tags/tag207.xml"/><Relationship Id="rId89" Type="http://schemas.openxmlformats.org/officeDocument/2006/relationships/tags" Target="../tags/tag228.xml"/><Relationship Id="rId112" Type="http://schemas.openxmlformats.org/officeDocument/2006/relationships/tags" Target="../tags/tag251.xml"/><Relationship Id="rId133" Type="http://schemas.openxmlformats.org/officeDocument/2006/relationships/tags" Target="../tags/tag272.xml"/><Relationship Id="rId154" Type="http://schemas.openxmlformats.org/officeDocument/2006/relationships/tags" Target="../tags/tag293.xml"/><Relationship Id="rId175" Type="http://schemas.openxmlformats.org/officeDocument/2006/relationships/tags" Target="../tags/tag314.xml"/><Relationship Id="rId196" Type="http://schemas.openxmlformats.org/officeDocument/2006/relationships/tags" Target="../tags/tag335.xml"/><Relationship Id="rId200" Type="http://schemas.openxmlformats.org/officeDocument/2006/relationships/tags" Target="../tags/tag339.xml"/><Relationship Id="rId16" Type="http://schemas.openxmlformats.org/officeDocument/2006/relationships/tags" Target="../tags/tag155.xml"/><Relationship Id="rId221" Type="http://schemas.openxmlformats.org/officeDocument/2006/relationships/tags" Target="../tags/tag360.xml"/><Relationship Id="rId37" Type="http://schemas.openxmlformats.org/officeDocument/2006/relationships/tags" Target="../tags/tag176.xml"/><Relationship Id="rId58" Type="http://schemas.openxmlformats.org/officeDocument/2006/relationships/tags" Target="../tags/tag197.xml"/><Relationship Id="rId79" Type="http://schemas.openxmlformats.org/officeDocument/2006/relationships/tags" Target="../tags/tag218.xml"/><Relationship Id="rId102" Type="http://schemas.openxmlformats.org/officeDocument/2006/relationships/tags" Target="../tags/tag241.xml"/><Relationship Id="rId123" Type="http://schemas.openxmlformats.org/officeDocument/2006/relationships/tags" Target="../tags/tag262.xml"/><Relationship Id="rId144" Type="http://schemas.openxmlformats.org/officeDocument/2006/relationships/tags" Target="../tags/tag283.xml"/><Relationship Id="rId90" Type="http://schemas.openxmlformats.org/officeDocument/2006/relationships/tags" Target="../tags/tag229.xml"/><Relationship Id="rId165" Type="http://schemas.openxmlformats.org/officeDocument/2006/relationships/tags" Target="../tags/tag304.xml"/><Relationship Id="rId186" Type="http://schemas.openxmlformats.org/officeDocument/2006/relationships/tags" Target="../tags/tag325.xml"/><Relationship Id="rId211" Type="http://schemas.openxmlformats.org/officeDocument/2006/relationships/tags" Target="../tags/tag350.xml"/><Relationship Id="rId27" Type="http://schemas.openxmlformats.org/officeDocument/2006/relationships/tags" Target="../tags/tag166.xml"/><Relationship Id="rId48" Type="http://schemas.openxmlformats.org/officeDocument/2006/relationships/tags" Target="../tags/tag187.xml"/><Relationship Id="rId69" Type="http://schemas.openxmlformats.org/officeDocument/2006/relationships/tags" Target="../tags/tag208.xml"/><Relationship Id="rId113" Type="http://schemas.openxmlformats.org/officeDocument/2006/relationships/tags" Target="../tags/tag252.xml"/><Relationship Id="rId134" Type="http://schemas.openxmlformats.org/officeDocument/2006/relationships/tags" Target="../tags/tag273.xml"/><Relationship Id="rId80" Type="http://schemas.openxmlformats.org/officeDocument/2006/relationships/tags" Target="../tags/tag219.xml"/><Relationship Id="rId155" Type="http://schemas.openxmlformats.org/officeDocument/2006/relationships/tags" Target="../tags/tag294.xml"/><Relationship Id="rId176" Type="http://schemas.openxmlformats.org/officeDocument/2006/relationships/tags" Target="../tags/tag315.xml"/><Relationship Id="rId197" Type="http://schemas.openxmlformats.org/officeDocument/2006/relationships/tags" Target="../tags/tag336.xml"/><Relationship Id="rId201" Type="http://schemas.openxmlformats.org/officeDocument/2006/relationships/tags" Target="../tags/tag340.xml"/><Relationship Id="rId222" Type="http://schemas.openxmlformats.org/officeDocument/2006/relationships/tags" Target="../tags/tag361.xml"/><Relationship Id="rId17" Type="http://schemas.openxmlformats.org/officeDocument/2006/relationships/tags" Target="../tags/tag156.xml"/><Relationship Id="rId38" Type="http://schemas.openxmlformats.org/officeDocument/2006/relationships/tags" Target="../tags/tag177.xml"/><Relationship Id="rId59" Type="http://schemas.openxmlformats.org/officeDocument/2006/relationships/tags" Target="../tags/tag198.xml"/><Relationship Id="rId103" Type="http://schemas.openxmlformats.org/officeDocument/2006/relationships/tags" Target="../tags/tag242.xml"/><Relationship Id="rId124" Type="http://schemas.openxmlformats.org/officeDocument/2006/relationships/tags" Target="../tags/tag263.xml"/><Relationship Id="rId70" Type="http://schemas.openxmlformats.org/officeDocument/2006/relationships/tags" Target="../tags/tag209.xml"/><Relationship Id="rId91" Type="http://schemas.openxmlformats.org/officeDocument/2006/relationships/tags" Target="../tags/tag230.xml"/><Relationship Id="rId145" Type="http://schemas.openxmlformats.org/officeDocument/2006/relationships/tags" Target="../tags/tag284.xml"/><Relationship Id="rId166" Type="http://schemas.openxmlformats.org/officeDocument/2006/relationships/tags" Target="../tags/tag305.xml"/><Relationship Id="rId187" Type="http://schemas.openxmlformats.org/officeDocument/2006/relationships/tags" Target="../tags/tag326.xml"/><Relationship Id="rId1" Type="http://schemas.openxmlformats.org/officeDocument/2006/relationships/tags" Target="../tags/tag140.xml"/><Relationship Id="rId212" Type="http://schemas.openxmlformats.org/officeDocument/2006/relationships/tags" Target="../tags/tag351.xml"/><Relationship Id="rId28" Type="http://schemas.openxmlformats.org/officeDocument/2006/relationships/tags" Target="../tags/tag167.xml"/><Relationship Id="rId49" Type="http://schemas.openxmlformats.org/officeDocument/2006/relationships/tags" Target="../tags/tag188.xml"/><Relationship Id="rId114" Type="http://schemas.openxmlformats.org/officeDocument/2006/relationships/tags" Target="../tags/tag253.xml"/><Relationship Id="rId60" Type="http://schemas.openxmlformats.org/officeDocument/2006/relationships/tags" Target="../tags/tag199.xml"/><Relationship Id="rId81" Type="http://schemas.openxmlformats.org/officeDocument/2006/relationships/tags" Target="../tags/tag220.xml"/><Relationship Id="rId135" Type="http://schemas.openxmlformats.org/officeDocument/2006/relationships/tags" Target="../tags/tag274.xml"/><Relationship Id="rId156" Type="http://schemas.openxmlformats.org/officeDocument/2006/relationships/tags" Target="../tags/tag295.xml"/><Relationship Id="rId177" Type="http://schemas.openxmlformats.org/officeDocument/2006/relationships/tags" Target="../tags/tag316.xml"/><Relationship Id="rId198" Type="http://schemas.openxmlformats.org/officeDocument/2006/relationships/tags" Target="../tags/tag337.xml"/><Relationship Id="rId202" Type="http://schemas.openxmlformats.org/officeDocument/2006/relationships/tags" Target="../tags/tag341.xml"/><Relationship Id="rId223" Type="http://schemas.openxmlformats.org/officeDocument/2006/relationships/tags" Target="../tags/tag362.xml"/><Relationship Id="rId18" Type="http://schemas.openxmlformats.org/officeDocument/2006/relationships/tags" Target="../tags/tag157.xml"/><Relationship Id="rId39" Type="http://schemas.openxmlformats.org/officeDocument/2006/relationships/tags" Target="../tags/tag178.xml"/><Relationship Id="rId50" Type="http://schemas.openxmlformats.org/officeDocument/2006/relationships/tags" Target="../tags/tag189.xml"/><Relationship Id="rId104" Type="http://schemas.openxmlformats.org/officeDocument/2006/relationships/tags" Target="../tags/tag243.xml"/><Relationship Id="rId125" Type="http://schemas.openxmlformats.org/officeDocument/2006/relationships/tags" Target="../tags/tag264.xml"/><Relationship Id="rId146" Type="http://schemas.openxmlformats.org/officeDocument/2006/relationships/tags" Target="../tags/tag285.xml"/><Relationship Id="rId167" Type="http://schemas.openxmlformats.org/officeDocument/2006/relationships/tags" Target="../tags/tag306.xml"/><Relationship Id="rId188" Type="http://schemas.openxmlformats.org/officeDocument/2006/relationships/tags" Target="../tags/tag327.xml"/><Relationship Id="rId71" Type="http://schemas.openxmlformats.org/officeDocument/2006/relationships/tags" Target="../tags/tag210.xml"/><Relationship Id="rId92" Type="http://schemas.openxmlformats.org/officeDocument/2006/relationships/tags" Target="../tags/tag231.xml"/><Relationship Id="rId213" Type="http://schemas.openxmlformats.org/officeDocument/2006/relationships/tags" Target="../tags/tag352.xml"/><Relationship Id="rId2" Type="http://schemas.openxmlformats.org/officeDocument/2006/relationships/tags" Target="../tags/tag141.xml"/><Relationship Id="rId29" Type="http://schemas.openxmlformats.org/officeDocument/2006/relationships/tags" Target="../tags/tag168.xml"/><Relationship Id="rId40" Type="http://schemas.openxmlformats.org/officeDocument/2006/relationships/tags" Target="../tags/tag179.xml"/><Relationship Id="rId115" Type="http://schemas.openxmlformats.org/officeDocument/2006/relationships/tags" Target="../tags/tag254.xml"/><Relationship Id="rId136" Type="http://schemas.openxmlformats.org/officeDocument/2006/relationships/tags" Target="../tags/tag275.xml"/><Relationship Id="rId157" Type="http://schemas.openxmlformats.org/officeDocument/2006/relationships/tags" Target="../tags/tag296.xml"/><Relationship Id="rId178" Type="http://schemas.openxmlformats.org/officeDocument/2006/relationships/tags" Target="../tags/tag317.xml"/><Relationship Id="rId61" Type="http://schemas.openxmlformats.org/officeDocument/2006/relationships/tags" Target="../tags/tag200.xml"/><Relationship Id="rId82" Type="http://schemas.openxmlformats.org/officeDocument/2006/relationships/tags" Target="../tags/tag221.xml"/><Relationship Id="rId199" Type="http://schemas.openxmlformats.org/officeDocument/2006/relationships/tags" Target="../tags/tag338.xml"/><Relationship Id="rId203" Type="http://schemas.openxmlformats.org/officeDocument/2006/relationships/tags" Target="../tags/tag342.xml"/><Relationship Id="rId19" Type="http://schemas.openxmlformats.org/officeDocument/2006/relationships/tags" Target="../tags/tag158.xml"/><Relationship Id="rId224" Type="http://schemas.openxmlformats.org/officeDocument/2006/relationships/slideLayout" Target="../slideLayouts/slideLayout2.xml"/><Relationship Id="rId30" Type="http://schemas.openxmlformats.org/officeDocument/2006/relationships/tags" Target="../tags/tag169.xml"/><Relationship Id="rId105" Type="http://schemas.openxmlformats.org/officeDocument/2006/relationships/tags" Target="../tags/tag244.xml"/><Relationship Id="rId126" Type="http://schemas.openxmlformats.org/officeDocument/2006/relationships/tags" Target="../tags/tag265.xml"/><Relationship Id="rId147" Type="http://schemas.openxmlformats.org/officeDocument/2006/relationships/tags" Target="../tags/tag286.xml"/><Relationship Id="rId168" Type="http://schemas.openxmlformats.org/officeDocument/2006/relationships/tags" Target="../tags/tag307.xml"/><Relationship Id="rId51" Type="http://schemas.openxmlformats.org/officeDocument/2006/relationships/tags" Target="../tags/tag190.xml"/><Relationship Id="rId72" Type="http://schemas.openxmlformats.org/officeDocument/2006/relationships/tags" Target="../tags/tag211.xml"/><Relationship Id="rId93" Type="http://schemas.openxmlformats.org/officeDocument/2006/relationships/tags" Target="../tags/tag232.xml"/><Relationship Id="rId189" Type="http://schemas.openxmlformats.org/officeDocument/2006/relationships/tags" Target="../tags/tag3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tags" Target="../tags/tag483.xml"/><Relationship Id="rId21" Type="http://schemas.openxmlformats.org/officeDocument/2006/relationships/tags" Target="../tags/tag387.xml"/><Relationship Id="rId42" Type="http://schemas.openxmlformats.org/officeDocument/2006/relationships/tags" Target="../tags/tag408.xml"/><Relationship Id="rId63" Type="http://schemas.openxmlformats.org/officeDocument/2006/relationships/tags" Target="../tags/tag429.xml"/><Relationship Id="rId84" Type="http://schemas.openxmlformats.org/officeDocument/2006/relationships/tags" Target="../tags/tag450.xml"/><Relationship Id="rId138" Type="http://schemas.openxmlformats.org/officeDocument/2006/relationships/tags" Target="../tags/tag504.xml"/><Relationship Id="rId159" Type="http://schemas.openxmlformats.org/officeDocument/2006/relationships/tags" Target="../tags/tag525.xml"/><Relationship Id="rId170" Type="http://schemas.openxmlformats.org/officeDocument/2006/relationships/tags" Target="../tags/tag536.xml"/><Relationship Id="rId191" Type="http://schemas.openxmlformats.org/officeDocument/2006/relationships/tags" Target="../tags/tag557.xml"/><Relationship Id="rId205" Type="http://schemas.openxmlformats.org/officeDocument/2006/relationships/tags" Target="../tags/tag571.xml"/><Relationship Id="rId107" Type="http://schemas.openxmlformats.org/officeDocument/2006/relationships/tags" Target="../tags/tag473.xml"/><Relationship Id="rId11" Type="http://schemas.openxmlformats.org/officeDocument/2006/relationships/tags" Target="../tags/tag377.xml"/><Relationship Id="rId32" Type="http://schemas.openxmlformats.org/officeDocument/2006/relationships/tags" Target="../tags/tag398.xml"/><Relationship Id="rId53" Type="http://schemas.openxmlformats.org/officeDocument/2006/relationships/tags" Target="../tags/tag419.xml"/><Relationship Id="rId74" Type="http://schemas.openxmlformats.org/officeDocument/2006/relationships/tags" Target="../tags/tag440.xml"/><Relationship Id="rId128" Type="http://schemas.openxmlformats.org/officeDocument/2006/relationships/tags" Target="../tags/tag494.xml"/><Relationship Id="rId149" Type="http://schemas.openxmlformats.org/officeDocument/2006/relationships/tags" Target="../tags/tag515.xml"/><Relationship Id="rId5" Type="http://schemas.openxmlformats.org/officeDocument/2006/relationships/tags" Target="../tags/tag371.xml"/><Relationship Id="rId95" Type="http://schemas.openxmlformats.org/officeDocument/2006/relationships/tags" Target="../tags/tag461.xml"/><Relationship Id="rId160" Type="http://schemas.openxmlformats.org/officeDocument/2006/relationships/tags" Target="../tags/tag526.xml"/><Relationship Id="rId181" Type="http://schemas.openxmlformats.org/officeDocument/2006/relationships/tags" Target="../tags/tag547.xml"/><Relationship Id="rId216" Type="http://schemas.openxmlformats.org/officeDocument/2006/relationships/tags" Target="../tags/tag582.xml"/><Relationship Id="rId22" Type="http://schemas.openxmlformats.org/officeDocument/2006/relationships/tags" Target="../tags/tag388.xml"/><Relationship Id="rId43" Type="http://schemas.openxmlformats.org/officeDocument/2006/relationships/tags" Target="../tags/tag409.xml"/><Relationship Id="rId64" Type="http://schemas.openxmlformats.org/officeDocument/2006/relationships/tags" Target="../tags/tag430.xml"/><Relationship Id="rId118" Type="http://schemas.openxmlformats.org/officeDocument/2006/relationships/tags" Target="../tags/tag484.xml"/><Relationship Id="rId139" Type="http://schemas.openxmlformats.org/officeDocument/2006/relationships/tags" Target="../tags/tag505.xml"/><Relationship Id="rId85" Type="http://schemas.openxmlformats.org/officeDocument/2006/relationships/tags" Target="../tags/tag451.xml"/><Relationship Id="rId150" Type="http://schemas.openxmlformats.org/officeDocument/2006/relationships/tags" Target="../tags/tag516.xml"/><Relationship Id="rId171" Type="http://schemas.openxmlformats.org/officeDocument/2006/relationships/tags" Target="../tags/tag537.xml"/><Relationship Id="rId192" Type="http://schemas.openxmlformats.org/officeDocument/2006/relationships/tags" Target="../tags/tag558.xml"/><Relationship Id="rId206" Type="http://schemas.openxmlformats.org/officeDocument/2006/relationships/tags" Target="../tags/tag572.xml"/><Relationship Id="rId12" Type="http://schemas.openxmlformats.org/officeDocument/2006/relationships/tags" Target="../tags/tag378.xml"/><Relationship Id="rId33" Type="http://schemas.openxmlformats.org/officeDocument/2006/relationships/tags" Target="../tags/tag399.xml"/><Relationship Id="rId108" Type="http://schemas.openxmlformats.org/officeDocument/2006/relationships/tags" Target="../tags/tag474.xml"/><Relationship Id="rId129" Type="http://schemas.openxmlformats.org/officeDocument/2006/relationships/tags" Target="../tags/tag495.xml"/><Relationship Id="rId54" Type="http://schemas.openxmlformats.org/officeDocument/2006/relationships/tags" Target="../tags/tag420.xml"/><Relationship Id="rId75" Type="http://schemas.openxmlformats.org/officeDocument/2006/relationships/tags" Target="../tags/tag441.xml"/><Relationship Id="rId96" Type="http://schemas.openxmlformats.org/officeDocument/2006/relationships/tags" Target="../tags/tag462.xml"/><Relationship Id="rId140" Type="http://schemas.openxmlformats.org/officeDocument/2006/relationships/tags" Target="../tags/tag506.xml"/><Relationship Id="rId161" Type="http://schemas.openxmlformats.org/officeDocument/2006/relationships/tags" Target="../tags/tag527.xml"/><Relationship Id="rId182" Type="http://schemas.openxmlformats.org/officeDocument/2006/relationships/tags" Target="../tags/tag548.xml"/><Relationship Id="rId217" Type="http://schemas.openxmlformats.org/officeDocument/2006/relationships/tags" Target="../tags/tag583.xml"/><Relationship Id="rId6" Type="http://schemas.openxmlformats.org/officeDocument/2006/relationships/tags" Target="../tags/tag372.xml"/><Relationship Id="rId23" Type="http://schemas.openxmlformats.org/officeDocument/2006/relationships/tags" Target="../tags/tag389.xml"/><Relationship Id="rId119" Type="http://schemas.openxmlformats.org/officeDocument/2006/relationships/tags" Target="../tags/tag485.xml"/><Relationship Id="rId44" Type="http://schemas.openxmlformats.org/officeDocument/2006/relationships/tags" Target="../tags/tag410.xml"/><Relationship Id="rId65" Type="http://schemas.openxmlformats.org/officeDocument/2006/relationships/tags" Target="../tags/tag431.xml"/><Relationship Id="rId86" Type="http://schemas.openxmlformats.org/officeDocument/2006/relationships/tags" Target="../tags/tag452.xml"/><Relationship Id="rId130" Type="http://schemas.openxmlformats.org/officeDocument/2006/relationships/tags" Target="../tags/tag496.xml"/><Relationship Id="rId151" Type="http://schemas.openxmlformats.org/officeDocument/2006/relationships/tags" Target="../tags/tag517.xml"/><Relationship Id="rId172" Type="http://schemas.openxmlformats.org/officeDocument/2006/relationships/tags" Target="../tags/tag538.xml"/><Relationship Id="rId193" Type="http://schemas.openxmlformats.org/officeDocument/2006/relationships/tags" Target="../tags/tag559.xml"/><Relationship Id="rId207" Type="http://schemas.openxmlformats.org/officeDocument/2006/relationships/tags" Target="../tags/tag573.xml"/><Relationship Id="rId13" Type="http://schemas.openxmlformats.org/officeDocument/2006/relationships/tags" Target="../tags/tag379.xml"/><Relationship Id="rId109" Type="http://schemas.openxmlformats.org/officeDocument/2006/relationships/tags" Target="../tags/tag475.xml"/><Relationship Id="rId34" Type="http://schemas.openxmlformats.org/officeDocument/2006/relationships/tags" Target="../tags/tag400.xml"/><Relationship Id="rId55" Type="http://schemas.openxmlformats.org/officeDocument/2006/relationships/tags" Target="../tags/tag421.xml"/><Relationship Id="rId76" Type="http://schemas.openxmlformats.org/officeDocument/2006/relationships/tags" Target="../tags/tag442.xml"/><Relationship Id="rId97" Type="http://schemas.openxmlformats.org/officeDocument/2006/relationships/tags" Target="../tags/tag463.xml"/><Relationship Id="rId120" Type="http://schemas.openxmlformats.org/officeDocument/2006/relationships/tags" Target="../tags/tag486.xml"/><Relationship Id="rId141" Type="http://schemas.openxmlformats.org/officeDocument/2006/relationships/tags" Target="../tags/tag507.xml"/><Relationship Id="rId7" Type="http://schemas.openxmlformats.org/officeDocument/2006/relationships/tags" Target="../tags/tag373.xml"/><Relationship Id="rId162" Type="http://schemas.openxmlformats.org/officeDocument/2006/relationships/tags" Target="../tags/tag528.xml"/><Relationship Id="rId183" Type="http://schemas.openxmlformats.org/officeDocument/2006/relationships/tags" Target="../tags/tag549.xml"/><Relationship Id="rId218" Type="http://schemas.openxmlformats.org/officeDocument/2006/relationships/tags" Target="../tags/tag584.xml"/><Relationship Id="rId24" Type="http://schemas.openxmlformats.org/officeDocument/2006/relationships/tags" Target="../tags/tag390.xml"/><Relationship Id="rId45" Type="http://schemas.openxmlformats.org/officeDocument/2006/relationships/tags" Target="../tags/tag411.xml"/><Relationship Id="rId66" Type="http://schemas.openxmlformats.org/officeDocument/2006/relationships/tags" Target="../tags/tag432.xml"/><Relationship Id="rId87" Type="http://schemas.openxmlformats.org/officeDocument/2006/relationships/tags" Target="../tags/tag453.xml"/><Relationship Id="rId110" Type="http://schemas.openxmlformats.org/officeDocument/2006/relationships/tags" Target="../tags/tag476.xml"/><Relationship Id="rId131" Type="http://schemas.openxmlformats.org/officeDocument/2006/relationships/tags" Target="../tags/tag497.xml"/><Relationship Id="rId152" Type="http://schemas.openxmlformats.org/officeDocument/2006/relationships/tags" Target="../tags/tag518.xml"/><Relationship Id="rId173" Type="http://schemas.openxmlformats.org/officeDocument/2006/relationships/tags" Target="../tags/tag539.xml"/><Relationship Id="rId194" Type="http://schemas.openxmlformats.org/officeDocument/2006/relationships/tags" Target="../tags/tag560.xml"/><Relationship Id="rId208" Type="http://schemas.openxmlformats.org/officeDocument/2006/relationships/tags" Target="../tags/tag574.xml"/><Relationship Id="rId14" Type="http://schemas.openxmlformats.org/officeDocument/2006/relationships/tags" Target="../tags/tag380.xml"/><Relationship Id="rId35" Type="http://schemas.openxmlformats.org/officeDocument/2006/relationships/tags" Target="../tags/tag401.xml"/><Relationship Id="rId56" Type="http://schemas.openxmlformats.org/officeDocument/2006/relationships/tags" Target="../tags/tag422.xml"/><Relationship Id="rId77" Type="http://schemas.openxmlformats.org/officeDocument/2006/relationships/tags" Target="../tags/tag443.xml"/><Relationship Id="rId100" Type="http://schemas.openxmlformats.org/officeDocument/2006/relationships/tags" Target="../tags/tag466.xml"/><Relationship Id="rId8" Type="http://schemas.openxmlformats.org/officeDocument/2006/relationships/tags" Target="../tags/tag374.xml"/><Relationship Id="rId98" Type="http://schemas.openxmlformats.org/officeDocument/2006/relationships/tags" Target="../tags/tag464.xml"/><Relationship Id="rId121" Type="http://schemas.openxmlformats.org/officeDocument/2006/relationships/tags" Target="../tags/tag487.xml"/><Relationship Id="rId142" Type="http://schemas.openxmlformats.org/officeDocument/2006/relationships/tags" Target="../tags/tag508.xml"/><Relationship Id="rId163" Type="http://schemas.openxmlformats.org/officeDocument/2006/relationships/tags" Target="../tags/tag529.xml"/><Relationship Id="rId184" Type="http://schemas.openxmlformats.org/officeDocument/2006/relationships/tags" Target="../tags/tag550.xml"/><Relationship Id="rId219" Type="http://schemas.openxmlformats.org/officeDocument/2006/relationships/tags" Target="../tags/tag585.xml"/><Relationship Id="rId3" Type="http://schemas.openxmlformats.org/officeDocument/2006/relationships/tags" Target="../tags/tag369.xml"/><Relationship Id="rId214" Type="http://schemas.openxmlformats.org/officeDocument/2006/relationships/tags" Target="../tags/tag580.xml"/><Relationship Id="rId25" Type="http://schemas.openxmlformats.org/officeDocument/2006/relationships/tags" Target="../tags/tag391.xml"/><Relationship Id="rId46" Type="http://schemas.openxmlformats.org/officeDocument/2006/relationships/tags" Target="../tags/tag412.xml"/><Relationship Id="rId67" Type="http://schemas.openxmlformats.org/officeDocument/2006/relationships/tags" Target="../tags/tag433.xml"/><Relationship Id="rId116" Type="http://schemas.openxmlformats.org/officeDocument/2006/relationships/tags" Target="../tags/tag482.xml"/><Relationship Id="rId137" Type="http://schemas.openxmlformats.org/officeDocument/2006/relationships/tags" Target="../tags/tag503.xml"/><Relationship Id="rId158" Type="http://schemas.openxmlformats.org/officeDocument/2006/relationships/tags" Target="../tags/tag524.xml"/><Relationship Id="rId20" Type="http://schemas.openxmlformats.org/officeDocument/2006/relationships/tags" Target="../tags/tag386.xml"/><Relationship Id="rId41" Type="http://schemas.openxmlformats.org/officeDocument/2006/relationships/tags" Target="../tags/tag407.xml"/><Relationship Id="rId62" Type="http://schemas.openxmlformats.org/officeDocument/2006/relationships/tags" Target="../tags/tag428.xml"/><Relationship Id="rId83" Type="http://schemas.openxmlformats.org/officeDocument/2006/relationships/tags" Target="../tags/tag449.xml"/><Relationship Id="rId88" Type="http://schemas.openxmlformats.org/officeDocument/2006/relationships/tags" Target="../tags/tag454.xml"/><Relationship Id="rId111" Type="http://schemas.openxmlformats.org/officeDocument/2006/relationships/tags" Target="../tags/tag477.xml"/><Relationship Id="rId132" Type="http://schemas.openxmlformats.org/officeDocument/2006/relationships/tags" Target="../tags/tag498.xml"/><Relationship Id="rId153" Type="http://schemas.openxmlformats.org/officeDocument/2006/relationships/tags" Target="../tags/tag519.xml"/><Relationship Id="rId174" Type="http://schemas.openxmlformats.org/officeDocument/2006/relationships/tags" Target="../tags/tag540.xml"/><Relationship Id="rId179" Type="http://schemas.openxmlformats.org/officeDocument/2006/relationships/tags" Target="../tags/tag545.xml"/><Relationship Id="rId195" Type="http://schemas.openxmlformats.org/officeDocument/2006/relationships/tags" Target="../tags/tag561.xml"/><Relationship Id="rId209" Type="http://schemas.openxmlformats.org/officeDocument/2006/relationships/tags" Target="../tags/tag575.xml"/><Relationship Id="rId190" Type="http://schemas.openxmlformats.org/officeDocument/2006/relationships/tags" Target="../tags/tag556.xml"/><Relationship Id="rId204" Type="http://schemas.openxmlformats.org/officeDocument/2006/relationships/tags" Target="../tags/tag570.xml"/><Relationship Id="rId220" Type="http://schemas.openxmlformats.org/officeDocument/2006/relationships/tags" Target="../tags/tag586.xml"/><Relationship Id="rId225" Type="http://schemas.openxmlformats.org/officeDocument/2006/relationships/notesSlide" Target="../notesSlides/notesSlide28.xml"/><Relationship Id="rId15" Type="http://schemas.openxmlformats.org/officeDocument/2006/relationships/tags" Target="../tags/tag381.xml"/><Relationship Id="rId36" Type="http://schemas.openxmlformats.org/officeDocument/2006/relationships/tags" Target="../tags/tag402.xml"/><Relationship Id="rId57" Type="http://schemas.openxmlformats.org/officeDocument/2006/relationships/tags" Target="../tags/tag423.xml"/><Relationship Id="rId106" Type="http://schemas.openxmlformats.org/officeDocument/2006/relationships/tags" Target="../tags/tag472.xml"/><Relationship Id="rId127" Type="http://schemas.openxmlformats.org/officeDocument/2006/relationships/tags" Target="../tags/tag493.xml"/><Relationship Id="rId10" Type="http://schemas.openxmlformats.org/officeDocument/2006/relationships/tags" Target="../tags/tag376.xml"/><Relationship Id="rId31" Type="http://schemas.openxmlformats.org/officeDocument/2006/relationships/tags" Target="../tags/tag397.xml"/><Relationship Id="rId52" Type="http://schemas.openxmlformats.org/officeDocument/2006/relationships/tags" Target="../tags/tag418.xml"/><Relationship Id="rId73" Type="http://schemas.openxmlformats.org/officeDocument/2006/relationships/tags" Target="../tags/tag439.xml"/><Relationship Id="rId78" Type="http://schemas.openxmlformats.org/officeDocument/2006/relationships/tags" Target="../tags/tag444.xml"/><Relationship Id="rId94" Type="http://schemas.openxmlformats.org/officeDocument/2006/relationships/tags" Target="../tags/tag460.xml"/><Relationship Id="rId99" Type="http://schemas.openxmlformats.org/officeDocument/2006/relationships/tags" Target="../tags/tag465.xml"/><Relationship Id="rId101" Type="http://schemas.openxmlformats.org/officeDocument/2006/relationships/tags" Target="../tags/tag467.xml"/><Relationship Id="rId122" Type="http://schemas.openxmlformats.org/officeDocument/2006/relationships/tags" Target="../tags/tag488.xml"/><Relationship Id="rId143" Type="http://schemas.openxmlformats.org/officeDocument/2006/relationships/tags" Target="../tags/tag509.xml"/><Relationship Id="rId148" Type="http://schemas.openxmlformats.org/officeDocument/2006/relationships/tags" Target="../tags/tag514.xml"/><Relationship Id="rId164" Type="http://schemas.openxmlformats.org/officeDocument/2006/relationships/tags" Target="../tags/tag530.xml"/><Relationship Id="rId169" Type="http://schemas.openxmlformats.org/officeDocument/2006/relationships/tags" Target="../tags/tag535.xml"/><Relationship Id="rId185" Type="http://schemas.openxmlformats.org/officeDocument/2006/relationships/tags" Target="../tags/tag551.xml"/><Relationship Id="rId4" Type="http://schemas.openxmlformats.org/officeDocument/2006/relationships/tags" Target="../tags/tag370.xml"/><Relationship Id="rId9" Type="http://schemas.openxmlformats.org/officeDocument/2006/relationships/tags" Target="../tags/tag375.xml"/><Relationship Id="rId180" Type="http://schemas.openxmlformats.org/officeDocument/2006/relationships/tags" Target="../tags/tag546.xml"/><Relationship Id="rId210" Type="http://schemas.openxmlformats.org/officeDocument/2006/relationships/tags" Target="../tags/tag576.xml"/><Relationship Id="rId215" Type="http://schemas.openxmlformats.org/officeDocument/2006/relationships/tags" Target="../tags/tag581.xml"/><Relationship Id="rId26" Type="http://schemas.openxmlformats.org/officeDocument/2006/relationships/tags" Target="../tags/tag392.xml"/><Relationship Id="rId47" Type="http://schemas.openxmlformats.org/officeDocument/2006/relationships/tags" Target="../tags/tag413.xml"/><Relationship Id="rId68" Type="http://schemas.openxmlformats.org/officeDocument/2006/relationships/tags" Target="../tags/tag434.xml"/><Relationship Id="rId89" Type="http://schemas.openxmlformats.org/officeDocument/2006/relationships/tags" Target="../tags/tag455.xml"/><Relationship Id="rId112" Type="http://schemas.openxmlformats.org/officeDocument/2006/relationships/tags" Target="../tags/tag478.xml"/><Relationship Id="rId133" Type="http://schemas.openxmlformats.org/officeDocument/2006/relationships/tags" Target="../tags/tag499.xml"/><Relationship Id="rId154" Type="http://schemas.openxmlformats.org/officeDocument/2006/relationships/tags" Target="../tags/tag520.xml"/><Relationship Id="rId175" Type="http://schemas.openxmlformats.org/officeDocument/2006/relationships/tags" Target="../tags/tag541.xml"/><Relationship Id="rId196" Type="http://schemas.openxmlformats.org/officeDocument/2006/relationships/tags" Target="../tags/tag562.xml"/><Relationship Id="rId200" Type="http://schemas.openxmlformats.org/officeDocument/2006/relationships/tags" Target="../tags/tag566.xml"/><Relationship Id="rId16" Type="http://schemas.openxmlformats.org/officeDocument/2006/relationships/tags" Target="../tags/tag382.xml"/><Relationship Id="rId221" Type="http://schemas.openxmlformats.org/officeDocument/2006/relationships/tags" Target="../tags/tag587.xml"/><Relationship Id="rId37" Type="http://schemas.openxmlformats.org/officeDocument/2006/relationships/tags" Target="../tags/tag403.xml"/><Relationship Id="rId58" Type="http://schemas.openxmlformats.org/officeDocument/2006/relationships/tags" Target="../tags/tag424.xml"/><Relationship Id="rId79" Type="http://schemas.openxmlformats.org/officeDocument/2006/relationships/tags" Target="../tags/tag445.xml"/><Relationship Id="rId102" Type="http://schemas.openxmlformats.org/officeDocument/2006/relationships/tags" Target="../tags/tag468.xml"/><Relationship Id="rId123" Type="http://schemas.openxmlformats.org/officeDocument/2006/relationships/tags" Target="../tags/tag489.xml"/><Relationship Id="rId144" Type="http://schemas.openxmlformats.org/officeDocument/2006/relationships/tags" Target="../tags/tag510.xml"/><Relationship Id="rId90" Type="http://schemas.openxmlformats.org/officeDocument/2006/relationships/tags" Target="../tags/tag456.xml"/><Relationship Id="rId165" Type="http://schemas.openxmlformats.org/officeDocument/2006/relationships/tags" Target="../tags/tag531.xml"/><Relationship Id="rId186" Type="http://schemas.openxmlformats.org/officeDocument/2006/relationships/tags" Target="../tags/tag552.xml"/><Relationship Id="rId211" Type="http://schemas.openxmlformats.org/officeDocument/2006/relationships/tags" Target="../tags/tag577.xml"/><Relationship Id="rId27" Type="http://schemas.openxmlformats.org/officeDocument/2006/relationships/tags" Target="../tags/tag393.xml"/><Relationship Id="rId48" Type="http://schemas.openxmlformats.org/officeDocument/2006/relationships/tags" Target="../tags/tag414.xml"/><Relationship Id="rId69" Type="http://schemas.openxmlformats.org/officeDocument/2006/relationships/tags" Target="../tags/tag435.xml"/><Relationship Id="rId113" Type="http://schemas.openxmlformats.org/officeDocument/2006/relationships/tags" Target="../tags/tag479.xml"/><Relationship Id="rId134" Type="http://schemas.openxmlformats.org/officeDocument/2006/relationships/tags" Target="../tags/tag500.xml"/><Relationship Id="rId80" Type="http://schemas.openxmlformats.org/officeDocument/2006/relationships/tags" Target="../tags/tag446.xml"/><Relationship Id="rId155" Type="http://schemas.openxmlformats.org/officeDocument/2006/relationships/tags" Target="../tags/tag521.xml"/><Relationship Id="rId176" Type="http://schemas.openxmlformats.org/officeDocument/2006/relationships/tags" Target="../tags/tag542.xml"/><Relationship Id="rId197" Type="http://schemas.openxmlformats.org/officeDocument/2006/relationships/tags" Target="../tags/tag563.xml"/><Relationship Id="rId201" Type="http://schemas.openxmlformats.org/officeDocument/2006/relationships/tags" Target="../tags/tag567.xml"/><Relationship Id="rId222" Type="http://schemas.openxmlformats.org/officeDocument/2006/relationships/tags" Target="../tags/tag588.xml"/><Relationship Id="rId17" Type="http://schemas.openxmlformats.org/officeDocument/2006/relationships/tags" Target="../tags/tag383.xml"/><Relationship Id="rId38" Type="http://schemas.openxmlformats.org/officeDocument/2006/relationships/tags" Target="../tags/tag404.xml"/><Relationship Id="rId59" Type="http://schemas.openxmlformats.org/officeDocument/2006/relationships/tags" Target="../tags/tag425.xml"/><Relationship Id="rId103" Type="http://schemas.openxmlformats.org/officeDocument/2006/relationships/tags" Target="../tags/tag469.xml"/><Relationship Id="rId124" Type="http://schemas.openxmlformats.org/officeDocument/2006/relationships/tags" Target="../tags/tag490.xml"/><Relationship Id="rId70" Type="http://schemas.openxmlformats.org/officeDocument/2006/relationships/tags" Target="../tags/tag436.xml"/><Relationship Id="rId91" Type="http://schemas.openxmlformats.org/officeDocument/2006/relationships/tags" Target="../tags/tag457.xml"/><Relationship Id="rId145" Type="http://schemas.openxmlformats.org/officeDocument/2006/relationships/tags" Target="../tags/tag511.xml"/><Relationship Id="rId166" Type="http://schemas.openxmlformats.org/officeDocument/2006/relationships/tags" Target="../tags/tag532.xml"/><Relationship Id="rId187" Type="http://schemas.openxmlformats.org/officeDocument/2006/relationships/tags" Target="../tags/tag553.xml"/><Relationship Id="rId1" Type="http://schemas.openxmlformats.org/officeDocument/2006/relationships/tags" Target="../tags/tag367.xml"/><Relationship Id="rId212" Type="http://schemas.openxmlformats.org/officeDocument/2006/relationships/tags" Target="../tags/tag578.xml"/><Relationship Id="rId28" Type="http://schemas.openxmlformats.org/officeDocument/2006/relationships/tags" Target="../tags/tag394.xml"/><Relationship Id="rId49" Type="http://schemas.openxmlformats.org/officeDocument/2006/relationships/tags" Target="../tags/tag415.xml"/><Relationship Id="rId114" Type="http://schemas.openxmlformats.org/officeDocument/2006/relationships/tags" Target="../tags/tag480.xml"/><Relationship Id="rId60" Type="http://schemas.openxmlformats.org/officeDocument/2006/relationships/tags" Target="../tags/tag426.xml"/><Relationship Id="rId81" Type="http://schemas.openxmlformats.org/officeDocument/2006/relationships/tags" Target="../tags/tag447.xml"/><Relationship Id="rId135" Type="http://schemas.openxmlformats.org/officeDocument/2006/relationships/tags" Target="../tags/tag501.xml"/><Relationship Id="rId156" Type="http://schemas.openxmlformats.org/officeDocument/2006/relationships/tags" Target="../tags/tag522.xml"/><Relationship Id="rId177" Type="http://schemas.openxmlformats.org/officeDocument/2006/relationships/tags" Target="../tags/tag543.xml"/><Relationship Id="rId198" Type="http://schemas.openxmlformats.org/officeDocument/2006/relationships/tags" Target="../tags/tag564.xml"/><Relationship Id="rId202" Type="http://schemas.openxmlformats.org/officeDocument/2006/relationships/tags" Target="../tags/tag568.xml"/><Relationship Id="rId223" Type="http://schemas.openxmlformats.org/officeDocument/2006/relationships/tags" Target="../tags/tag589.xml"/><Relationship Id="rId18" Type="http://schemas.openxmlformats.org/officeDocument/2006/relationships/tags" Target="../tags/tag384.xml"/><Relationship Id="rId39" Type="http://schemas.openxmlformats.org/officeDocument/2006/relationships/tags" Target="../tags/tag405.xml"/><Relationship Id="rId50" Type="http://schemas.openxmlformats.org/officeDocument/2006/relationships/tags" Target="../tags/tag416.xml"/><Relationship Id="rId104" Type="http://schemas.openxmlformats.org/officeDocument/2006/relationships/tags" Target="../tags/tag470.xml"/><Relationship Id="rId125" Type="http://schemas.openxmlformats.org/officeDocument/2006/relationships/tags" Target="../tags/tag491.xml"/><Relationship Id="rId146" Type="http://schemas.openxmlformats.org/officeDocument/2006/relationships/tags" Target="../tags/tag512.xml"/><Relationship Id="rId167" Type="http://schemas.openxmlformats.org/officeDocument/2006/relationships/tags" Target="../tags/tag533.xml"/><Relationship Id="rId188" Type="http://schemas.openxmlformats.org/officeDocument/2006/relationships/tags" Target="../tags/tag554.xml"/><Relationship Id="rId71" Type="http://schemas.openxmlformats.org/officeDocument/2006/relationships/tags" Target="../tags/tag437.xml"/><Relationship Id="rId92" Type="http://schemas.openxmlformats.org/officeDocument/2006/relationships/tags" Target="../tags/tag458.xml"/><Relationship Id="rId213" Type="http://schemas.openxmlformats.org/officeDocument/2006/relationships/tags" Target="../tags/tag579.xml"/><Relationship Id="rId2" Type="http://schemas.openxmlformats.org/officeDocument/2006/relationships/tags" Target="../tags/tag368.xml"/><Relationship Id="rId29" Type="http://schemas.openxmlformats.org/officeDocument/2006/relationships/tags" Target="../tags/tag395.xml"/><Relationship Id="rId40" Type="http://schemas.openxmlformats.org/officeDocument/2006/relationships/tags" Target="../tags/tag406.xml"/><Relationship Id="rId115" Type="http://schemas.openxmlformats.org/officeDocument/2006/relationships/tags" Target="../tags/tag481.xml"/><Relationship Id="rId136" Type="http://schemas.openxmlformats.org/officeDocument/2006/relationships/tags" Target="../tags/tag502.xml"/><Relationship Id="rId157" Type="http://schemas.openxmlformats.org/officeDocument/2006/relationships/tags" Target="../tags/tag523.xml"/><Relationship Id="rId178" Type="http://schemas.openxmlformats.org/officeDocument/2006/relationships/tags" Target="../tags/tag544.xml"/><Relationship Id="rId61" Type="http://schemas.openxmlformats.org/officeDocument/2006/relationships/tags" Target="../tags/tag427.xml"/><Relationship Id="rId82" Type="http://schemas.openxmlformats.org/officeDocument/2006/relationships/tags" Target="../tags/tag448.xml"/><Relationship Id="rId199" Type="http://schemas.openxmlformats.org/officeDocument/2006/relationships/tags" Target="../tags/tag565.xml"/><Relationship Id="rId203" Type="http://schemas.openxmlformats.org/officeDocument/2006/relationships/tags" Target="../tags/tag569.xml"/><Relationship Id="rId19" Type="http://schemas.openxmlformats.org/officeDocument/2006/relationships/tags" Target="../tags/tag385.xml"/><Relationship Id="rId224" Type="http://schemas.openxmlformats.org/officeDocument/2006/relationships/slideLayout" Target="../slideLayouts/slideLayout2.xml"/><Relationship Id="rId30" Type="http://schemas.openxmlformats.org/officeDocument/2006/relationships/tags" Target="../tags/tag396.xml"/><Relationship Id="rId105" Type="http://schemas.openxmlformats.org/officeDocument/2006/relationships/tags" Target="../tags/tag471.xml"/><Relationship Id="rId126" Type="http://schemas.openxmlformats.org/officeDocument/2006/relationships/tags" Target="../tags/tag492.xml"/><Relationship Id="rId147" Type="http://schemas.openxmlformats.org/officeDocument/2006/relationships/tags" Target="../tags/tag513.xml"/><Relationship Id="rId168" Type="http://schemas.openxmlformats.org/officeDocument/2006/relationships/tags" Target="../tags/tag534.xml"/><Relationship Id="rId51" Type="http://schemas.openxmlformats.org/officeDocument/2006/relationships/tags" Target="../tags/tag417.xml"/><Relationship Id="rId72" Type="http://schemas.openxmlformats.org/officeDocument/2006/relationships/tags" Target="../tags/tag438.xml"/><Relationship Id="rId93" Type="http://schemas.openxmlformats.org/officeDocument/2006/relationships/tags" Target="../tags/tag459.xml"/><Relationship Id="rId189" Type="http://schemas.openxmlformats.org/officeDocument/2006/relationships/tags" Target="../tags/tag55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1.xml"/><Relationship Id="rId1" Type="http://schemas.openxmlformats.org/officeDocument/2006/relationships/tags" Target="../tags/tag590.xml"/><Relationship Id="rId4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3.xml"/><Relationship Id="rId1" Type="http://schemas.openxmlformats.org/officeDocument/2006/relationships/tags" Target="../tags/tag592.xml"/><Relationship Id="rId4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4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6.xml"/><Relationship Id="rId1" Type="http://schemas.openxmlformats.org/officeDocument/2006/relationships/tags" Target="../tags/tag595.xml"/><Relationship Id="rId4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7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9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9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sz="4000" b="1" dirty="0"/>
              <a:t>CSE </a:t>
            </a:r>
            <a:r>
              <a:rPr lang="en-US" sz="4000" b="1" dirty="0" smtClean="0"/>
              <a:t>320/EEE361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Data Communications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43038" y="4083050"/>
            <a:ext cx="6400800" cy="17526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Digital </a:t>
            </a:r>
            <a:r>
              <a:rPr lang="en-US" b="1" dirty="0" smtClean="0">
                <a:latin typeface="Arial" panose="020B0604020202020204" pitchFamily="34" charset="0"/>
              </a:rPr>
              <a:t>Transmission</a:t>
            </a:r>
          </a:p>
          <a:p>
            <a:r>
              <a:rPr lang="en-US" b="1" dirty="0" smtClean="0">
                <a:latin typeface="Arial" panose="020B0604020202020204" pitchFamily="34" charset="0"/>
              </a:rPr>
              <a:t>Chapter 4</a:t>
            </a:r>
            <a:endParaRPr 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B5D2-A2BE-48D5-9AF3-0ADFFD1D1460}" type="slidenum">
              <a:rPr lang="en-US"/>
              <a:pPr/>
              <a:t>10</a:t>
            </a:fld>
            <a:endParaRPr 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BaseLine Wandering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Receiver calculates the running average of received signal power.</a:t>
            </a:r>
          </a:p>
          <a:p>
            <a:r>
              <a:rPr lang="en-US" dirty="0"/>
              <a:t>Average = baseline</a:t>
            </a:r>
          </a:p>
          <a:p>
            <a:r>
              <a:rPr lang="en-US" dirty="0"/>
              <a:t>A log strings of 0’s and 1’s can cause a drift in the </a:t>
            </a:r>
            <a:r>
              <a:rPr lang="en-US" dirty="0" smtClean="0"/>
              <a:t>baseline making it difficult for the receiver to decode properly.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B5D2-A2BE-48D5-9AF3-0ADFFD1D1460}" type="slidenum">
              <a:rPr lang="en-US"/>
              <a:pPr/>
              <a:t>11</a:t>
            </a:fld>
            <a:endParaRPr 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436729"/>
            <a:ext cx="7793037" cy="980364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folHlink"/>
                </a:solidFill>
                <a:latin typeface="Tahoma" panose="020B0604030504040204" pitchFamily="34" charset="0"/>
              </a:rPr>
              <a:t>DC Components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0" y="1789113"/>
            <a:ext cx="7772400" cy="4683125"/>
          </a:xfrm>
        </p:spPr>
        <p:txBody>
          <a:bodyPr/>
          <a:lstStyle/>
          <a:p>
            <a:r>
              <a:rPr lang="en-US" sz="2800" dirty="0"/>
              <a:t>When the voltage level in a digital signal is constant for a while, the spectrum </a:t>
            </a:r>
            <a:r>
              <a:rPr lang="en-US" sz="2800" dirty="0" smtClean="0"/>
              <a:t>creates very </a:t>
            </a:r>
            <a:r>
              <a:rPr lang="en-US" sz="2800" dirty="0"/>
              <a:t>low frequencies (results of Fourier analysis</a:t>
            </a:r>
            <a:r>
              <a:rPr lang="en-US" sz="2800" dirty="0" smtClean="0"/>
              <a:t>).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/>
              <a:t>If the signal is to pass through a system (such as a transformer) that does not allow the passage of a dc component, the signal is distorted and may create errors in the output.</a:t>
            </a:r>
          </a:p>
          <a:p>
            <a:r>
              <a:rPr lang="en-US" sz="2800" dirty="0"/>
              <a:t>This component is extra energy residing on the line and is useless.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94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2535-9BEF-4DB0-B209-5BA1350D45AB}" type="slidenum">
              <a:rPr lang="en-US"/>
              <a:pPr/>
              <a:t>12</a:t>
            </a:fld>
            <a:endParaRPr lang="en-US"/>
          </a:p>
        </p:txBody>
      </p:sp>
      <p:sp>
        <p:nvSpPr>
          <p:cNvPr id="466946" name="Rectangle 2"/>
          <p:cNvSpPr>
            <a:spLocks noChangeArrowheads="1"/>
          </p:cNvSpPr>
          <p:nvPr/>
        </p:nvSpPr>
        <p:spPr bwMode="auto">
          <a:xfrm>
            <a:off x="798513" y="94615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000">
                <a:solidFill>
                  <a:schemeClr val="folHlink"/>
                </a:solidFill>
              </a:rPr>
              <a:t>Self-Synchronization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48720" y="1789113"/>
            <a:ext cx="7772400" cy="468312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>
                <a:latin typeface="Tahoma" panose="020B0604030504040204" pitchFamily="34" charset="0"/>
              </a:rPr>
              <a:t>The receiver’s bit intervals must correspond exactly to the senders bit intervals.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receiver clock is faster </a:t>
            </a:r>
            <a:r>
              <a:rPr lang="en-US" sz="2800" dirty="0" smtClean="0"/>
              <a:t>or slower</a:t>
            </a:r>
            <a:r>
              <a:rPr lang="en-US" sz="2800" dirty="0"/>
              <a:t>, the bit intervals are not matched and the receiver might misinterpret the signals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latin typeface="Tahoma" panose="020B0604030504040204" pitchFamily="34" charset="0"/>
              </a:rPr>
              <a:t> </a:t>
            </a:r>
            <a:endParaRPr lang="en-US" sz="28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chemeClr val="bg2"/>
                </a:solidFill>
                <a:latin typeface="Arial" panose="020B0604020202020204" pitchFamily="34" charset="0"/>
              </a:rPr>
              <a:t>4.</a:t>
            </a:r>
            <a:fld id="{D4F131BC-89C7-47AA-BCA1-C332C63C1000}" type="slidenum">
              <a:rPr lang="en-US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13</a:t>
            </a:fld>
            <a:endParaRPr lang="en-US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07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4.3  </a:t>
            </a:r>
            <a:r>
              <a:rPr lang="en-US" b="1" i="1" baseline="0"/>
              <a:t>Effect of lack of synchronization</a:t>
            </a:r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1600200"/>
            <a:ext cx="6627812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1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A28-BDDD-488D-B1F5-A6F97FB3869A}" type="slidenum">
              <a:rPr lang="en-US"/>
              <a:pPr/>
              <a:t>14</a:t>
            </a:fld>
            <a:endParaRPr 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784225" y="630238"/>
            <a:ext cx="4276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3600">
                <a:solidFill>
                  <a:schemeClr val="folHlink"/>
                </a:solidFill>
              </a:rPr>
              <a:t>Self-Synchronization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696913" y="2011362"/>
            <a:ext cx="7983537" cy="423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2800" dirty="0">
                <a:latin typeface="Tahoma" panose="020B0604030504040204" pitchFamily="34" charset="0"/>
              </a:rPr>
              <a:t>A self-synchronizing digital signal includes timing information in the data </a:t>
            </a:r>
            <a:r>
              <a:rPr lang="en-US" sz="2800" dirty="0" smtClean="0">
                <a:latin typeface="Tahoma" panose="020B0604030504040204" pitchFamily="34" charset="0"/>
              </a:rPr>
              <a:t>being transmitted</a:t>
            </a:r>
            <a:r>
              <a:rPr lang="en-US" sz="2800" dirty="0">
                <a:latin typeface="Tahoma" panose="020B0604030504040204" pitchFamily="34" charset="0"/>
              </a:rPr>
              <a:t>. </a:t>
            </a:r>
            <a:endParaRPr lang="en-US" sz="280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ahoma" panose="020B0604030504040204" pitchFamily="34" charset="0"/>
              </a:rPr>
              <a:t>This </a:t>
            </a:r>
            <a:r>
              <a:rPr lang="en-US" sz="2800" dirty="0">
                <a:latin typeface="Tahoma" panose="020B0604030504040204" pitchFamily="34" charset="0"/>
              </a:rPr>
              <a:t>can be achieved if there are transitions in the signal that alert </a:t>
            </a:r>
            <a:r>
              <a:rPr lang="en-US" sz="2800" dirty="0" smtClean="0">
                <a:latin typeface="Tahoma" panose="020B0604030504040204" pitchFamily="34" charset="0"/>
              </a:rPr>
              <a:t>the receiver </a:t>
            </a:r>
            <a:r>
              <a:rPr lang="en-US" sz="2800" dirty="0">
                <a:latin typeface="Tahoma" panose="020B0604030504040204" pitchFamily="34" charset="0"/>
              </a:rPr>
              <a:t>to the beginning, middle, or end of the pulse. </a:t>
            </a:r>
            <a:endParaRPr lang="en-US" sz="280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ahoma" panose="020B0604030504040204" pitchFamily="34" charset="0"/>
              </a:rPr>
              <a:t>If </a:t>
            </a:r>
            <a:r>
              <a:rPr lang="en-US" sz="2800" dirty="0">
                <a:latin typeface="Tahoma" panose="020B0604030504040204" pitchFamily="34" charset="0"/>
              </a:rPr>
              <a:t>the receiver’s clock is out </a:t>
            </a:r>
            <a:r>
              <a:rPr lang="en-US" sz="2800" dirty="0" smtClean="0">
                <a:latin typeface="Tahoma" panose="020B0604030504040204" pitchFamily="34" charset="0"/>
              </a:rPr>
              <a:t>of synchronization</a:t>
            </a:r>
            <a:r>
              <a:rPr lang="en-US" sz="2800" dirty="0">
                <a:latin typeface="Tahoma" panose="020B0604030504040204" pitchFamily="34" charset="0"/>
              </a:rPr>
              <a:t>, these points can reset the clock.</a:t>
            </a:r>
          </a:p>
        </p:txBody>
      </p:sp>
    </p:spTree>
    <p:extLst>
      <p:ext uri="{BB962C8B-B14F-4D97-AF65-F5344CB8AC3E}">
        <p14:creationId xmlns:p14="http://schemas.microsoft.com/office/powerpoint/2010/main" val="2985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860-06E9-46ED-BFC3-F4052A40378D}" type="slidenum">
              <a:rPr lang="en-US"/>
              <a:pPr/>
              <a:t>15</a:t>
            </a:fld>
            <a:endParaRPr lang="en-US"/>
          </a:p>
        </p:txBody>
      </p:sp>
      <p:pic>
        <p:nvPicPr>
          <p:cNvPr id="5007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513" y="2244725"/>
            <a:ext cx="7642225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074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Different Line </a:t>
            </a:r>
            <a:r>
              <a:rPr lang="en-US" sz="4000" dirty="0"/>
              <a:t>Encoding Schemes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chemeClr val="bg2"/>
                </a:solidFill>
                <a:latin typeface="Arial" panose="020B0604020202020204" pitchFamily="34" charset="0"/>
              </a:rPr>
              <a:t>4.</a:t>
            </a:r>
            <a:fld id="{B55823D0-71B1-4E1A-B0C3-DB4721DBAA5D}" type="slidenum">
              <a:rPr lang="en-US" baseline="0">
                <a:solidFill>
                  <a:schemeClr val="bg2"/>
                </a:solidFill>
                <a:latin typeface="Arial" panose="020B0604020202020204" pitchFamily="34" charset="0"/>
              </a:rPr>
              <a:pPr/>
              <a:t>16</a:t>
            </a:fld>
            <a:endParaRPr lang="en-US" baseline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498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Table 4.1  </a:t>
            </a:r>
            <a:r>
              <a:rPr lang="en-US" b="1" i="1" baseline="0"/>
              <a:t>Summary of line coding schemes</a:t>
            </a:r>
          </a:p>
        </p:txBody>
      </p:sp>
      <p:grpSp>
        <p:nvGrpSpPr>
          <p:cNvPr id="30724" name="Group 7"/>
          <p:cNvGrpSpPr>
            <a:grpSpLocks/>
          </p:cNvGrpSpPr>
          <p:nvPr/>
        </p:nvGrpSpPr>
        <p:grpSpPr bwMode="auto">
          <a:xfrm>
            <a:off x="142875" y="1539875"/>
            <a:ext cx="8848725" cy="4175125"/>
            <a:chOff x="90" y="538"/>
            <a:chExt cx="5574" cy="2630"/>
          </a:xfrm>
        </p:grpSpPr>
        <p:pic>
          <p:nvPicPr>
            <p:cNvPr id="3072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538"/>
              <a:ext cx="5482" cy="1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26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1882"/>
              <a:ext cx="5574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23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3F2-CBDC-4FBF-A7AC-318010B52CAB}" type="slidenum">
              <a:rPr lang="en-US"/>
              <a:pPr/>
              <a:t>17</a:t>
            </a:fld>
            <a:endParaRPr lang="en-US"/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err="1" smtClean="0"/>
              <a:t>Unipolar</a:t>
            </a:r>
            <a:endParaRPr lang="en-US" altLang="en-US" dirty="0"/>
          </a:p>
        </p:txBody>
      </p:sp>
      <p:pic>
        <p:nvPicPr>
          <p:cNvPr id="5017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2057833"/>
            <a:ext cx="6973888" cy="2714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D34E-D2F1-49D5-8033-3CC426497BA7}" type="slidenum">
              <a:rPr lang="en-US"/>
              <a:pPr/>
              <a:t>18</a:t>
            </a:fld>
            <a:endParaRPr lang="en-US"/>
          </a:p>
        </p:txBody>
      </p:sp>
      <p:sp>
        <p:nvSpPr>
          <p:cNvPr id="50278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NRZ-L &amp; NRZ-I (Bipolar)</a:t>
            </a:r>
          </a:p>
        </p:txBody>
      </p:sp>
      <p:pic>
        <p:nvPicPr>
          <p:cNvPr id="50279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288" y="2195513"/>
            <a:ext cx="7112000" cy="368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9A68-86DA-43ED-B741-60CCD8D08DE3}" type="slidenum">
              <a:rPr lang="en-US"/>
              <a:pPr/>
              <a:t>19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Nonreturn to Zero (NRZ)</a:t>
            </a:r>
          </a:p>
        </p:txBody>
      </p:sp>
      <p:sp>
        <p:nvSpPr>
          <p:cNvPr id="30208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715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08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6622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08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355975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08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049713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08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756150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08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434013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09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1420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09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8214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09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7531100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09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82375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09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9169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09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9700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098" name="Line 1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271588" y="300672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100" name="Line 2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271588" y="3403600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101" name="Line 21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1271588" y="3814763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102" name="Line 22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1271588" y="4762500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103" name="Line 23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271588" y="514667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104" name="Line 2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1271588" y="555942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2105" name="Text Box 25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384300" y="2224088"/>
            <a:ext cx="7396163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0     1     0    0    1     1     0    0    0     1    1</a:t>
            </a:r>
          </a:p>
        </p:txBody>
      </p:sp>
      <p:grpSp>
        <p:nvGrpSpPr>
          <p:cNvPr id="302108" name="Group 28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1266825" y="3008313"/>
            <a:ext cx="708025" cy="1587"/>
            <a:chOff x="798" y="1895"/>
            <a:chExt cx="446" cy="1"/>
          </a:xfrm>
        </p:grpSpPr>
        <p:sp>
          <p:nvSpPr>
            <p:cNvPr id="302106" name="Line 26" hidden="1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07" name="Line 27" hidden="1"/>
            <p:cNvSpPr>
              <a:spLocks noChangeShapeType="1"/>
            </p:cNvSpPr>
            <p:nvPr>
              <p:custDataLst>
                <p:tags r:id="rId112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12" name="Group 32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1974850" y="3009900"/>
            <a:ext cx="0" cy="808038"/>
            <a:chOff x="1244" y="1896"/>
            <a:chExt cx="0" cy="509"/>
          </a:xfrm>
        </p:grpSpPr>
        <p:sp>
          <p:nvSpPr>
            <p:cNvPr id="302109" name="Line 29" hidden="1"/>
            <p:cNvSpPr>
              <a:spLocks noChangeShapeType="1"/>
            </p:cNvSpPr>
            <p:nvPr>
              <p:custDataLst>
                <p:tags r:id="rId109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11" name="Line 31" hidden="1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13" name="Group 33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 flipV="1">
            <a:off x="2671763" y="3009900"/>
            <a:ext cx="0" cy="808038"/>
            <a:chOff x="1244" y="1896"/>
            <a:chExt cx="0" cy="509"/>
          </a:xfrm>
        </p:grpSpPr>
        <p:sp>
          <p:nvSpPr>
            <p:cNvPr id="302114" name="Line 34" hidden="1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15" name="Line 35" hidden="1"/>
            <p:cNvSpPr>
              <a:spLocks noChangeShapeType="1"/>
            </p:cNvSpPr>
            <p:nvPr>
              <p:custDataLst>
                <p:tags r:id="rId108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16" name="Group 36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2659063" y="3009900"/>
            <a:ext cx="708025" cy="1588"/>
            <a:chOff x="798" y="1895"/>
            <a:chExt cx="446" cy="1"/>
          </a:xfrm>
        </p:grpSpPr>
        <p:sp>
          <p:nvSpPr>
            <p:cNvPr id="302117" name="Line 37" hidden="1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18" name="Line 38" hidden="1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19" name="Group 39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3357563" y="3008313"/>
            <a:ext cx="708025" cy="1587"/>
            <a:chOff x="798" y="1895"/>
            <a:chExt cx="446" cy="1"/>
          </a:xfrm>
        </p:grpSpPr>
        <p:sp>
          <p:nvSpPr>
            <p:cNvPr id="302120" name="Line 40" hidden="1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21" name="Line 41" hidden="1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25" name="Group 45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>
            <a:off x="4059238" y="3009900"/>
            <a:ext cx="0" cy="808038"/>
            <a:chOff x="1244" y="1896"/>
            <a:chExt cx="0" cy="509"/>
          </a:xfrm>
        </p:grpSpPr>
        <p:sp>
          <p:nvSpPr>
            <p:cNvPr id="302126" name="Line 46" hidden="1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27" name="Line 47" hidden="1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28" name="Group 48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4049713" y="3819525"/>
            <a:ext cx="708025" cy="1588"/>
            <a:chOff x="798" y="1895"/>
            <a:chExt cx="446" cy="1"/>
          </a:xfrm>
        </p:grpSpPr>
        <p:sp>
          <p:nvSpPr>
            <p:cNvPr id="302129" name="Line 49" hidden="1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30" name="Line 50" hidden="1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31" name="Group 51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4752975" y="3817938"/>
            <a:ext cx="708025" cy="1587"/>
            <a:chOff x="798" y="1895"/>
            <a:chExt cx="446" cy="1"/>
          </a:xfrm>
        </p:grpSpPr>
        <p:sp>
          <p:nvSpPr>
            <p:cNvPr id="302132" name="Line 52" hidden="1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33" name="Line 53" hidden="1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61" name="Group 81"/>
          <p:cNvGrpSpPr>
            <a:grpSpLocks/>
          </p:cNvGrpSpPr>
          <p:nvPr>
            <p:custDataLst>
              <p:tags r:id="rId29"/>
            </p:custDataLst>
          </p:nvPr>
        </p:nvGrpSpPr>
        <p:grpSpPr bwMode="auto">
          <a:xfrm>
            <a:off x="1974850" y="3824288"/>
            <a:ext cx="708025" cy="1587"/>
            <a:chOff x="798" y="1895"/>
            <a:chExt cx="446" cy="1"/>
          </a:xfrm>
        </p:grpSpPr>
        <p:sp>
          <p:nvSpPr>
            <p:cNvPr id="302162" name="Line 82" hidden="1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63" name="Line 83" hidden="1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34" name="Group 54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>
            <a:off x="1266825" y="5561013"/>
            <a:ext cx="708025" cy="1587"/>
            <a:chOff x="798" y="1895"/>
            <a:chExt cx="446" cy="1"/>
          </a:xfrm>
        </p:grpSpPr>
        <p:sp>
          <p:nvSpPr>
            <p:cNvPr id="302135" name="Line 55" hidden="1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36" name="Line 56" hidden="1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37" name="Group 57"/>
          <p:cNvGrpSpPr>
            <a:grpSpLocks/>
          </p:cNvGrpSpPr>
          <p:nvPr>
            <p:custDataLst>
              <p:tags r:id="rId31"/>
            </p:custDataLst>
          </p:nvPr>
        </p:nvGrpSpPr>
        <p:grpSpPr bwMode="auto">
          <a:xfrm flipV="1">
            <a:off x="1982788" y="4762500"/>
            <a:ext cx="0" cy="808038"/>
            <a:chOff x="1244" y="1896"/>
            <a:chExt cx="0" cy="509"/>
          </a:xfrm>
        </p:grpSpPr>
        <p:sp>
          <p:nvSpPr>
            <p:cNvPr id="302138" name="Line 58" hidden="1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39" name="Line 59" hidden="1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49" name="Group 69"/>
          <p:cNvGrpSpPr>
            <a:grpSpLocks/>
          </p:cNvGrpSpPr>
          <p:nvPr>
            <p:custDataLst>
              <p:tags r:id="rId32"/>
            </p:custDataLst>
          </p:nvPr>
        </p:nvGrpSpPr>
        <p:grpSpPr bwMode="auto">
          <a:xfrm>
            <a:off x="4054475" y="4762500"/>
            <a:ext cx="0" cy="808038"/>
            <a:chOff x="1244" y="1896"/>
            <a:chExt cx="0" cy="509"/>
          </a:xfrm>
        </p:grpSpPr>
        <p:sp>
          <p:nvSpPr>
            <p:cNvPr id="302150" name="Line 70" hidden="1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51" name="Line 71" hidden="1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55" name="Group 75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 flipV="1">
            <a:off x="4746625" y="4762500"/>
            <a:ext cx="0" cy="808038"/>
            <a:chOff x="1244" y="1896"/>
            <a:chExt cx="0" cy="509"/>
          </a:xfrm>
        </p:grpSpPr>
        <p:sp>
          <p:nvSpPr>
            <p:cNvPr id="302156" name="Line 76" hidden="1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57" name="Line 77" hidden="1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64" name="Group 84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1960563" y="4762500"/>
            <a:ext cx="708025" cy="1588"/>
            <a:chOff x="798" y="1895"/>
            <a:chExt cx="446" cy="1"/>
          </a:xfrm>
        </p:grpSpPr>
        <p:sp>
          <p:nvSpPr>
            <p:cNvPr id="302165" name="Line 85" hidden="1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66" name="Line 86" hidden="1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67" name="Group 87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2668588" y="4762500"/>
            <a:ext cx="708025" cy="1588"/>
            <a:chOff x="798" y="1895"/>
            <a:chExt cx="446" cy="1"/>
          </a:xfrm>
        </p:grpSpPr>
        <p:sp>
          <p:nvSpPr>
            <p:cNvPr id="302168" name="Line 88" hidden="1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69" name="Line 89" hidden="1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70" name="Group 90"/>
          <p:cNvGrpSpPr>
            <a:grpSpLocks/>
          </p:cNvGrpSpPr>
          <p:nvPr>
            <p:custDataLst>
              <p:tags r:id="rId36"/>
            </p:custDataLst>
          </p:nvPr>
        </p:nvGrpSpPr>
        <p:grpSpPr bwMode="auto">
          <a:xfrm>
            <a:off x="3346450" y="4762500"/>
            <a:ext cx="708025" cy="1588"/>
            <a:chOff x="798" y="1895"/>
            <a:chExt cx="446" cy="1"/>
          </a:xfrm>
        </p:grpSpPr>
        <p:sp>
          <p:nvSpPr>
            <p:cNvPr id="302171" name="Line 91" hidden="1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72" name="Line 92" hidden="1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73" name="Group 93"/>
          <p:cNvGrpSpPr>
            <a:grpSpLocks/>
          </p:cNvGrpSpPr>
          <p:nvPr>
            <p:custDataLst>
              <p:tags r:id="rId37"/>
            </p:custDataLst>
          </p:nvPr>
        </p:nvGrpSpPr>
        <p:grpSpPr bwMode="auto">
          <a:xfrm>
            <a:off x="4038600" y="5559425"/>
            <a:ext cx="708025" cy="1588"/>
            <a:chOff x="798" y="1895"/>
            <a:chExt cx="446" cy="1"/>
          </a:xfrm>
        </p:grpSpPr>
        <p:sp>
          <p:nvSpPr>
            <p:cNvPr id="302174" name="Line 94" hidden="1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75" name="Line 95" hidden="1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176" name="Group 96"/>
          <p:cNvGrpSpPr>
            <a:grpSpLocks/>
          </p:cNvGrpSpPr>
          <p:nvPr>
            <p:custDataLst>
              <p:tags r:id="rId38"/>
            </p:custDataLst>
          </p:nvPr>
        </p:nvGrpSpPr>
        <p:grpSpPr bwMode="auto">
          <a:xfrm>
            <a:off x="4746625" y="4760913"/>
            <a:ext cx="708025" cy="1587"/>
            <a:chOff x="798" y="1895"/>
            <a:chExt cx="446" cy="1"/>
          </a:xfrm>
        </p:grpSpPr>
        <p:sp>
          <p:nvSpPr>
            <p:cNvPr id="302177" name="Line 97" hidden="1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178" name="Line 98" hidden="1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2181" name="Text Box 101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73025" y="3149600"/>
            <a:ext cx="1146175" cy="51911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NRZ-L</a:t>
            </a:r>
          </a:p>
        </p:txBody>
      </p:sp>
      <p:sp>
        <p:nvSpPr>
          <p:cNvPr id="302182" name="Text Box 102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73025" y="4906963"/>
            <a:ext cx="974725" cy="51911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NRZI</a:t>
            </a:r>
          </a:p>
        </p:txBody>
      </p:sp>
      <p:grpSp>
        <p:nvGrpSpPr>
          <p:cNvPr id="302241" name="Group 161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5421313" y="3003550"/>
            <a:ext cx="3513137" cy="836613"/>
            <a:chOff x="3415" y="1892"/>
            <a:chExt cx="2213" cy="527"/>
          </a:xfrm>
        </p:grpSpPr>
        <p:grpSp>
          <p:nvGrpSpPr>
            <p:cNvPr id="302190" name="Group 110"/>
            <p:cNvGrpSpPr>
              <a:grpSpLocks/>
            </p:cNvGrpSpPr>
            <p:nvPr/>
          </p:nvGrpSpPr>
          <p:grpSpPr bwMode="auto">
            <a:xfrm flipV="1">
              <a:off x="3415" y="1899"/>
              <a:ext cx="0" cy="509"/>
              <a:chOff x="1244" y="1896"/>
              <a:chExt cx="0" cy="509"/>
            </a:xfrm>
          </p:grpSpPr>
          <p:sp>
            <p:nvSpPr>
              <p:cNvPr id="302191" name="Line 111" hidden="1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244" y="1896"/>
                <a:ext cx="0" cy="509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2192" name="Line 112" hidden="1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244" y="2042"/>
                <a:ext cx="0" cy="179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arrow" w="lg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2193" name="Group 113"/>
            <p:cNvGrpSpPr>
              <a:grpSpLocks/>
            </p:cNvGrpSpPr>
            <p:nvPr/>
          </p:nvGrpSpPr>
          <p:grpSpPr bwMode="auto">
            <a:xfrm>
              <a:off x="3417" y="1898"/>
              <a:ext cx="446" cy="1"/>
              <a:chOff x="798" y="1895"/>
              <a:chExt cx="446" cy="1"/>
            </a:xfrm>
          </p:grpSpPr>
          <p:sp>
            <p:nvSpPr>
              <p:cNvPr id="302194" name="Line 114" hidden="1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798" y="1896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2195" name="Line 115" hidden="1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852" y="1895"/>
                <a:ext cx="213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arrow" w="lg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2196" name="Group 116"/>
            <p:cNvGrpSpPr>
              <a:grpSpLocks/>
            </p:cNvGrpSpPr>
            <p:nvPr/>
          </p:nvGrpSpPr>
          <p:grpSpPr bwMode="auto">
            <a:xfrm>
              <a:off x="3857" y="1897"/>
              <a:ext cx="446" cy="1"/>
              <a:chOff x="798" y="1895"/>
              <a:chExt cx="446" cy="1"/>
            </a:xfrm>
          </p:grpSpPr>
          <p:sp>
            <p:nvSpPr>
              <p:cNvPr id="302197" name="Line 117" hidden="1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798" y="1896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2198" name="Line 118" hidden="1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852" y="1895"/>
                <a:ext cx="213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arrow" w="lg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2199" name="Group 119"/>
            <p:cNvGrpSpPr>
              <a:grpSpLocks/>
            </p:cNvGrpSpPr>
            <p:nvPr/>
          </p:nvGrpSpPr>
          <p:grpSpPr bwMode="auto">
            <a:xfrm>
              <a:off x="4744" y="1892"/>
              <a:ext cx="0" cy="509"/>
              <a:chOff x="1244" y="1896"/>
              <a:chExt cx="0" cy="509"/>
            </a:xfrm>
          </p:grpSpPr>
          <p:sp>
            <p:nvSpPr>
              <p:cNvPr id="302200" name="Line 120" hidden="1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244" y="1896"/>
                <a:ext cx="0" cy="509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2201" name="Line 121" hidden="1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244" y="2042"/>
                <a:ext cx="0" cy="179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arrow" w="lg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2202" name="Group 122"/>
            <p:cNvGrpSpPr>
              <a:grpSpLocks/>
            </p:cNvGrpSpPr>
            <p:nvPr/>
          </p:nvGrpSpPr>
          <p:grpSpPr bwMode="auto">
            <a:xfrm>
              <a:off x="4739" y="2410"/>
              <a:ext cx="446" cy="1"/>
              <a:chOff x="798" y="1895"/>
              <a:chExt cx="446" cy="1"/>
            </a:xfrm>
          </p:grpSpPr>
          <p:sp>
            <p:nvSpPr>
              <p:cNvPr id="302203" name="Line 123" hidden="1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798" y="1896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2204" name="Line 124" hidden="1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852" y="1895"/>
                <a:ext cx="213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arrow" w="lg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2205" name="Group 125"/>
            <p:cNvGrpSpPr>
              <a:grpSpLocks/>
            </p:cNvGrpSpPr>
            <p:nvPr/>
          </p:nvGrpSpPr>
          <p:grpSpPr bwMode="auto">
            <a:xfrm>
              <a:off x="5182" y="2418"/>
              <a:ext cx="446" cy="1"/>
              <a:chOff x="798" y="1895"/>
              <a:chExt cx="446" cy="1"/>
            </a:xfrm>
          </p:grpSpPr>
          <p:sp>
            <p:nvSpPr>
              <p:cNvPr id="302206" name="Line 126" hidden="1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798" y="1896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2207" name="Line 127" hidden="1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852" y="1895"/>
                <a:ext cx="213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arrow" w="lg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2208" name="Group 128"/>
            <p:cNvGrpSpPr>
              <a:grpSpLocks/>
            </p:cNvGrpSpPr>
            <p:nvPr/>
          </p:nvGrpSpPr>
          <p:grpSpPr bwMode="auto">
            <a:xfrm>
              <a:off x="4304" y="1892"/>
              <a:ext cx="446" cy="1"/>
              <a:chOff x="798" y="1895"/>
              <a:chExt cx="446" cy="1"/>
            </a:xfrm>
          </p:grpSpPr>
          <p:sp>
            <p:nvSpPr>
              <p:cNvPr id="302209" name="Line 129" hidden="1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798" y="1896"/>
                <a:ext cx="44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2210" name="Line 130" hidden="1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852" y="1895"/>
                <a:ext cx="213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arrow" w="lg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02220" name="Group 140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5434013" y="4757738"/>
            <a:ext cx="708025" cy="1587"/>
            <a:chOff x="798" y="1895"/>
            <a:chExt cx="446" cy="1"/>
          </a:xfrm>
        </p:grpSpPr>
        <p:sp>
          <p:nvSpPr>
            <p:cNvPr id="302221" name="Line 141" hidden="1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222" name="Line 142" hidden="1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223" name="Group 143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6132513" y="4756150"/>
            <a:ext cx="708025" cy="1588"/>
            <a:chOff x="798" y="1895"/>
            <a:chExt cx="446" cy="1"/>
          </a:xfrm>
        </p:grpSpPr>
        <p:sp>
          <p:nvSpPr>
            <p:cNvPr id="302224" name="Line 144" hidden="1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225" name="Line 145" hidden="1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226" name="Group 146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6842125" y="4762500"/>
            <a:ext cx="708025" cy="1588"/>
            <a:chOff x="798" y="1895"/>
            <a:chExt cx="446" cy="1"/>
          </a:xfrm>
        </p:grpSpPr>
        <p:sp>
          <p:nvSpPr>
            <p:cNvPr id="302227" name="Line 147" hidden="1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228" name="Line 148" hidden="1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229" name="Group 149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7551738" y="4764088"/>
            <a:ext cx="0" cy="808037"/>
            <a:chOff x="1244" y="1896"/>
            <a:chExt cx="0" cy="509"/>
          </a:xfrm>
        </p:grpSpPr>
        <p:sp>
          <p:nvSpPr>
            <p:cNvPr id="302230" name="Line 150" hidden="1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231" name="Line 151" hidden="1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232" name="Group 152"/>
          <p:cNvGrpSpPr>
            <a:grpSpLocks/>
          </p:cNvGrpSpPr>
          <p:nvPr>
            <p:custDataLst>
              <p:tags r:id="rId46"/>
            </p:custDataLst>
          </p:nvPr>
        </p:nvGrpSpPr>
        <p:grpSpPr bwMode="auto">
          <a:xfrm>
            <a:off x="7545388" y="5556250"/>
            <a:ext cx="708025" cy="1588"/>
            <a:chOff x="798" y="1895"/>
            <a:chExt cx="446" cy="1"/>
          </a:xfrm>
        </p:grpSpPr>
        <p:sp>
          <p:nvSpPr>
            <p:cNvPr id="302233" name="Line 153" hidden="1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234" name="Line 154" hidden="1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235" name="Group 155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 flipV="1">
            <a:off x="8243888" y="4760913"/>
            <a:ext cx="0" cy="808037"/>
            <a:chOff x="1244" y="1896"/>
            <a:chExt cx="0" cy="509"/>
          </a:xfrm>
        </p:grpSpPr>
        <p:sp>
          <p:nvSpPr>
            <p:cNvPr id="302236" name="Line 156" hidden="1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237" name="Line 157" hidden="1"/>
            <p:cNvSpPr>
              <a:spLocks noChangeShapeType="1"/>
            </p:cNvSpPr>
            <p:nvPr>
              <p:custDataLst>
                <p:tags r:id="rId52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238" name="Group 158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8231188" y="4757738"/>
            <a:ext cx="708025" cy="1587"/>
            <a:chOff x="798" y="1895"/>
            <a:chExt cx="446" cy="1"/>
          </a:xfrm>
        </p:grpSpPr>
        <p:sp>
          <p:nvSpPr>
            <p:cNvPr id="302239" name="Line 159" hidden="1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2240" name="Line 160" hidden="1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A8BF-DCA6-45EA-8FF8-22FA5D10B192}" type="slidenum">
              <a:rPr lang="en-US"/>
              <a:pPr/>
              <a:t>2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Recap Previous Lecture</a:t>
            </a:r>
            <a:endParaRPr lang="en-US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98620" y="2128838"/>
            <a:ext cx="7772400" cy="4114800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0000"/>
              </a:lnSpc>
            </a:pPr>
            <a:r>
              <a:rPr lang="en-US" dirty="0"/>
              <a:t>Digital data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en-US" dirty="0" smtClean="0"/>
              <a:t>Analog data</a:t>
            </a:r>
          </a:p>
          <a:p>
            <a:pPr>
              <a:lnSpc>
                <a:spcPct val="50000"/>
              </a:lnSpc>
            </a:pPr>
            <a:endParaRPr lang="en-US" dirty="0" smtClean="0"/>
          </a:p>
          <a:p>
            <a:pPr>
              <a:lnSpc>
                <a:spcPct val="50000"/>
              </a:lnSpc>
            </a:pPr>
            <a:endParaRPr lang="en-US" dirty="0" smtClean="0"/>
          </a:p>
          <a:p>
            <a:pPr>
              <a:lnSpc>
                <a:spcPct val="50000"/>
              </a:lnSpc>
            </a:pPr>
            <a:endParaRPr lang="en-US" dirty="0" smtClean="0"/>
          </a:p>
          <a:p>
            <a:pPr>
              <a:lnSpc>
                <a:spcPct val="50000"/>
              </a:lnSpc>
            </a:pPr>
            <a:endParaRPr lang="en-US" dirty="0" smtClean="0"/>
          </a:p>
        </p:txBody>
      </p:sp>
      <p:grpSp>
        <p:nvGrpSpPr>
          <p:cNvPr id="291849" name="Group 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873500" y="2045494"/>
            <a:ext cx="3057525" cy="1238250"/>
            <a:chOff x="2554" y="1206"/>
            <a:chExt cx="1926" cy="780"/>
          </a:xfrm>
        </p:grpSpPr>
        <p:sp>
          <p:nvSpPr>
            <p:cNvPr id="291844" name="AutoShape 4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554" y="1206"/>
              <a:ext cx="159" cy="780"/>
            </a:xfrm>
            <a:prstGeom prst="leftBrace">
              <a:avLst>
                <a:gd name="adj1" fmla="val 4088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5" name="Text Box 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37" y="1270"/>
              <a:ext cx="1843" cy="70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  <a:buFontTx/>
                <a:buChar char="•"/>
              </a:pPr>
              <a:r>
                <a:rPr lang="en-US" sz="3200" dirty="0"/>
                <a:t> Digital Signal</a:t>
              </a:r>
            </a:p>
            <a:p>
              <a:pPr>
                <a:lnSpc>
                  <a:spcPct val="70000"/>
                </a:lnSpc>
              </a:pPr>
              <a:endParaRPr lang="en-US" sz="3200" dirty="0"/>
            </a:p>
            <a:p>
              <a:pPr>
                <a:lnSpc>
                  <a:spcPct val="70000"/>
                </a:lnSpc>
                <a:buFontTx/>
                <a:buChar char="•"/>
              </a:pPr>
              <a:r>
                <a:rPr lang="en-US" sz="3200" dirty="0"/>
                <a:t> Analog Signal</a:t>
              </a:r>
            </a:p>
          </p:txBody>
        </p:sp>
      </p:grpSp>
      <p:grpSp>
        <p:nvGrpSpPr>
          <p:cNvPr id="291848" name="Group 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73500" y="3652838"/>
            <a:ext cx="3057525" cy="1238250"/>
            <a:chOff x="2557" y="2147"/>
            <a:chExt cx="1926" cy="780"/>
          </a:xfrm>
        </p:grpSpPr>
        <p:sp>
          <p:nvSpPr>
            <p:cNvPr id="291846" name="AutoShape 6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557" y="2147"/>
              <a:ext cx="159" cy="780"/>
            </a:xfrm>
            <a:prstGeom prst="leftBrace">
              <a:avLst>
                <a:gd name="adj1" fmla="val 4088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7" name="Text Box 7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40" y="2211"/>
              <a:ext cx="1843" cy="70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  <a:buFontTx/>
                <a:buChar char="•"/>
              </a:pPr>
              <a:r>
                <a:rPr lang="en-US" sz="3200" dirty="0"/>
                <a:t> Digital Signal</a:t>
              </a:r>
            </a:p>
            <a:p>
              <a:pPr>
                <a:lnSpc>
                  <a:spcPct val="70000"/>
                </a:lnSpc>
              </a:pPr>
              <a:endParaRPr lang="en-US" sz="3200" dirty="0"/>
            </a:p>
            <a:p>
              <a:pPr>
                <a:lnSpc>
                  <a:spcPct val="70000"/>
                </a:lnSpc>
                <a:buFontTx/>
                <a:buChar char="•"/>
              </a:pPr>
              <a:r>
                <a:rPr lang="en-US" sz="3200" dirty="0"/>
                <a:t> Analog Signal</a:t>
              </a:r>
            </a:p>
          </p:txBody>
        </p:sp>
      </p:grpSp>
      <p:sp>
        <p:nvSpPr>
          <p:cNvPr id="291853" name="Text Box 13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66813" y="4889500"/>
            <a:ext cx="4903787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>
                <a:solidFill>
                  <a:schemeClr val="hlink"/>
                </a:solidFill>
              </a:rPr>
              <a:t> Which option to choose?</a:t>
            </a:r>
          </a:p>
        </p:txBody>
      </p:sp>
      <p:sp>
        <p:nvSpPr>
          <p:cNvPr id="291854" name="Text Box 14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55738" y="5441950"/>
            <a:ext cx="39465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>
                <a:solidFill>
                  <a:schemeClr val="hlink"/>
                </a:solidFill>
              </a:rPr>
              <a:t> Requirements to meet</a:t>
            </a:r>
          </a:p>
        </p:txBody>
      </p:sp>
      <p:sp>
        <p:nvSpPr>
          <p:cNvPr id="291855" name="Text Box 15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62088" y="5953125"/>
            <a:ext cx="574357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>
                <a:solidFill>
                  <a:schemeClr val="hlink"/>
                </a:solidFill>
              </a:rPr>
              <a:t> Media &amp; communications facilities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C93F-A152-4CB9-93F5-7D8667912CCD}" type="slidenum">
              <a:rPr lang="en-US"/>
              <a:pPr/>
              <a:t>20</a:t>
            </a:fld>
            <a:endParaRPr lang="en-US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NRZ</a:t>
            </a:r>
          </a:p>
        </p:txBody>
      </p:sp>
      <p:pic>
        <p:nvPicPr>
          <p:cNvPr id="458755" name="Picture 3"/>
          <p:cNvPicPr>
            <a:picLocks noChangeAspect="1" noChangeArrowheads="1"/>
          </p:cNvPicPr>
          <p:nvPr/>
        </p:nvPicPr>
        <p:blipFill>
          <a:blip r:embed="rId3"/>
          <a:srcRect l="3047" b="69867"/>
          <a:stretch>
            <a:fillRect/>
          </a:stretch>
        </p:blipFill>
        <p:spPr bwMode="auto">
          <a:xfrm>
            <a:off x="685800" y="1752600"/>
            <a:ext cx="7772400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335C-EAAD-4829-960C-D81009C97D9F}" type="slidenum">
              <a:rPr lang="en-US"/>
              <a:pPr/>
              <a:t>21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NRZ – Pros and Cons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Pros</a:t>
            </a:r>
          </a:p>
          <a:p>
            <a:pPr lvl="1">
              <a:lnSpc>
                <a:spcPct val="90000"/>
              </a:lnSpc>
            </a:pPr>
            <a:r>
              <a:rPr lang="en-US"/>
              <a:t>Easy to engineer</a:t>
            </a:r>
          </a:p>
          <a:p>
            <a:pPr lvl="1">
              <a:lnSpc>
                <a:spcPct val="90000"/>
              </a:lnSpc>
            </a:pPr>
            <a:r>
              <a:rPr lang="en-US"/>
              <a:t>Make good use of bandwidth</a:t>
            </a:r>
          </a:p>
          <a:p>
            <a:pPr>
              <a:lnSpc>
                <a:spcPct val="90000"/>
              </a:lnSpc>
            </a:pPr>
            <a:r>
              <a:rPr lang="en-US"/>
              <a:t>Cons</a:t>
            </a:r>
          </a:p>
          <a:p>
            <a:pPr lvl="1">
              <a:lnSpc>
                <a:spcPct val="90000"/>
              </a:lnSpc>
            </a:pPr>
            <a:r>
              <a:rPr lang="en-US"/>
              <a:t>DC component</a:t>
            </a:r>
          </a:p>
          <a:p>
            <a:pPr lvl="1">
              <a:lnSpc>
                <a:spcPct val="90000"/>
              </a:lnSpc>
            </a:pPr>
            <a:r>
              <a:rPr lang="en-US"/>
              <a:t>Lack of synchronization capability</a:t>
            </a:r>
          </a:p>
          <a:p>
            <a:pPr>
              <a:lnSpc>
                <a:spcPct val="90000"/>
              </a:lnSpc>
            </a:pPr>
            <a:r>
              <a:rPr lang="en-US"/>
              <a:t>Used for magnetic recording</a:t>
            </a:r>
          </a:p>
          <a:p>
            <a:pPr>
              <a:lnSpc>
                <a:spcPct val="90000"/>
              </a:lnSpc>
            </a:pPr>
            <a:r>
              <a:rPr lang="en-US"/>
              <a:t>Not often used for signal transmission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017-E97F-460F-9219-12FEF14EEC4F}" type="slidenum">
              <a:rPr lang="en-US"/>
              <a:pPr/>
              <a:t>22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Differential Encoding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In complex transmission layouts, it is easy to lose sense of polarity </a:t>
            </a:r>
          </a:p>
          <a:p>
            <a:r>
              <a:rPr lang="en-US"/>
              <a:t>Therefore</a:t>
            </a:r>
          </a:p>
          <a:p>
            <a:pPr lvl="1"/>
            <a:r>
              <a:rPr lang="en-US"/>
              <a:t>Data represented by changes (i.e., transitions) rather than levels</a:t>
            </a:r>
          </a:p>
          <a:p>
            <a:pPr lvl="1"/>
            <a:r>
              <a:rPr lang="en-US"/>
              <a:t>More reliable detection of transition rather than level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64C5-A656-4D7F-A358-0011F7FBC000}" type="slidenum">
              <a:rPr lang="en-US"/>
              <a:pPr/>
              <a:t>23</a:t>
            </a:fld>
            <a:endParaRPr 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Manchester Encoding &amp; Differential Manchester Encoding</a:t>
            </a:r>
            <a:endParaRPr lang="en-US" sz="4000"/>
          </a:p>
        </p:txBody>
      </p:sp>
      <p:pic>
        <p:nvPicPr>
          <p:cNvPr id="5038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1901825"/>
            <a:ext cx="7896225" cy="453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98BB-8113-43F2-A0B4-297535DB569C}" type="slidenum">
              <a:rPr lang="en-US"/>
              <a:pPr/>
              <a:t>24</a:t>
            </a:fld>
            <a:endParaRPr lang="en-US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/>
              <a:t>Biphase (Manchester and D-Manchester)</a:t>
            </a:r>
          </a:p>
        </p:txBody>
      </p:sp>
      <p:sp>
        <p:nvSpPr>
          <p:cNvPr id="474115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715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16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6622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17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355975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1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049713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1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756150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20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434013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2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1420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22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8214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23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7531100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24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82375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25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9169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26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9700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27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271588" y="300672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28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271588" y="3403600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29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1271588" y="3814763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30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1271588" y="4762500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31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271588" y="514667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32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1271588" y="555942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4133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384300" y="2224088"/>
            <a:ext cx="7396163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0     1     0    0    1     1     0    0    0     1    1</a:t>
            </a:r>
          </a:p>
        </p:txBody>
      </p:sp>
      <p:sp>
        <p:nvSpPr>
          <p:cNvPr id="474134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87325" y="3149600"/>
            <a:ext cx="844550" cy="51911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Man</a:t>
            </a:r>
          </a:p>
        </p:txBody>
      </p:sp>
      <p:sp>
        <p:nvSpPr>
          <p:cNvPr id="474135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8738" y="4906963"/>
            <a:ext cx="1214437" cy="51911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D-Man</a:t>
            </a:r>
          </a:p>
        </p:txBody>
      </p:sp>
      <p:grpSp>
        <p:nvGrpSpPr>
          <p:cNvPr id="474136" name="Group 24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2314575" y="3008313"/>
            <a:ext cx="708025" cy="1587"/>
            <a:chOff x="798" y="1895"/>
            <a:chExt cx="446" cy="1"/>
          </a:xfrm>
        </p:grpSpPr>
        <p:sp>
          <p:nvSpPr>
            <p:cNvPr id="474137" name="Line 25" hidden="1"/>
            <p:cNvSpPr>
              <a:spLocks noChangeShapeType="1"/>
            </p:cNvSpPr>
            <p:nvPr>
              <p:custDataLst>
                <p:tags r:id="rId222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38" name="Line 26" hidden="1"/>
            <p:cNvSpPr>
              <a:spLocks noChangeShapeType="1"/>
            </p:cNvSpPr>
            <p:nvPr>
              <p:custDataLst>
                <p:tags r:id="rId223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39" name="Group 27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3702050" y="3817938"/>
            <a:ext cx="708025" cy="1587"/>
            <a:chOff x="798" y="1895"/>
            <a:chExt cx="446" cy="1"/>
          </a:xfrm>
        </p:grpSpPr>
        <p:sp>
          <p:nvSpPr>
            <p:cNvPr id="474140" name="Line 28" hidden="1"/>
            <p:cNvSpPr>
              <a:spLocks noChangeShapeType="1"/>
            </p:cNvSpPr>
            <p:nvPr>
              <p:custDataLst>
                <p:tags r:id="rId220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41" name="Line 29" hidden="1"/>
            <p:cNvSpPr>
              <a:spLocks noChangeShapeType="1"/>
            </p:cNvSpPr>
            <p:nvPr>
              <p:custDataLst>
                <p:tags r:id="rId221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42" name="Group 30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1620838" y="3816350"/>
            <a:ext cx="708025" cy="1588"/>
            <a:chOff x="798" y="1895"/>
            <a:chExt cx="446" cy="1"/>
          </a:xfrm>
        </p:grpSpPr>
        <p:sp>
          <p:nvSpPr>
            <p:cNvPr id="474143" name="Line 31" hidden="1"/>
            <p:cNvSpPr>
              <a:spLocks noChangeShapeType="1"/>
            </p:cNvSpPr>
            <p:nvPr>
              <p:custDataLst>
                <p:tags r:id="rId218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44" name="Line 32" hidden="1"/>
            <p:cNvSpPr>
              <a:spLocks noChangeShapeType="1"/>
            </p:cNvSpPr>
            <p:nvPr>
              <p:custDataLst>
                <p:tags r:id="rId219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45" name="Group 33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 flipV="1">
            <a:off x="2341563" y="3009900"/>
            <a:ext cx="0" cy="808038"/>
            <a:chOff x="1244" y="1896"/>
            <a:chExt cx="0" cy="509"/>
          </a:xfrm>
        </p:grpSpPr>
        <p:sp>
          <p:nvSpPr>
            <p:cNvPr id="474146" name="Line 34" hidden="1"/>
            <p:cNvSpPr>
              <a:spLocks noChangeShapeType="1"/>
            </p:cNvSpPr>
            <p:nvPr>
              <p:custDataLst>
                <p:tags r:id="rId21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47" name="Line 35" hidden="1"/>
            <p:cNvSpPr>
              <a:spLocks noChangeShapeType="1"/>
            </p:cNvSpPr>
            <p:nvPr>
              <p:custDataLst>
                <p:tags r:id="rId21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48" name="Group 36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1266825" y="3005138"/>
            <a:ext cx="368300" cy="3175"/>
            <a:chOff x="798" y="1893"/>
            <a:chExt cx="232" cy="2"/>
          </a:xfrm>
        </p:grpSpPr>
        <p:sp>
          <p:nvSpPr>
            <p:cNvPr id="474149" name="Line 37" hidden="1"/>
            <p:cNvSpPr>
              <a:spLocks noChangeShapeType="1"/>
            </p:cNvSpPr>
            <p:nvPr>
              <p:custDataLst>
                <p:tags r:id="rId214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50" name="Line 38" hidden="1"/>
            <p:cNvSpPr>
              <a:spLocks noChangeShapeType="1"/>
            </p:cNvSpPr>
            <p:nvPr>
              <p:custDataLst>
                <p:tags r:id="rId215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51" name="Group 39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1636713" y="3001963"/>
            <a:ext cx="0" cy="808037"/>
            <a:chOff x="1244" y="1896"/>
            <a:chExt cx="0" cy="509"/>
          </a:xfrm>
        </p:grpSpPr>
        <p:sp>
          <p:nvSpPr>
            <p:cNvPr id="474152" name="Line 40" hidden="1"/>
            <p:cNvSpPr>
              <a:spLocks noChangeShapeType="1"/>
            </p:cNvSpPr>
            <p:nvPr>
              <p:custDataLst>
                <p:tags r:id="rId212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53" name="Line 41" hidden="1"/>
            <p:cNvSpPr>
              <a:spLocks noChangeShapeType="1"/>
            </p:cNvSpPr>
            <p:nvPr>
              <p:custDataLst>
                <p:tags r:id="rId213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54" name="Group 42"/>
          <p:cNvGrpSpPr>
            <a:grpSpLocks/>
          </p:cNvGrpSpPr>
          <p:nvPr>
            <p:custDataLst>
              <p:tags r:id="rId29"/>
            </p:custDataLst>
          </p:nvPr>
        </p:nvGrpSpPr>
        <p:grpSpPr bwMode="auto">
          <a:xfrm>
            <a:off x="3027363" y="3009900"/>
            <a:ext cx="0" cy="808038"/>
            <a:chOff x="1244" y="1896"/>
            <a:chExt cx="0" cy="509"/>
          </a:xfrm>
        </p:grpSpPr>
        <p:sp>
          <p:nvSpPr>
            <p:cNvPr id="474155" name="Line 43" hidden="1"/>
            <p:cNvSpPr>
              <a:spLocks noChangeShapeType="1"/>
            </p:cNvSpPr>
            <p:nvPr>
              <p:custDataLst>
                <p:tags r:id="rId210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56" name="Line 44" hidden="1"/>
            <p:cNvSpPr>
              <a:spLocks noChangeShapeType="1"/>
            </p:cNvSpPr>
            <p:nvPr>
              <p:custDataLst>
                <p:tags r:id="rId211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57" name="Group 45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 flipV="1">
            <a:off x="3360738" y="3009900"/>
            <a:ext cx="0" cy="808038"/>
            <a:chOff x="1244" y="1896"/>
            <a:chExt cx="0" cy="509"/>
          </a:xfrm>
        </p:grpSpPr>
        <p:sp>
          <p:nvSpPr>
            <p:cNvPr id="474158" name="Line 46" hidden="1"/>
            <p:cNvSpPr>
              <a:spLocks noChangeShapeType="1"/>
            </p:cNvSpPr>
            <p:nvPr>
              <p:custDataLst>
                <p:tags r:id="rId208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59" name="Line 47" hidden="1"/>
            <p:cNvSpPr>
              <a:spLocks noChangeShapeType="1"/>
            </p:cNvSpPr>
            <p:nvPr>
              <p:custDataLst>
                <p:tags r:id="rId209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60" name="Group 48"/>
          <p:cNvGrpSpPr>
            <a:grpSpLocks/>
          </p:cNvGrpSpPr>
          <p:nvPr>
            <p:custDataLst>
              <p:tags r:id="rId31"/>
            </p:custDataLst>
          </p:nvPr>
        </p:nvGrpSpPr>
        <p:grpSpPr bwMode="auto">
          <a:xfrm>
            <a:off x="3702050" y="3001963"/>
            <a:ext cx="0" cy="808037"/>
            <a:chOff x="1244" y="1896"/>
            <a:chExt cx="0" cy="509"/>
          </a:xfrm>
        </p:grpSpPr>
        <p:sp>
          <p:nvSpPr>
            <p:cNvPr id="474161" name="Line 49" hidden="1"/>
            <p:cNvSpPr>
              <a:spLocks noChangeShapeType="1"/>
            </p:cNvSpPr>
            <p:nvPr>
              <p:custDataLst>
                <p:tags r:id="rId20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62" name="Line 50" hidden="1"/>
            <p:cNvSpPr>
              <a:spLocks noChangeShapeType="1"/>
            </p:cNvSpPr>
            <p:nvPr>
              <p:custDataLst>
                <p:tags r:id="rId20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63" name="Group 51"/>
          <p:cNvGrpSpPr>
            <a:grpSpLocks/>
          </p:cNvGrpSpPr>
          <p:nvPr>
            <p:custDataLst>
              <p:tags r:id="rId32"/>
            </p:custDataLst>
          </p:nvPr>
        </p:nvGrpSpPr>
        <p:grpSpPr bwMode="auto">
          <a:xfrm flipV="1">
            <a:off x="4397375" y="3009900"/>
            <a:ext cx="0" cy="808038"/>
            <a:chOff x="1244" y="1896"/>
            <a:chExt cx="0" cy="509"/>
          </a:xfrm>
        </p:grpSpPr>
        <p:sp>
          <p:nvSpPr>
            <p:cNvPr id="474164" name="Line 52" hidden="1"/>
            <p:cNvSpPr>
              <a:spLocks noChangeShapeType="1"/>
            </p:cNvSpPr>
            <p:nvPr>
              <p:custDataLst>
                <p:tags r:id="rId204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65" name="Line 53" hidden="1"/>
            <p:cNvSpPr>
              <a:spLocks noChangeShapeType="1"/>
            </p:cNvSpPr>
            <p:nvPr>
              <p:custDataLst>
                <p:tags r:id="rId205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66" name="Group 54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4749800" y="3009900"/>
            <a:ext cx="0" cy="808038"/>
            <a:chOff x="1244" y="1896"/>
            <a:chExt cx="0" cy="509"/>
          </a:xfrm>
        </p:grpSpPr>
        <p:sp>
          <p:nvSpPr>
            <p:cNvPr id="474167" name="Line 55" hidden="1"/>
            <p:cNvSpPr>
              <a:spLocks noChangeShapeType="1"/>
            </p:cNvSpPr>
            <p:nvPr>
              <p:custDataLst>
                <p:tags r:id="rId202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68" name="Line 56" hidden="1"/>
            <p:cNvSpPr>
              <a:spLocks noChangeShapeType="1"/>
            </p:cNvSpPr>
            <p:nvPr>
              <p:custDataLst>
                <p:tags r:id="rId203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69" name="Group 57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 flipV="1">
            <a:off x="5103813" y="3001963"/>
            <a:ext cx="0" cy="808037"/>
            <a:chOff x="1244" y="1896"/>
            <a:chExt cx="0" cy="509"/>
          </a:xfrm>
        </p:grpSpPr>
        <p:sp>
          <p:nvSpPr>
            <p:cNvPr id="474170" name="Line 58" hidden="1"/>
            <p:cNvSpPr>
              <a:spLocks noChangeShapeType="1"/>
            </p:cNvSpPr>
            <p:nvPr>
              <p:custDataLst>
                <p:tags r:id="rId200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71" name="Line 59" hidden="1"/>
            <p:cNvSpPr>
              <a:spLocks noChangeShapeType="1"/>
            </p:cNvSpPr>
            <p:nvPr>
              <p:custDataLst>
                <p:tags r:id="rId201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72" name="Group 60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3011488" y="3814763"/>
            <a:ext cx="368300" cy="3175"/>
            <a:chOff x="798" y="1893"/>
            <a:chExt cx="232" cy="2"/>
          </a:xfrm>
        </p:grpSpPr>
        <p:sp>
          <p:nvSpPr>
            <p:cNvPr id="474173" name="Line 61" hidden="1"/>
            <p:cNvSpPr>
              <a:spLocks noChangeShapeType="1"/>
            </p:cNvSpPr>
            <p:nvPr>
              <p:custDataLst>
                <p:tags r:id="rId198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74" name="Line 62" hidden="1"/>
            <p:cNvSpPr>
              <a:spLocks noChangeShapeType="1"/>
            </p:cNvSpPr>
            <p:nvPr>
              <p:custDataLst>
                <p:tags r:id="rId199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75" name="Group 63"/>
          <p:cNvGrpSpPr>
            <a:grpSpLocks/>
          </p:cNvGrpSpPr>
          <p:nvPr>
            <p:custDataLst>
              <p:tags r:id="rId36"/>
            </p:custDataLst>
          </p:nvPr>
        </p:nvGrpSpPr>
        <p:grpSpPr bwMode="auto">
          <a:xfrm>
            <a:off x="3351213" y="3005138"/>
            <a:ext cx="368300" cy="3175"/>
            <a:chOff x="798" y="1893"/>
            <a:chExt cx="232" cy="2"/>
          </a:xfrm>
        </p:grpSpPr>
        <p:sp>
          <p:nvSpPr>
            <p:cNvPr id="474176" name="Line 64" hidden="1"/>
            <p:cNvSpPr>
              <a:spLocks noChangeShapeType="1"/>
            </p:cNvSpPr>
            <p:nvPr>
              <p:custDataLst>
                <p:tags r:id="rId196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77" name="Line 65" hidden="1"/>
            <p:cNvSpPr>
              <a:spLocks noChangeShapeType="1"/>
            </p:cNvSpPr>
            <p:nvPr>
              <p:custDataLst>
                <p:tags r:id="rId197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78" name="Group 66"/>
          <p:cNvGrpSpPr>
            <a:grpSpLocks/>
          </p:cNvGrpSpPr>
          <p:nvPr>
            <p:custDataLst>
              <p:tags r:id="rId37"/>
            </p:custDataLst>
          </p:nvPr>
        </p:nvGrpSpPr>
        <p:grpSpPr bwMode="auto">
          <a:xfrm>
            <a:off x="4389438" y="3005138"/>
            <a:ext cx="368300" cy="3175"/>
            <a:chOff x="798" y="1893"/>
            <a:chExt cx="232" cy="2"/>
          </a:xfrm>
        </p:grpSpPr>
        <p:sp>
          <p:nvSpPr>
            <p:cNvPr id="474179" name="Line 67" hidden="1"/>
            <p:cNvSpPr>
              <a:spLocks noChangeShapeType="1"/>
            </p:cNvSpPr>
            <p:nvPr>
              <p:custDataLst>
                <p:tags r:id="rId194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80" name="Line 68" hidden="1"/>
            <p:cNvSpPr>
              <a:spLocks noChangeShapeType="1"/>
            </p:cNvSpPr>
            <p:nvPr>
              <p:custDataLst>
                <p:tags r:id="rId195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81" name="Group 69"/>
          <p:cNvGrpSpPr>
            <a:grpSpLocks/>
          </p:cNvGrpSpPr>
          <p:nvPr>
            <p:custDataLst>
              <p:tags r:id="rId38"/>
            </p:custDataLst>
          </p:nvPr>
        </p:nvGrpSpPr>
        <p:grpSpPr bwMode="auto">
          <a:xfrm>
            <a:off x="4741863" y="3814763"/>
            <a:ext cx="368300" cy="3175"/>
            <a:chOff x="798" y="1893"/>
            <a:chExt cx="232" cy="2"/>
          </a:xfrm>
        </p:grpSpPr>
        <p:sp>
          <p:nvSpPr>
            <p:cNvPr id="474182" name="Line 70" hidden="1"/>
            <p:cNvSpPr>
              <a:spLocks noChangeShapeType="1"/>
            </p:cNvSpPr>
            <p:nvPr>
              <p:custDataLst>
                <p:tags r:id="rId192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83" name="Line 71" hidden="1"/>
            <p:cNvSpPr>
              <a:spLocks noChangeShapeType="1"/>
            </p:cNvSpPr>
            <p:nvPr>
              <p:custDataLst>
                <p:tags r:id="rId193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84" name="Group 72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1271588" y="4741863"/>
            <a:ext cx="0" cy="808037"/>
            <a:chOff x="1244" y="1896"/>
            <a:chExt cx="0" cy="509"/>
          </a:xfrm>
        </p:grpSpPr>
        <p:sp>
          <p:nvSpPr>
            <p:cNvPr id="474185" name="Line 73" hidden="1"/>
            <p:cNvSpPr>
              <a:spLocks noChangeShapeType="1"/>
            </p:cNvSpPr>
            <p:nvPr>
              <p:custDataLst>
                <p:tags r:id="rId190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86" name="Line 74" hidden="1"/>
            <p:cNvSpPr>
              <a:spLocks noChangeShapeType="1"/>
            </p:cNvSpPr>
            <p:nvPr>
              <p:custDataLst>
                <p:tags r:id="rId191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87" name="Group 75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1266825" y="5557838"/>
            <a:ext cx="368300" cy="3175"/>
            <a:chOff x="798" y="1893"/>
            <a:chExt cx="232" cy="2"/>
          </a:xfrm>
        </p:grpSpPr>
        <p:sp>
          <p:nvSpPr>
            <p:cNvPr id="474188" name="Line 76" hidden="1"/>
            <p:cNvSpPr>
              <a:spLocks noChangeShapeType="1"/>
            </p:cNvSpPr>
            <p:nvPr>
              <p:custDataLst>
                <p:tags r:id="rId188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89" name="Line 77" hidden="1"/>
            <p:cNvSpPr>
              <a:spLocks noChangeShapeType="1"/>
            </p:cNvSpPr>
            <p:nvPr>
              <p:custDataLst>
                <p:tags r:id="rId189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90" name="Group 78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 flipV="1">
            <a:off x="1635125" y="4762500"/>
            <a:ext cx="0" cy="808038"/>
            <a:chOff x="1244" y="1896"/>
            <a:chExt cx="0" cy="509"/>
          </a:xfrm>
        </p:grpSpPr>
        <p:sp>
          <p:nvSpPr>
            <p:cNvPr id="474191" name="Line 79" hidden="1"/>
            <p:cNvSpPr>
              <a:spLocks noChangeShapeType="1"/>
            </p:cNvSpPr>
            <p:nvPr>
              <p:custDataLst>
                <p:tags r:id="rId18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92" name="Line 80" hidden="1"/>
            <p:cNvSpPr>
              <a:spLocks noChangeShapeType="1"/>
            </p:cNvSpPr>
            <p:nvPr>
              <p:custDataLst>
                <p:tags r:id="rId18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93" name="Group 81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1635125" y="4760913"/>
            <a:ext cx="708025" cy="1587"/>
            <a:chOff x="798" y="1895"/>
            <a:chExt cx="446" cy="1"/>
          </a:xfrm>
        </p:grpSpPr>
        <p:sp>
          <p:nvSpPr>
            <p:cNvPr id="474194" name="Line 82" hidden="1"/>
            <p:cNvSpPr>
              <a:spLocks noChangeShapeType="1"/>
            </p:cNvSpPr>
            <p:nvPr>
              <p:custDataLst>
                <p:tags r:id="rId184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95" name="Line 83" hidden="1"/>
            <p:cNvSpPr>
              <a:spLocks noChangeShapeType="1"/>
            </p:cNvSpPr>
            <p:nvPr>
              <p:custDataLst>
                <p:tags r:id="rId185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96" name="Group 84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2328863" y="4762500"/>
            <a:ext cx="0" cy="808038"/>
            <a:chOff x="1244" y="1896"/>
            <a:chExt cx="0" cy="509"/>
          </a:xfrm>
        </p:grpSpPr>
        <p:sp>
          <p:nvSpPr>
            <p:cNvPr id="474197" name="Line 85" hidden="1"/>
            <p:cNvSpPr>
              <a:spLocks noChangeShapeType="1"/>
            </p:cNvSpPr>
            <p:nvPr>
              <p:custDataLst>
                <p:tags r:id="rId182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198" name="Line 86" hidden="1"/>
            <p:cNvSpPr>
              <a:spLocks noChangeShapeType="1"/>
            </p:cNvSpPr>
            <p:nvPr>
              <p:custDataLst>
                <p:tags r:id="rId183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199" name="Group 87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2322513" y="5557838"/>
            <a:ext cx="368300" cy="3175"/>
            <a:chOff x="798" y="1893"/>
            <a:chExt cx="232" cy="2"/>
          </a:xfrm>
        </p:grpSpPr>
        <p:sp>
          <p:nvSpPr>
            <p:cNvPr id="474200" name="Line 88" hidden="1"/>
            <p:cNvSpPr>
              <a:spLocks noChangeShapeType="1"/>
            </p:cNvSpPr>
            <p:nvPr>
              <p:custDataLst>
                <p:tags r:id="rId180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01" name="Line 89" hidden="1"/>
            <p:cNvSpPr>
              <a:spLocks noChangeShapeType="1"/>
            </p:cNvSpPr>
            <p:nvPr>
              <p:custDataLst>
                <p:tags r:id="rId181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02" name="Group 90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 flipV="1">
            <a:off x="2665413" y="4762500"/>
            <a:ext cx="0" cy="808038"/>
            <a:chOff x="1244" y="1896"/>
            <a:chExt cx="0" cy="509"/>
          </a:xfrm>
        </p:grpSpPr>
        <p:sp>
          <p:nvSpPr>
            <p:cNvPr id="474203" name="Line 91" hidden="1"/>
            <p:cNvSpPr>
              <a:spLocks noChangeShapeType="1"/>
            </p:cNvSpPr>
            <p:nvPr>
              <p:custDataLst>
                <p:tags r:id="rId178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04" name="Line 92" hidden="1"/>
            <p:cNvSpPr>
              <a:spLocks noChangeShapeType="1"/>
            </p:cNvSpPr>
            <p:nvPr>
              <p:custDataLst>
                <p:tags r:id="rId179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05" name="Group 93"/>
          <p:cNvGrpSpPr>
            <a:grpSpLocks/>
          </p:cNvGrpSpPr>
          <p:nvPr>
            <p:custDataLst>
              <p:tags r:id="rId46"/>
            </p:custDataLst>
          </p:nvPr>
        </p:nvGrpSpPr>
        <p:grpSpPr bwMode="auto">
          <a:xfrm>
            <a:off x="2654300" y="4762500"/>
            <a:ext cx="368300" cy="3175"/>
            <a:chOff x="798" y="1893"/>
            <a:chExt cx="232" cy="2"/>
          </a:xfrm>
        </p:grpSpPr>
        <p:sp>
          <p:nvSpPr>
            <p:cNvPr id="474206" name="Line 94" hidden="1"/>
            <p:cNvSpPr>
              <a:spLocks noChangeShapeType="1"/>
            </p:cNvSpPr>
            <p:nvPr>
              <p:custDataLst>
                <p:tags r:id="rId176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07" name="Line 95" hidden="1"/>
            <p:cNvSpPr>
              <a:spLocks noChangeShapeType="1"/>
            </p:cNvSpPr>
            <p:nvPr>
              <p:custDataLst>
                <p:tags r:id="rId177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08" name="Group 96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3022600" y="4762500"/>
            <a:ext cx="0" cy="808038"/>
            <a:chOff x="1244" y="1896"/>
            <a:chExt cx="0" cy="509"/>
          </a:xfrm>
        </p:grpSpPr>
        <p:sp>
          <p:nvSpPr>
            <p:cNvPr id="474209" name="Line 97" hidden="1"/>
            <p:cNvSpPr>
              <a:spLocks noChangeShapeType="1"/>
            </p:cNvSpPr>
            <p:nvPr>
              <p:custDataLst>
                <p:tags r:id="rId174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10" name="Line 98" hidden="1"/>
            <p:cNvSpPr>
              <a:spLocks noChangeShapeType="1"/>
            </p:cNvSpPr>
            <p:nvPr>
              <p:custDataLst>
                <p:tags r:id="rId175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11" name="Group 99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3016250" y="5557838"/>
            <a:ext cx="368300" cy="3175"/>
            <a:chOff x="798" y="1893"/>
            <a:chExt cx="232" cy="2"/>
          </a:xfrm>
        </p:grpSpPr>
        <p:sp>
          <p:nvSpPr>
            <p:cNvPr id="474212" name="Line 100" hidden="1"/>
            <p:cNvSpPr>
              <a:spLocks noChangeShapeType="1"/>
            </p:cNvSpPr>
            <p:nvPr>
              <p:custDataLst>
                <p:tags r:id="rId172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13" name="Line 101" hidden="1"/>
            <p:cNvSpPr>
              <a:spLocks noChangeShapeType="1"/>
            </p:cNvSpPr>
            <p:nvPr>
              <p:custDataLst>
                <p:tags r:id="rId173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14" name="Group 102"/>
          <p:cNvGrpSpPr>
            <a:grpSpLocks/>
          </p:cNvGrpSpPr>
          <p:nvPr>
            <p:custDataLst>
              <p:tags r:id="rId49"/>
            </p:custDataLst>
          </p:nvPr>
        </p:nvGrpSpPr>
        <p:grpSpPr bwMode="auto">
          <a:xfrm flipV="1">
            <a:off x="3360738" y="4741863"/>
            <a:ext cx="0" cy="808037"/>
            <a:chOff x="1244" y="1896"/>
            <a:chExt cx="0" cy="509"/>
          </a:xfrm>
        </p:grpSpPr>
        <p:sp>
          <p:nvSpPr>
            <p:cNvPr id="474215" name="Line 103" hidden="1"/>
            <p:cNvSpPr>
              <a:spLocks noChangeShapeType="1"/>
            </p:cNvSpPr>
            <p:nvPr>
              <p:custDataLst>
                <p:tags r:id="rId170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16" name="Line 104" hidden="1"/>
            <p:cNvSpPr>
              <a:spLocks noChangeShapeType="1"/>
            </p:cNvSpPr>
            <p:nvPr>
              <p:custDataLst>
                <p:tags r:id="rId171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17" name="Group 105"/>
          <p:cNvGrpSpPr>
            <a:grpSpLocks/>
          </p:cNvGrpSpPr>
          <p:nvPr>
            <p:custDataLst>
              <p:tags r:id="rId50"/>
            </p:custDataLst>
          </p:nvPr>
        </p:nvGrpSpPr>
        <p:grpSpPr bwMode="auto">
          <a:xfrm>
            <a:off x="3360738" y="4762500"/>
            <a:ext cx="368300" cy="3175"/>
            <a:chOff x="798" y="1893"/>
            <a:chExt cx="232" cy="2"/>
          </a:xfrm>
        </p:grpSpPr>
        <p:sp>
          <p:nvSpPr>
            <p:cNvPr id="474218" name="Line 106" hidden="1"/>
            <p:cNvSpPr>
              <a:spLocks noChangeShapeType="1"/>
            </p:cNvSpPr>
            <p:nvPr>
              <p:custDataLst>
                <p:tags r:id="rId168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19" name="Line 107" hidden="1"/>
            <p:cNvSpPr>
              <a:spLocks noChangeShapeType="1"/>
            </p:cNvSpPr>
            <p:nvPr>
              <p:custDataLst>
                <p:tags r:id="rId169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20" name="Group 108"/>
          <p:cNvGrpSpPr>
            <a:grpSpLocks/>
          </p:cNvGrpSpPr>
          <p:nvPr>
            <p:custDataLst>
              <p:tags r:id="rId51"/>
            </p:custDataLst>
          </p:nvPr>
        </p:nvGrpSpPr>
        <p:grpSpPr bwMode="auto">
          <a:xfrm>
            <a:off x="3709988" y="4762500"/>
            <a:ext cx="0" cy="808038"/>
            <a:chOff x="1244" y="1896"/>
            <a:chExt cx="0" cy="509"/>
          </a:xfrm>
        </p:grpSpPr>
        <p:sp>
          <p:nvSpPr>
            <p:cNvPr id="474221" name="Line 109" hidden="1"/>
            <p:cNvSpPr>
              <a:spLocks noChangeShapeType="1"/>
            </p:cNvSpPr>
            <p:nvPr>
              <p:custDataLst>
                <p:tags r:id="rId16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22" name="Line 110" hidden="1"/>
            <p:cNvSpPr>
              <a:spLocks noChangeShapeType="1"/>
            </p:cNvSpPr>
            <p:nvPr>
              <p:custDataLst>
                <p:tags r:id="rId16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23" name="Group 111"/>
          <p:cNvGrpSpPr>
            <a:grpSpLocks/>
          </p:cNvGrpSpPr>
          <p:nvPr>
            <p:custDataLst>
              <p:tags r:id="rId52"/>
            </p:custDataLst>
          </p:nvPr>
        </p:nvGrpSpPr>
        <p:grpSpPr bwMode="auto">
          <a:xfrm>
            <a:off x="3703638" y="5561013"/>
            <a:ext cx="708025" cy="1587"/>
            <a:chOff x="798" y="1895"/>
            <a:chExt cx="446" cy="1"/>
          </a:xfrm>
        </p:grpSpPr>
        <p:sp>
          <p:nvSpPr>
            <p:cNvPr id="474224" name="Line 112" hidden="1"/>
            <p:cNvSpPr>
              <a:spLocks noChangeShapeType="1"/>
            </p:cNvSpPr>
            <p:nvPr>
              <p:custDataLst>
                <p:tags r:id="rId164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25" name="Line 113" hidden="1"/>
            <p:cNvSpPr>
              <a:spLocks noChangeShapeType="1"/>
            </p:cNvSpPr>
            <p:nvPr>
              <p:custDataLst>
                <p:tags r:id="rId165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26" name="Group 114"/>
          <p:cNvGrpSpPr>
            <a:grpSpLocks/>
          </p:cNvGrpSpPr>
          <p:nvPr>
            <p:custDataLst>
              <p:tags r:id="rId53"/>
            </p:custDataLst>
          </p:nvPr>
        </p:nvGrpSpPr>
        <p:grpSpPr bwMode="auto">
          <a:xfrm flipV="1">
            <a:off x="4398963" y="4762500"/>
            <a:ext cx="0" cy="808038"/>
            <a:chOff x="1244" y="1896"/>
            <a:chExt cx="0" cy="509"/>
          </a:xfrm>
        </p:grpSpPr>
        <p:sp>
          <p:nvSpPr>
            <p:cNvPr id="474227" name="Line 115" hidden="1"/>
            <p:cNvSpPr>
              <a:spLocks noChangeShapeType="1"/>
            </p:cNvSpPr>
            <p:nvPr>
              <p:custDataLst>
                <p:tags r:id="rId162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28" name="Line 116" hidden="1"/>
            <p:cNvSpPr>
              <a:spLocks noChangeShapeType="1"/>
            </p:cNvSpPr>
            <p:nvPr>
              <p:custDataLst>
                <p:tags r:id="rId163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29" name="Group 117"/>
          <p:cNvGrpSpPr>
            <a:grpSpLocks/>
          </p:cNvGrpSpPr>
          <p:nvPr>
            <p:custDataLst>
              <p:tags r:id="rId54"/>
            </p:custDataLst>
          </p:nvPr>
        </p:nvGrpSpPr>
        <p:grpSpPr bwMode="auto">
          <a:xfrm>
            <a:off x="4398963" y="4762500"/>
            <a:ext cx="708025" cy="1588"/>
            <a:chOff x="798" y="1895"/>
            <a:chExt cx="446" cy="1"/>
          </a:xfrm>
        </p:grpSpPr>
        <p:sp>
          <p:nvSpPr>
            <p:cNvPr id="474230" name="Line 118" hidden="1"/>
            <p:cNvSpPr>
              <a:spLocks noChangeShapeType="1"/>
            </p:cNvSpPr>
            <p:nvPr>
              <p:custDataLst>
                <p:tags r:id="rId160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31" name="Line 119" hidden="1"/>
            <p:cNvSpPr>
              <a:spLocks noChangeShapeType="1"/>
            </p:cNvSpPr>
            <p:nvPr>
              <p:custDataLst>
                <p:tags r:id="rId161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32" name="Group 120"/>
          <p:cNvGrpSpPr>
            <a:grpSpLocks/>
          </p:cNvGrpSpPr>
          <p:nvPr>
            <p:custDataLst>
              <p:tags r:id="rId55"/>
            </p:custDataLst>
          </p:nvPr>
        </p:nvGrpSpPr>
        <p:grpSpPr bwMode="auto">
          <a:xfrm>
            <a:off x="5108575" y="4762500"/>
            <a:ext cx="0" cy="808038"/>
            <a:chOff x="1244" y="1896"/>
            <a:chExt cx="0" cy="509"/>
          </a:xfrm>
        </p:grpSpPr>
        <p:sp>
          <p:nvSpPr>
            <p:cNvPr id="474233" name="Line 121" hidden="1"/>
            <p:cNvSpPr>
              <a:spLocks noChangeShapeType="1"/>
            </p:cNvSpPr>
            <p:nvPr>
              <p:custDataLst>
                <p:tags r:id="rId158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34" name="Line 122" hidden="1"/>
            <p:cNvSpPr>
              <a:spLocks noChangeShapeType="1"/>
            </p:cNvSpPr>
            <p:nvPr>
              <p:custDataLst>
                <p:tags r:id="rId159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35" name="Group 123"/>
          <p:cNvGrpSpPr>
            <a:grpSpLocks/>
          </p:cNvGrpSpPr>
          <p:nvPr>
            <p:custDataLst>
              <p:tags r:id="rId56"/>
            </p:custDataLst>
          </p:nvPr>
        </p:nvGrpSpPr>
        <p:grpSpPr bwMode="auto">
          <a:xfrm>
            <a:off x="5108575" y="3027363"/>
            <a:ext cx="708025" cy="1587"/>
            <a:chOff x="798" y="1895"/>
            <a:chExt cx="446" cy="1"/>
          </a:xfrm>
        </p:grpSpPr>
        <p:sp>
          <p:nvSpPr>
            <p:cNvPr id="474236" name="Line 124" hidden="1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37" name="Line 125" hidden="1"/>
            <p:cNvSpPr>
              <a:spLocks noChangeShapeType="1"/>
            </p:cNvSpPr>
            <p:nvPr>
              <p:custDataLst>
                <p:tags r:id="rId157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38" name="Group 126"/>
          <p:cNvGrpSpPr>
            <a:grpSpLocks/>
          </p:cNvGrpSpPr>
          <p:nvPr>
            <p:custDataLst>
              <p:tags r:id="rId57"/>
            </p:custDataLst>
          </p:nvPr>
        </p:nvGrpSpPr>
        <p:grpSpPr bwMode="auto">
          <a:xfrm>
            <a:off x="7188200" y="3824288"/>
            <a:ext cx="708025" cy="1587"/>
            <a:chOff x="798" y="1895"/>
            <a:chExt cx="446" cy="1"/>
          </a:xfrm>
        </p:grpSpPr>
        <p:sp>
          <p:nvSpPr>
            <p:cNvPr id="474239" name="Line 127" hidden="1"/>
            <p:cNvSpPr>
              <a:spLocks noChangeShapeType="1"/>
            </p:cNvSpPr>
            <p:nvPr>
              <p:custDataLst>
                <p:tags r:id="rId154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40" name="Line 128" hidden="1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41" name="Group 129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8585200" y="3025775"/>
            <a:ext cx="368300" cy="3175"/>
            <a:chOff x="798" y="1893"/>
            <a:chExt cx="232" cy="2"/>
          </a:xfrm>
        </p:grpSpPr>
        <p:sp>
          <p:nvSpPr>
            <p:cNvPr id="474242" name="Line 130" hidden="1"/>
            <p:cNvSpPr>
              <a:spLocks noChangeShapeType="1"/>
            </p:cNvSpPr>
            <p:nvPr>
              <p:custDataLst>
                <p:tags r:id="rId152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43" name="Line 131" hidden="1"/>
            <p:cNvSpPr>
              <a:spLocks noChangeShapeType="1"/>
            </p:cNvSpPr>
            <p:nvPr>
              <p:custDataLst>
                <p:tags r:id="rId153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44" name="Group 132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 flipV="1">
            <a:off x="6137275" y="3000375"/>
            <a:ext cx="0" cy="808038"/>
            <a:chOff x="1244" y="1896"/>
            <a:chExt cx="0" cy="509"/>
          </a:xfrm>
        </p:grpSpPr>
        <p:sp>
          <p:nvSpPr>
            <p:cNvPr id="474245" name="Line 133" hidden="1"/>
            <p:cNvSpPr>
              <a:spLocks noChangeShapeType="1"/>
            </p:cNvSpPr>
            <p:nvPr>
              <p:custDataLst>
                <p:tags r:id="rId150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46" name="Line 134" hidden="1"/>
            <p:cNvSpPr>
              <a:spLocks noChangeShapeType="1"/>
            </p:cNvSpPr>
            <p:nvPr>
              <p:custDataLst>
                <p:tags r:id="rId151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47" name="Group 135"/>
          <p:cNvGrpSpPr>
            <a:grpSpLocks/>
          </p:cNvGrpSpPr>
          <p:nvPr>
            <p:custDataLst>
              <p:tags r:id="rId60"/>
            </p:custDataLst>
          </p:nvPr>
        </p:nvGrpSpPr>
        <p:grpSpPr bwMode="auto">
          <a:xfrm flipV="1">
            <a:off x="7883525" y="3014663"/>
            <a:ext cx="0" cy="808037"/>
            <a:chOff x="1244" y="1896"/>
            <a:chExt cx="0" cy="509"/>
          </a:xfrm>
        </p:grpSpPr>
        <p:sp>
          <p:nvSpPr>
            <p:cNvPr id="474248" name="Line 136" hidden="1"/>
            <p:cNvSpPr>
              <a:spLocks noChangeShapeType="1"/>
            </p:cNvSpPr>
            <p:nvPr>
              <p:custDataLst>
                <p:tags r:id="rId148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49" name="Line 137" hidden="1"/>
            <p:cNvSpPr>
              <a:spLocks noChangeShapeType="1"/>
            </p:cNvSpPr>
            <p:nvPr>
              <p:custDataLst>
                <p:tags r:id="rId149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50" name="Group 138"/>
          <p:cNvGrpSpPr>
            <a:grpSpLocks/>
          </p:cNvGrpSpPr>
          <p:nvPr>
            <p:custDataLst>
              <p:tags r:id="rId61"/>
            </p:custDataLst>
          </p:nvPr>
        </p:nvGrpSpPr>
        <p:grpSpPr bwMode="auto">
          <a:xfrm>
            <a:off x="8262938" y="3030538"/>
            <a:ext cx="0" cy="808037"/>
            <a:chOff x="1244" y="1896"/>
            <a:chExt cx="0" cy="509"/>
          </a:xfrm>
        </p:grpSpPr>
        <p:sp>
          <p:nvSpPr>
            <p:cNvPr id="474251" name="Line 139" hidden="1"/>
            <p:cNvSpPr>
              <a:spLocks noChangeShapeType="1"/>
            </p:cNvSpPr>
            <p:nvPr>
              <p:custDataLst>
                <p:tags r:id="rId14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52" name="Line 140" hidden="1"/>
            <p:cNvSpPr>
              <a:spLocks noChangeShapeType="1"/>
            </p:cNvSpPr>
            <p:nvPr>
              <p:custDataLst>
                <p:tags r:id="rId14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53" name="Group 141"/>
          <p:cNvGrpSpPr>
            <a:grpSpLocks/>
          </p:cNvGrpSpPr>
          <p:nvPr>
            <p:custDataLst>
              <p:tags r:id="rId62"/>
            </p:custDataLst>
          </p:nvPr>
        </p:nvGrpSpPr>
        <p:grpSpPr bwMode="auto">
          <a:xfrm flipV="1">
            <a:off x="8602663" y="3006725"/>
            <a:ext cx="0" cy="808038"/>
            <a:chOff x="1244" y="1896"/>
            <a:chExt cx="0" cy="509"/>
          </a:xfrm>
        </p:grpSpPr>
        <p:sp>
          <p:nvSpPr>
            <p:cNvPr id="474254" name="Line 142" hidden="1"/>
            <p:cNvSpPr>
              <a:spLocks noChangeShapeType="1"/>
            </p:cNvSpPr>
            <p:nvPr>
              <p:custDataLst>
                <p:tags r:id="rId144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55" name="Line 143" hidden="1"/>
            <p:cNvSpPr>
              <a:spLocks noChangeShapeType="1"/>
            </p:cNvSpPr>
            <p:nvPr>
              <p:custDataLst>
                <p:tags r:id="rId145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56" name="Group 144"/>
          <p:cNvGrpSpPr>
            <a:grpSpLocks/>
          </p:cNvGrpSpPr>
          <p:nvPr>
            <p:custDataLst>
              <p:tags r:id="rId63"/>
            </p:custDataLst>
          </p:nvPr>
        </p:nvGrpSpPr>
        <p:grpSpPr bwMode="auto">
          <a:xfrm>
            <a:off x="5788025" y="3819525"/>
            <a:ext cx="368300" cy="3175"/>
            <a:chOff x="798" y="1893"/>
            <a:chExt cx="232" cy="2"/>
          </a:xfrm>
        </p:grpSpPr>
        <p:sp>
          <p:nvSpPr>
            <p:cNvPr id="474257" name="Line 145" hidden="1"/>
            <p:cNvSpPr>
              <a:spLocks noChangeShapeType="1"/>
            </p:cNvSpPr>
            <p:nvPr>
              <p:custDataLst>
                <p:tags r:id="rId142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58" name="Line 146" hidden="1"/>
            <p:cNvSpPr>
              <a:spLocks noChangeShapeType="1"/>
            </p:cNvSpPr>
            <p:nvPr>
              <p:custDataLst>
                <p:tags r:id="rId143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59" name="Group 147"/>
          <p:cNvGrpSpPr>
            <a:grpSpLocks/>
          </p:cNvGrpSpPr>
          <p:nvPr>
            <p:custDataLst>
              <p:tags r:id="rId64"/>
            </p:custDataLst>
          </p:nvPr>
        </p:nvGrpSpPr>
        <p:grpSpPr bwMode="auto">
          <a:xfrm>
            <a:off x="6130925" y="3009900"/>
            <a:ext cx="368300" cy="3175"/>
            <a:chOff x="798" y="1893"/>
            <a:chExt cx="232" cy="2"/>
          </a:xfrm>
        </p:grpSpPr>
        <p:sp>
          <p:nvSpPr>
            <p:cNvPr id="474260" name="Line 148" hidden="1"/>
            <p:cNvSpPr>
              <a:spLocks noChangeShapeType="1"/>
            </p:cNvSpPr>
            <p:nvPr>
              <p:custDataLst>
                <p:tags r:id="rId140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61" name="Line 149" hidden="1"/>
            <p:cNvSpPr>
              <a:spLocks noChangeShapeType="1"/>
            </p:cNvSpPr>
            <p:nvPr>
              <p:custDataLst>
                <p:tags r:id="rId141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62" name="Group 150"/>
          <p:cNvGrpSpPr>
            <a:grpSpLocks/>
          </p:cNvGrpSpPr>
          <p:nvPr>
            <p:custDataLst>
              <p:tags r:id="rId65"/>
            </p:custDataLst>
          </p:nvPr>
        </p:nvGrpSpPr>
        <p:grpSpPr bwMode="auto">
          <a:xfrm>
            <a:off x="7888288" y="3024188"/>
            <a:ext cx="368300" cy="3175"/>
            <a:chOff x="798" y="1893"/>
            <a:chExt cx="232" cy="2"/>
          </a:xfrm>
        </p:grpSpPr>
        <p:sp>
          <p:nvSpPr>
            <p:cNvPr id="474263" name="Line 151" hidden="1"/>
            <p:cNvSpPr>
              <a:spLocks noChangeShapeType="1"/>
            </p:cNvSpPr>
            <p:nvPr>
              <p:custDataLst>
                <p:tags r:id="rId138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64" name="Line 152" hidden="1"/>
            <p:cNvSpPr>
              <a:spLocks noChangeShapeType="1"/>
            </p:cNvSpPr>
            <p:nvPr>
              <p:custDataLst>
                <p:tags r:id="rId139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65" name="Group 153"/>
          <p:cNvGrpSpPr>
            <a:grpSpLocks/>
          </p:cNvGrpSpPr>
          <p:nvPr>
            <p:custDataLst>
              <p:tags r:id="rId66"/>
            </p:custDataLst>
          </p:nvPr>
        </p:nvGrpSpPr>
        <p:grpSpPr bwMode="auto">
          <a:xfrm>
            <a:off x="8256588" y="3819525"/>
            <a:ext cx="368300" cy="3175"/>
            <a:chOff x="798" y="1893"/>
            <a:chExt cx="232" cy="2"/>
          </a:xfrm>
        </p:grpSpPr>
        <p:sp>
          <p:nvSpPr>
            <p:cNvPr id="474266" name="Line 154" hidden="1"/>
            <p:cNvSpPr>
              <a:spLocks noChangeShapeType="1"/>
            </p:cNvSpPr>
            <p:nvPr>
              <p:custDataLst>
                <p:tags r:id="rId136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67" name="Line 155" hidden="1"/>
            <p:cNvSpPr>
              <a:spLocks noChangeShapeType="1"/>
            </p:cNvSpPr>
            <p:nvPr>
              <p:custDataLst>
                <p:tags r:id="rId137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68" name="Group 156"/>
          <p:cNvGrpSpPr>
            <a:grpSpLocks/>
          </p:cNvGrpSpPr>
          <p:nvPr>
            <p:custDataLst>
              <p:tags r:id="rId67"/>
            </p:custDataLst>
          </p:nvPr>
        </p:nvGrpSpPr>
        <p:grpSpPr bwMode="auto">
          <a:xfrm>
            <a:off x="5791200" y="3013075"/>
            <a:ext cx="0" cy="808038"/>
            <a:chOff x="1244" y="1896"/>
            <a:chExt cx="0" cy="509"/>
          </a:xfrm>
        </p:grpSpPr>
        <p:sp>
          <p:nvSpPr>
            <p:cNvPr id="474269" name="Line 157" hidden="1"/>
            <p:cNvSpPr>
              <a:spLocks noChangeShapeType="1"/>
            </p:cNvSpPr>
            <p:nvPr>
              <p:custDataLst>
                <p:tags r:id="rId134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70" name="Line 158" hidden="1"/>
            <p:cNvSpPr>
              <a:spLocks noChangeShapeType="1"/>
            </p:cNvSpPr>
            <p:nvPr>
              <p:custDataLst>
                <p:tags r:id="rId135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71" name="Group 159"/>
          <p:cNvGrpSpPr>
            <a:grpSpLocks/>
          </p:cNvGrpSpPr>
          <p:nvPr>
            <p:custDataLst>
              <p:tags r:id="rId68"/>
            </p:custDataLst>
          </p:nvPr>
        </p:nvGrpSpPr>
        <p:grpSpPr bwMode="auto">
          <a:xfrm>
            <a:off x="6489700" y="3016250"/>
            <a:ext cx="0" cy="808038"/>
            <a:chOff x="1244" y="1896"/>
            <a:chExt cx="0" cy="509"/>
          </a:xfrm>
        </p:grpSpPr>
        <p:sp>
          <p:nvSpPr>
            <p:cNvPr id="474272" name="Line 160" hidden="1"/>
            <p:cNvSpPr>
              <a:spLocks noChangeShapeType="1"/>
            </p:cNvSpPr>
            <p:nvPr>
              <p:custDataLst>
                <p:tags r:id="rId132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73" name="Line 161" hidden="1"/>
            <p:cNvSpPr>
              <a:spLocks noChangeShapeType="1"/>
            </p:cNvSpPr>
            <p:nvPr>
              <p:custDataLst>
                <p:tags r:id="rId133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74" name="Group 162"/>
          <p:cNvGrpSpPr>
            <a:grpSpLocks/>
          </p:cNvGrpSpPr>
          <p:nvPr>
            <p:custDataLst>
              <p:tags r:id="rId69"/>
            </p:custDataLst>
          </p:nvPr>
        </p:nvGrpSpPr>
        <p:grpSpPr bwMode="auto">
          <a:xfrm flipV="1">
            <a:off x="6835775" y="2990850"/>
            <a:ext cx="0" cy="808038"/>
            <a:chOff x="1244" y="1896"/>
            <a:chExt cx="0" cy="509"/>
          </a:xfrm>
        </p:grpSpPr>
        <p:sp>
          <p:nvSpPr>
            <p:cNvPr id="474275" name="Line 163" hidden="1"/>
            <p:cNvSpPr>
              <a:spLocks noChangeShapeType="1"/>
            </p:cNvSpPr>
            <p:nvPr>
              <p:custDataLst>
                <p:tags r:id="rId130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76" name="Line 164" hidden="1"/>
            <p:cNvSpPr>
              <a:spLocks noChangeShapeType="1"/>
            </p:cNvSpPr>
            <p:nvPr>
              <p:custDataLst>
                <p:tags r:id="rId131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77" name="Group 165"/>
          <p:cNvGrpSpPr>
            <a:grpSpLocks/>
          </p:cNvGrpSpPr>
          <p:nvPr>
            <p:custDataLst>
              <p:tags r:id="rId70"/>
            </p:custDataLst>
          </p:nvPr>
        </p:nvGrpSpPr>
        <p:grpSpPr bwMode="auto">
          <a:xfrm>
            <a:off x="6486525" y="3810000"/>
            <a:ext cx="368300" cy="3175"/>
            <a:chOff x="798" y="1893"/>
            <a:chExt cx="232" cy="2"/>
          </a:xfrm>
        </p:grpSpPr>
        <p:sp>
          <p:nvSpPr>
            <p:cNvPr id="474278" name="Line 166" hidden="1"/>
            <p:cNvSpPr>
              <a:spLocks noChangeShapeType="1"/>
            </p:cNvSpPr>
            <p:nvPr>
              <p:custDataLst>
                <p:tags r:id="rId128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79" name="Line 167" hidden="1"/>
            <p:cNvSpPr>
              <a:spLocks noChangeShapeType="1"/>
            </p:cNvSpPr>
            <p:nvPr>
              <p:custDataLst>
                <p:tags r:id="rId129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80" name="Group 168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7188200" y="3006725"/>
            <a:ext cx="0" cy="808038"/>
            <a:chOff x="1244" y="1896"/>
            <a:chExt cx="0" cy="509"/>
          </a:xfrm>
        </p:grpSpPr>
        <p:sp>
          <p:nvSpPr>
            <p:cNvPr id="474281" name="Line 169" hidden="1"/>
            <p:cNvSpPr>
              <a:spLocks noChangeShapeType="1"/>
            </p:cNvSpPr>
            <p:nvPr>
              <p:custDataLst>
                <p:tags r:id="rId12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82" name="Line 170" hidden="1"/>
            <p:cNvSpPr>
              <a:spLocks noChangeShapeType="1"/>
            </p:cNvSpPr>
            <p:nvPr>
              <p:custDataLst>
                <p:tags r:id="rId12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83" name="Group 171"/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6827838" y="3014663"/>
            <a:ext cx="368300" cy="3175"/>
            <a:chOff x="798" y="1893"/>
            <a:chExt cx="232" cy="2"/>
          </a:xfrm>
        </p:grpSpPr>
        <p:sp>
          <p:nvSpPr>
            <p:cNvPr id="474284" name="Line 172" hidden="1"/>
            <p:cNvSpPr>
              <a:spLocks noChangeShapeType="1"/>
            </p:cNvSpPr>
            <p:nvPr>
              <p:custDataLst>
                <p:tags r:id="rId124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85" name="Line 173" hidden="1"/>
            <p:cNvSpPr>
              <a:spLocks noChangeShapeType="1"/>
            </p:cNvSpPr>
            <p:nvPr>
              <p:custDataLst>
                <p:tags r:id="rId125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86" name="Group 174"/>
          <p:cNvGrpSpPr>
            <a:grpSpLocks/>
          </p:cNvGrpSpPr>
          <p:nvPr>
            <p:custDataLst>
              <p:tags r:id="rId73"/>
            </p:custDataLst>
          </p:nvPr>
        </p:nvGrpSpPr>
        <p:grpSpPr bwMode="auto">
          <a:xfrm>
            <a:off x="7877175" y="4779963"/>
            <a:ext cx="708025" cy="1587"/>
            <a:chOff x="798" y="1895"/>
            <a:chExt cx="446" cy="1"/>
          </a:xfrm>
        </p:grpSpPr>
        <p:sp>
          <p:nvSpPr>
            <p:cNvPr id="474287" name="Line 175" hidden="1"/>
            <p:cNvSpPr>
              <a:spLocks noChangeShapeType="1"/>
            </p:cNvSpPr>
            <p:nvPr>
              <p:custDataLst>
                <p:tags r:id="rId122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88" name="Line 176" hidden="1"/>
            <p:cNvSpPr>
              <a:spLocks noChangeShapeType="1"/>
            </p:cNvSpPr>
            <p:nvPr>
              <p:custDataLst>
                <p:tags r:id="rId123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89" name="Group 177"/>
          <p:cNvGrpSpPr>
            <a:grpSpLocks/>
          </p:cNvGrpSpPr>
          <p:nvPr>
            <p:custDataLst>
              <p:tags r:id="rId74"/>
            </p:custDataLst>
          </p:nvPr>
        </p:nvGrpSpPr>
        <p:grpSpPr bwMode="auto">
          <a:xfrm flipV="1">
            <a:off x="5441950" y="4770438"/>
            <a:ext cx="0" cy="808037"/>
            <a:chOff x="1244" y="1896"/>
            <a:chExt cx="0" cy="509"/>
          </a:xfrm>
        </p:grpSpPr>
        <p:sp>
          <p:nvSpPr>
            <p:cNvPr id="474290" name="Line 178" hidden="1"/>
            <p:cNvSpPr>
              <a:spLocks noChangeShapeType="1"/>
            </p:cNvSpPr>
            <p:nvPr>
              <p:custDataLst>
                <p:tags r:id="rId120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91" name="Line 179" hidden="1"/>
            <p:cNvSpPr>
              <a:spLocks noChangeShapeType="1"/>
            </p:cNvSpPr>
            <p:nvPr>
              <p:custDataLst>
                <p:tags r:id="rId121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92" name="Group 180"/>
          <p:cNvGrpSpPr>
            <a:grpSpLocks/>
          </p:cNvGrpSpPr>
          <p:nvPr>
            <p:custDataLst>
              <p:tags r:id="rId75"/>
            </p:custDataLst>
          </p:nvPr>
        </p:nvGrpSpPr>
        <p:grpSpPr bwMode="auto">
          <a:xfrm>
            <a:off x="7200900" y="4762500"/>
            <a:ext cx="0" cy="808038"/>
            <a:chOff x="1244" y="1896"/>
            <a:chExt cx="0" cy="509"/>
          </a:xfrm>
        </p:grpSpPr>
        <p:sp>
          <p:nvSpPr>
            <p:cNvPr id="474293" name="Line 181" hidden="1"/>
            <p:cNvSpPr>
              <a:spLocks noChangeShapeType="1"/>
            </p:cNvSpPr>
            <p:nvPr>
              <p:custDataLst>
                <p:tags r:id="rId118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94" name="Line 182" hidden="1"/>
            <p:cNvSpPr>
              <a:spLocks noChangeShapeType="1"/>
            </p:cNvSpPr>
            <p:nvPr>
              <p:custDataLst>
                <p:tags r:id="rId119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95" name="Group 183"/>
          <p:cNvGrpSpPr>
            <a:grpSpLocks/>
          </p:cNvGrpSpPr>
          <p:nvPr>
            <p:custDataLst>
              <p:tags r:id="rId76"/>
            </p:custDataLst>
          </p:nvPr>
        </p:nvGrpSpPr>
        <p:grpSpPr bwMode="auto">
          <a:xfrm>
            <a:off x="5791200" y="4772025"/>
            <a:ext cx="0" cy="808038"/>
            <a:chOff x="1244" y="1896"/>
            <a:chExt cx="0" cy="509"/>
          </a:xfrm>
        </p:grpSpPr>
        <p:sp>
          <p:nvSpPr>
            <p:cNvPr id="474296" name="Line 184" hidden="1"/>
            <p:cNvSpPr>
              <a:spLocks noChangeShapeType="1"/>
            </p:cNvSpPr>
            <p:nvPr>
              <p:custDataLst>
                <p:tags r:id="rId11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297" name="Line 185" hidden="1"/>
            <p:cNvSpPr>
              <a:spLocks noChangeShapeType="1"/>
            </p:cNvSpPr>
            <p:nvPr>
              <p:custDataLst>
                <p:tags r:id="rId11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298" name="Group 186"/>
          <p:cNvGrpSpPr>
            <a:grpSpLocks/>
          </p:cNvGrpSpPr>
          <p:nvPr>
            <p:custDataLst>
              <p:tags r:id="rId77"/>
            </p:custDataLst>
          </p:nvPr>
        </p:nvGrpSpPr>
        <p:grpSpPr bwMode="auto">
          <a:xfrm>
            <a:off x="8574088" y="4762500"/>
            <a:ext cx="0" cy="808038"/>
            <a:chOff x="1244" y="1896"/>
            <a:chExt cx="0" cy="509"/>
          </a:xfrm>
        </p:grpSpPr>
        <p:sp>
          <p:nvSpPr>
            <p:cNvPr id="474299" name="Line 187" hidden="1"/>
            <p:cNvSpPr>
              <a:spLocks noChangeShapeType="1"/>
            </p:cNvSpPr>
            <p:nvPr>
              <p:custDataLst>
                <p:tags r:id="rId114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300" name="Line 188" hidden="1"/>
            <p:cNvSpPr>
              <a:spLocks noChangeShapeType="1"/>
            </p:cNvSpPr>
            <p:nvPr>
              <p:custDataLst>
                <p:tags r:id="rId115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301" name="Group 189"/>
          <p:cNvGrpSpPr>
            <a:grpSpLocks/>
          </p:cNvGrpSpPr>
          <p:nvPr>
            <p:custDataLst>
              <p:tags r:id="rId78"/>
            </p:custDataLst>
          </p:nvPr>
        </p:nvGrpSpPr>
        <p:grpSpPr bwMode="auto">
          <a:xfrm>
            <a:off x="7194550" y="5554663"/>
            <a:ext cx="708025" cy="1587"/>
            <a:chOff x="798" y="1895"/>
            <a:chExt cx="446" cy="1"/>
          </a:xfrm>
        </p:grpSpPr>
        <p:sp>
          <p:nvSpPr>
            <p:cNvPr id="474302" name="Line 190" hidden="1"/>
            <p:cNvSpPr>
              <a:spLocks noChangeShapeType="1"/>
            </p:cNvSpPr>
            <p:nvPr>
              <p:custDataLst>
                <p:tags r:id="rId112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303" name="Line 191" hidden="1"/>
            <p:cNvSpPr>
              <a:spLocks noChangeShapeType="1"/>
            </p:cNvSpPr>
            <p:nvPr>
              <p:custDataLst>
                <p:tags r:id="rId113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304" name="Group 192"/>
          <p:cNvGrpSpPr>
            <a:grpSpLocks/>
          </p:cNvGrpSpPr>
          <p:nvPr>
            <p:custDataLst>
              <p:tags r:id="rId79"/>
            </p:custDataLst>
          </p:nvPr>
        </p:nvGrpSpPr>
        <p:grpSpPr bwMode="auto">
          <a:xfrm>
            <a:off x="5449888" y="4768850"/>
            <a:ext cx="368300" cy="3175"/>
            <a:chOff x="798" y="1893"/>
            <a:chExt cx="232" cy="2"/>
          </a:xfrm>
        </p:grpSpPr>
        <p:sp>
          <p:nvSpPr>
            <p:cNvPr id="474305" name="Line 193" hidden="1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306" name="Line 194" hidden="1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307" name="Group 195"/>
          <p:cNvGrpSpPr>
            <a:grpSpLocks/>
          </p:cNvGrpSpPr>
          <p:nvPr>
            <p:custDataLst>
              <p:tags r:id="rId80"/>
            </p:custDataLst>
          </p:nvPr>
        </p:nvGrpSpPr>
        <p:grpSpPr bwMode="auto">
          <a:xfrm flipV="1">
            <a:off x="6142038" y="4759325"/>
            <a:ext cx="0" cy="808038"/>
            <a:chOff x="1244" y="1896"/>
            <a:chExt cx="0" cy="509"/>
          </a:xfrm>
        </p:grpSpPr>
        <p:sp>
          <p:nvSpPr>
            <p:cNvPr id="474308" name="Line 196" hidden="1"/>
            <p:cNvSpPr>
              <a:spLocks noChangeShapeType="1"/>
            </p:cNvSpPr>
            <p:nvPr>
              <p:custDataLst>
                <p:tags r:id="rId108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309" name="Line 197" hidden="1"/>
            <p:cNvSpPr>
              <a:spLocks noChangeShapeType="1"/>
            </p:cNvSpPr>
            <p:nvPr>
              <p:custDataLst>
                <p:tags r:id="rId109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310" name="Group 198"/>
          <p:cNvGrpSpPr>
            <a:grpSpLocks/>
          </p:cNvGrpSpPr>
          <p:nvPr>
            <p:custDataLst>
              <p:tags r:id="rId81"/>
            </p:custDataLst>
          </p:nvPr>
        </p:nvGrpSpPr>
        <p:grpSpPr bwMode="auto">
          <a:xfrm flipV="1">
            <a:off x="7886700" y="4765675"/>
            <a:ext cx="0" cy="808038"/>
            <a:chOff x="1244" y="1896"/>
            <a:chExt cx="0" cy="509"/>
          </a:xfrm>
        </p:grpSpPr>
        <p:sp>
          <p:nvSpPr>
            <p:cNvPr id="474311" name="Line 199" hidden="1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312" name="Line 200" hidden="1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313" name="Group 201"/>
          <p:cNvGrpSpPr>
            <a:grpSpLocks/>
          </p:cNvGrpSpPr>
          <p:nvPr>
            <p:custDataLst>
              <p:tags r:id="rId82"/>
            </p:custDataLst>
          </p:nvPr>
        </p:nvGrpSpPr>
        <p:grpSpPr bwMode="auto">
          <a:xfrm>
            <a:off x="5792788" y="5578475"/>
            <a:ext cx="368300" cy="3175"/>
            <a:chOff x="798" y="1893"/>
            <a:chExt cx="232" cy="2"/>
          </a:xfrm>
        </p:grpSpPr>
        <p:sp>
          <p:nvSpPr>
            <p:cNvPr id="474314" name="Line 202" hidden="1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315" name="Line 203" hidden="1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316" name="Group 204"/>
          <p:cNvGrpSpPr>
            <a:grpSpLocks/>
          </p:cNvGrpSpPr>
          <p:nvPr>
            <p:custDataLst>
              <p:tags r:id="rId83"/>
            </p:custDataLst>
          </p:nvPr>
        </p:nvGrpSpPr>
        <p:grpSpPr bwMode="auto">
          <a:xfrm>
            <a:off x="6135688" y="4768850"/>
            <a:ext cx="368300" cy="3175"/>
            <a:chOff x="798" y="1893"/>
            <a:chExt cx="232" cy="2"/>
          </a:xfrm>
        </p:grpSpPr>
        <p:sp>
          <p:nvSpPr>
            <p:cNvPr id="474317" name="Line 205" hidden="1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318" name="Line 206" hidden="1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319" name="Group 207"/>
          <p:cNvGrpSpPr>
            <a:grpSpLocks/>
          </p:cNvGrpSpPr>
          <p:nvPr>
            <p:custDataLst>
              <p:tags r:id="rId84"/>
            </p:custDataLst>
          </p:nvPr>
        </p:nvGrpSpPr>
        <p:grpSpPr bwMode="auto">
          <a:xfrm>
            <a:off x="6846888" y="4754563"/>
            <a:ext cx="368300" cy="3175"/>
            <a:chOff x="798" y="1893"/>
            <a:chExt cx="232" cy="2"/>
          </a:xfrm>
        </p:grpSpPr>
        <p:sp>
          <p:nvSpPr>
            <p:cNvPr id="474320" name="Line 208" hidden="1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321" name="Line 209" hidden="1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322" name="Group 210"/>
          <p:cNvGrpSpPr>
            <a:grpSpLocks/>
          </p:cNvGrpSpPr>
          <p:nvPr>
            <p:custDataLst>
              <p:tags r:id="rId85"/>
            </p:custDataLst>
          </p:nvPr>
        </p:nvGrpSpPr>
        <p:grpSpPr bwMode="auto">
          <a:xfrm>
            <a:off x="8570913" y="5564188"/>
            <a:ext cx="368300" cy="3175"/>
            <a:chOff x="798" y="1893"/>
            <a:chExt cx="232" cy="2"/>
          </a:xfrm>
        </p:grpSpPr>
        <p:sp>
          <p:nvSpPr>
            <p:cNvPr id="474323" name="Line 211" hidden="1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324" name="Line 212" hidden="1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325" name="Group 213"/>
          <p:cNvGrpSpPr>
            <a:grpSpLocks/>
          </p:cNvGrpSpPr>
          <p:nvPr>
            <p:custDataLst>
              <p:tags r:id="rId86"/>
            </p:custDataLst>
          </p:nvPr>
        </p:nvGrpSpPr>
        <p:grpSpPr bwMode="auto">
          <a:xfrm>
            <a:off x="6494463" y="4775200"/>
            <a:ext cx="0" cy="808038"/>
            <a:chOff x="1244" y="1896"/>
            <a:chExt cx="0" cy="509"/>
          </a:xfrm>
        </p:grpSpPr>
        <p:sp>
          <p:nvSpPr>
            <p:cNvPr id="474326" name="Line 214" hidden="1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327" name="Line 215" hidden="1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328" name="Group 216"/>
          <p:cNvGrpSpPr>
            <a:grpSpLocks/>
          </p:cNvGrpSpPr>
          <p:nvPr>
            <p:custDataLst>
              <p:tags r:id="rId87"/>
            </p:custDataLst>
          </p:nvPr>
        </p:nvGrpSpPr>
        <p:grpSpPr bwMode="auto">
          <a:xfrm flipV="1">
            <a:off x="6840538" y="4749800"/>
            <a:ext cx="0" cy="808038"/>
            <a:chOff x="1244" y="1896"/>
            <a:chExt cx="0" cy="509"/>
          </a:xfrm>
        </p:grpSpPr>
        <p:sp>
          <p:nvSpPr>
            <p:cNvPr id="474329" name="Line 217" hidden="1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330" name="Line 218" hidden="1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331" name="Group 219"/>
          <p:cNvGrpSpPr>
            <a:grpSpLocks/>
          </p:cNvGrpSpPr>
          <p:nvPr>
            <p:custDataLst>
              <p:tags r:id="rId88"/>
            </p:custDataLst>
          </p:nvPr>
        </p:nvGrpSpPr>
        <p:grpSpPr bwMode="auto">
          <a:xfrm>
            <a:off x="6491288" y="5568950"/>
            <a:ext cx="368300" cy="3175"/>
            <a:chOff x="798" y="1893"/>
            <a:chExt cx="232" cy="2"/>
          </a:xfrm>
        </p:grpSpPr>
        <p:sp>
          <p:nvSpPr>
            <p:cNvPr id="474332" name="Line 220" hidden="1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333" name="Line 221" hidden="1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4334" name="Group 222"/>
          <p:cNvGrpSpPr>
            <a:grpSpLocks/>
          </p:cNvGrpSpPr>
          <p:nvPr>
            <p:custDataLst>
              <p:tags r:id="rId89"/>
            </p:custDataLst>
          </p:nvPr>
        </p:nvGrpSpPr>
        <p:grpSpPr bwMode="auto">
          <a:xfrm>
            <a:off x="5076825" y="5554663"/>
            <a:ext cx="368300" cy="3175"/>
            <a:chOff x="798" y="1893"/>
            <a:chExt cx="232" cy="2"/>
          </a:xfrm>
        </p:grpSpPr>
        <p:sp>
          <p:nvSpPr>
            <p:cNvPr id="474335" name="Line 223" hidden="1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4336" name="Line 224" hidden="1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21EA-E1AA-463D-A2EA-60F1E5A97964}" type="slidenum">
              <a:rPr lang="en-US"/>
              <a:pPr/>
              <a:t>25</a:t>
            </a:fld>
            <a:endParaRPr lang="en-US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Biphase -- Pros and Cons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2017713"/>
            <a:ext cx="7772400" cy="4440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Pros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Synchronization on mid bit transition (self clocking)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dc component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Error detection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Absence of expected transition</a:t>
            </a:r>
          </a:p>
          <a:p>
            <a:pPr>
              <a:lnSpc>
                <a:spcPct val="90000"/>
              </a:lnSpc>
            </a:pPr>
            <a:r>
              <a:rPr lang="en-US" sz="2800"/>
              <a:t>Cons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At least one transition per bit time and possibly two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Maximum modulation rate is twice NRZ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Requires more bandwidth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2909-0406-4210-89A5-464A989564E0}" type="slidenum">
              <a:rPr lang="en-US"/>
              <a:pPr/>
              <a:t>26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Modulation Rate</a:t>
            </a:r>
          </a:p>
        </p:txBody>
      </p:sp>
      <p:pic>
        <p:nvPicPr>
          <p:cNvPr id="482307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 b="22546"/>
          <a:stretch>
            <a:fillRect/>
          </a:stretch>
        </p:blipFill>
        <p:spPr bwMode="auto">
          <a:xfrm>
            <a:off x="1119188" y="1871663"/>
            <a:ext cx="5414962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1759-D326-4263-A953-5C0B93B72A0F}" type="slidenum">
              <a:rPr lang="en-US"/>
              <a:pPr/>
              <a:t>27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Multilevel Binary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2017713"/>
            <a:ext cx="7772400" cy="4114800"/>
          </a:xfrm>
        </p:spPr>
        <p:txBody>
          <a:bodyPr/>
          <a:lstStyle/>
          <a:p>
            <a:r>
              <a:rPr lang="en-US" altLang="en-US"/>
              <a:t>Use more than two levels</a:t>
            </a:r>
          </a:p>
          <a:p>
            <a:r>
              <a:rPr lang="en-US" altLang="en-US"/>
              <a:t>Bipolar-AMI</a:t>
            </a:r>
          </a:p>
          <a:p>
            <a:pPr lvl="1"/>
            <a:r>
              <a:rPr lang="en-US" altLang="en-US"/>
              <a:t>zero represented by no line signal</a:t>
            </a:r>
          </a:p>
          <a:p>
            <a:pPr lvl="1"/>
            <a:r>
              <a:rPr lang="en-US" altLang="en-US"/>
              <a:t>one represented by positive or negative pulse</a:t>
            </a:r>
          </a:p>
          <a:p>
            <a:pPr lvl="1"/>
            <a:r>
              <a:rPr lang="en-US" altLang="en-US"/>
              <a:t>No loss of sync if a long string of ones (zeros still a problem)</a:t>
            </a:r>
          </a:p>
          <a:p>
            <a:pPr lvl="1"/>
            <a:r>
              <a:rPr lang="en-US" altLang="en-US"/>
              <a:t>Lower bandwidth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F78A-535B-4490-8D55-96B113B41A07}" type="slidenum">
              <a:rPr lang="en-US"/>
              <a:pPr/>
              <a:t>28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41350"/>
            <a:ext cx="7793037" cy="1035050"/>
          </a:xfrm>
        </p:spPr>
        <p:txBody>
          <a:bodyPr/>
          <a:lstStyle/>
          <a:p>
            <a:r>
              <a:rPr lang="en-US" altLang="en-US"/>
              <a:t>Bipolar-AMI</a:t>
            </a:r>
          </a:p>
        </p:txBody>
      </p:sp>
      <p:graphicFrame>
        <p:nvGraphicFramePr>
          <p:cNvPr id="553988" name="Object 4"/>
          <p:cNvGraphicFramePr>
            <a:graphicFrameLocks noChangeAspect="1"/>
          </p:cNvGraphicFramePr>
          <p:nvPr/>
        </p:nvGraphicFramePr>
        <p:xfrm>
          <a:off x="828675" y="2243138"/>
          <a:ext cx="764540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9" name="Bitmap Image" r:id="rId4" imgW="5733333" imgH="2371429" progId="PBrush">
                  <p:embed/>
                </p:oleObj>
              </mc:Choice>
              <mc:Fallback>
                <p:oleObj name="Bitmap Image" r:id="rId4" imgW="5733333" imgH="2371429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243138"/>
                        <a:ext cx="7645400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381B-DC76-4F4B-80BC-E4649931F350}" type="slidenum">
              <a:rPr lang="en-US"/>
              <a:pPr/>
              <a:t>29</a:t>
            </a:fld>
            <a:endParaRPr lang="en-U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419100" y="381000"/>
            <a:ext cx="83788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>
                <a:solidFill>
                  <a:schemeClr val="folHlink"/>
                </a:solidFill>
              </a:rPr>
              <a:t>Multilevel Transition, three level- MLT-3, </a:t>
            </a:r>
          </a:p>
        </p:txBody>
      </p:sp>
      <p:sp>
        <p:nvSpPr>
          <p:cNvPr id="490503" name="Rectangle 7"/>
          <p:cNvSpPr>
            <a:spLocks noChangeArrowheads="1"/>
          </p:cNvSpPr>
          <p:nvPr/>
        </p:nvSpPr>
        <p:spPr bwMode="auto">
          <a:xfrm>
            <a:off x="877888" y="2144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There is no transition at the beginning of a 0 bit.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The signal transitions from one level to the next at the beginning of a 1 bit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Transition occurs using three levels of signals (+1, 0, -1).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EE9B-9577-40D4-992A-6C7D36BCE873}" type="slidenum">
              <a:rPr lang="en-US"/>
              <a:pPr/>
              <a:t>3</a:t>
            </a:fld>
            <a:endParaRPr lang="en-US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hlink"/>
                </a:solidFill>
              </a:rPr>
              <a:t>Digital Data</a:t>
            </a:r>
            <a:r>
              <a:rPr lang="en-US" dirty="0" smtClean="0">
                <a:solidFill>
                  <a:schemeClr val="hlink"/>
                </a:solidFill>
              </a:rPr>
              <a:t>, Digital </a:t>
            </a:r>
            <a:r>
              <a:rPr lang="en-US" dirty="0">
                <a:solidFill>
                  <a:schemeClr val="hlink"/>
                </a:solidFill>
              </a:rPr>
              <a:t>Signal</a:t>
            </a:r>
          </a:p>
          <a:p>
            <a:pPr lvl="1"/>
            <a:r>
              <a:rPr lang="en-US" dirty="0"/>
              <a:t>Less expensive and less complex than digital to analog modulation.</a:t>
            </a:r>
          </a:p>
          <a:p>
            <a:r>
              <a:rPr lang="en-US" dirty="0">
                <a:solidFill>
                  <a:schemeClr val="hlink"/>
                </a:solidFill>
              </a:rPr>
              <a:t>Digital Data</a:t>
            </a:r>
            <a:r>
              <a:rPr lang="en-US" dirty="0" smtClean="0">
                <a:solidFill>
                  <a:schemeClr val="hlink"/>
                </a:solidFill>
              </a:rPr>
              <a:t>, Analog </a:t>
            </a:r>
            <a:r>
              <a:rPr lang="en-US" dirty="0">
                <a:solidFill>
                  <a:schemeClr val="hlink"/>
                </a:solidFill>
              </a:rPr>
              <a:t>Signals</a:t>
            </a:r>
          </a:p>
          <a:p>
            <a:pPr lvl="1"/>
            <a:r>
              <a:rPr lang="en-US" dirty="0"/>
              <a:t>Some transmission media, such as optical fiber and unguided media , will only propagate analog signals.</a:t>
            </a:r>
          </a:p>
          <a:p>
            <a:pPr lvl="1"/>
            <a:endParaRPr lang="en-US" dirty="0"/>
          </a:p>
        </p:txBody>
      </p:sp>
      <p:sp>
        <p:nvSpPr>
          <p:cNvPr id="431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D22A-6FF2-4419-9F6D-C3517237E918}" type="slidenum">
              <a:rPr lang="en-US"/>
              <a:pPr/>
              <a:t>30</a:t>
            </a:fld>
            <a:endParaRPr 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MLT-3</a:t>
            </a:r>
          </a:p>
        </p:txBody>
      </p:sp>
      <p:pic>
        <p:nvPicPr>
          <p:cNvPr id="5652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0450" y="2097088"/>
            <a:ext cx="4457700" cy="4314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6328-9986-4DC9-96E6-45A0B1B0B90E}" type="slidenum">
              <a:rPr lang="en-US"/>
              <a:pPr/>
              <a:t>31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50938" y="688975"/>
            <a:ext cx="7793037" cy="898525"/>
          </a:xfrm>
        </p:spPr>
        <p:txBody>
          <a:bodyPr/>
          <a:lstStyle/>
          <a:p>
            <a:r>
              <a:rPr lang="en-US" sz="3200"/>
              <a:t>Biploar AMI and MLT-3 Example</a:t>
            </a:r>
          </a:p>
        </p:txBody>
      </p:sp>
      <p:sp>
        <p:nvSpPr>
          <p:cNvPr id="566275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715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76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6622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77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355975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7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049713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7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756150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80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434013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8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1420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82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8214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83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7531100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84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823753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85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9169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86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970088" y="2205038"/>
            <a:ext cx="0" cy="4059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87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271588" y="300672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88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271588" y="3403600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89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1271588" y="3814763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90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1271588" y="4762500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91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271588" y="514667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92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1271588" y="5559425"/>
            <a:ext cx="76692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293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384300" y="2224088"/>
            <a:ext cx="7396163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0     1     0    0    1     1     1    0    0     1    1</a:t>
            </a:r>
          </a:p>
        </p:txBody>
      </p:sp>
      <p:sp>
        <p:nvSpPr>
          <p:cNvPr id="566294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87325" y="3149600"/>
            <a:ext cx="1262063" cy="9461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Biploar</a:t>
            </a:r>
          </a:p>
          <a:p>
            <a:r>
              <a:rPr lang="en-US" sz="2800"/>
              <a:t>AMI</a:t>
            </a:r>
          </a:p>
        </p:txBody>
      </p:sp>
      <p:sp>
        <p:nvSpPr>
          <p:cNvPr id="566295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8738" y="4906963"/>
            <a:ext cx="1165225" cy="51911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MLT-3</a:t>
            </a:r>
          </a:p>
        </p:txBody>
      </p:sp>
      <p:grpSp>
        <p:nvGrpSpPr>
          <p:cNvPr id="566296" name="Group 24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2314575" y="3008313"/>
            <a:ext cx="708025" cy="1587"/>
            <a:chOff x="798" y="1895"/>
            <a:chExt cx="446" cy="1"/>
          </a:xfrm>
        </p:grpSpPr>
        <p:sp>
          <p:nvSpPr>
            <p:cNvPr id="566297" name="Line 25" hidden="1"/>
            <p:cNvSpPr>
              <a:spLocks noChangeShapeType="1"/>
            </p:cNvSpPr>
            <p:nvPr>
              <p:custDataLst>
                <p:tags r:id="rId222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298" name="Line 26" hidden="1"/>
            <p:cNvSpPr>
              <a:spLocks noChangeShapeType="1"/>
            </p:cNvSpPr>
            <p:nvPr>
              <p:custDataLst>
                <p:tags r:id="rId223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299" name="Group 27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3702050" y="3817938"/>
            <a:ext cx="708025" cy="1587"/>
            <a:chOff x="798" y="1895"/>
            <a:chExt cx="446" cy="1"/>
          </a:xfrm>
        </p:grpSpPr>
        <p:sp>
          <p:nvSpPr>
            <p:cNvPr id="566300" name="Line 28" hidden="1"/>
            <p:cNvSpPr>
              <a:spLocks noChangeShapeType="1"/>
            </p:cNvSpPr>
            <p:nvPr>
              <p:custDataLst>
                <p:tags r:id="rId220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01" name="Line 29" hidden="1"/>
            <p:cNvSpPr>
              <a:spLocks noChangeShapeType="1"/>
            </p:cNvSpPr>
            <p:nvPr>
              <p:custDataLst>
                <p:tags r:id="rId221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02" name="Group 30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1620838" y="3816350"/>
            <a:ext cx="708025" cy="1588"/>
            <a:chOff x="798" y="1895"/>
            <a:chExt cx="446" cy="1"/>
          </a:xfrm>
        </p:grpSpPr>
        <p:sp>
          <p:nvSpPr>
            <p:cNvPr id="566303" name="Line 31" hidden="1"/>
            <p:cNvSpPr>
              <a:spLocks noChangeShapeType="1"/>
            </p:cNvSpPr>
            <p:nvPr>
              <p:custDataLst>
                <p:tags r:id="rId218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04" name="Line 32" hidden="1"/>
            <p:cNvSpPr>
              <a:spLocks noChangeShapeType="1"/>
            </p:cNvSpPr>
            <p:nvPr>
              <p:custDataLst>
                <p:tags r:id="rId219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05" name="Group 33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 flipV="1">
            <a:off x="2341563" y="3009900"/>
            <a:ext cx="0" cy="808038"/>
            <a:chOff x="1244" y="1896"/>
            <a:chExt cx="0" cy="509"/>
          </a:xfrm>
        </p:grpSpPr>
        <p:sp>
          <p:nvSpPr>
            <p:cNvPr id="566306" name="Line 34" hidden="1"/>
            <p:cNvSpPr>
              <a:spLocks noChangeShapeType="1"/>
            </p:cNvSpPr>
            <p:nvPr>
              <p:custDataLst>
                <p:tags r:id="rId21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07" name="Line 35" hidden="1"/>
            <p:cNvSpPr>
              <a:spLocks noChangeShapeType="1"/>
            </p:cNvSpPr>
            <p:nvPr>
              <p:custDataLst>
                <p:tags r:id="rId21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08" name="Group 36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1266825" y="3005138"/>
            <a:ext cx="368300" cy="3175"/>
            <a:chOff x="798" y="1893"/>
            <a:chExt cx="232" cy="2"/>
          </a:xfrm>
        </p:grpSpPr>
        <p:sp>
          <p:nvSpPr>
            <p:cNvPr id="566309" name="Line 37" hidden="1"/>
            <p:cNvSpPr>
              <a:spLocks noChangeShapeType="1"/>
            </p:cNvSpPr>
            <p:nvPr>
              <p:custDataLst>
                <p:tags r:id="rId214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10" name="Line 38" hidden="1"/>
            <p:cNvSpPr>
              <a:spLocks noChangeShapeType="1"/>
            </p:cNvSpPr>
            <p:nvPr>
              <p:custDataLst>
                <p:tags r:id="rId215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11" name="Group 39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1636713" y="3001963"/>
            <a:ext cx="0" cy="808037"/>
            <a:chOff x="1244" y="1896"/>
            <a:chExt cx="0" cy="509"/>
          </a:xfrm>
        </p:grpSpPr>
        <p:sp>
          <p:nvSpPr>
            <p:cNvPr id="566312" name="Line 40" hidden="1"/>
            <p:cNvSpPr>
              <a:spLocks noChangeShapeType="1"/>
            </p:cNvSpPr>
            <p:nvPr>
              <p:custDataLst>
                <p:tags r:id="rId212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13" name="Line 41" hidden="1"/>
            <p:cNvSpPr>
              <a:spLocks noChangeShapeType="1"/>
            </p:cNvSpPr>
            <p:nvPr>
              <p:custDataLst>
                <p:tags r:id="rId213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14" name="Group 42"/>
          <p:cNvGrpSpPr>
            <a:grpSpLocks/>
          </p:cNvGrpSpPr>
          <p:nvPr>
            <p:custDataLst>
              <p:tags r:id="rId29"/>
            </p:custDataLst>
          </p:nvPr>
        </p:nvGrpSpPr>
        <p:grpSpPr bwMode="auto">
          <a:xfrm>
            <a:off x="3027363" y="3009900"/>
            <a:ext cx="0" cy="808038"/>
            <a:chOff x="1244" y="1896"/>
            <a:chExt cx="0" cy="509"/>
          </a:xfrm>
        </p:grpSpPr>
        <p:sp>
          <p:nvSpPr>
            <p:cNvPr id="566315" name="Line 43" hidden="1"/>
            <p:cNvSpPr>
              <a:spLocks noChangeShapeType="1"/>
            </p:cNvSpPr>
            <p:nvPr>
              <p:custDataLst>
                <p:tags r:id="rId210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16" name="Line 44" hidden="1"/>
            <p:cNvSpPr>
              <a:spLocks noChangeShapeType="1"/>
            </p:cNvSpPr>
            <p:nvPr>
              <p:custDataLst>
                <p:tags r:id="rId211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17" name="Group 45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 flipV="1">
            <a:off x="3360738" y="3009900"/>
            <a:ext cx="0" cy="808038"/>
            <a:chOff x="1244" y="1896"/>
            <a:chExt cx="0" cy="509"/>
          </a:xfrm>
        </p:grpSpPr>
        <p:sp>
          <p:nvSpPr>
            <p:cNvPr id="566318" name="Line 46" hidden="1"/>
            <p:cNvSpPr>
              <a:spLocks noChangeShapeType="1"/>
            </p:cNvSpPr>
            <p:nvPr>
              <p:custDataLst>
                <p:tags r:id="rId208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19" name="Line 47" hidden="1"/>
            <p:cNvSpPr>
              <a:spLocks noChangeShapeType="1"/>
            </p:cNvSpPr>
            <p:nvPr>
              <p:custDataLst>
                <p:tags r:id="rId209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20" name="Group 48"/>
          <p:cNvGrpSpPr>
            <a:grpSpLocks/>
          </p:cNvGrpSpPr>
          <p:nvPr>
            <p:custDataLst>
              <p:tags r:id="rId31"/>
            </p:custDataLst>
          </p:nvPr>
        </p:nvGrpSpPr>
        <p:grpSpPr bwMode="auto">
          <a:xfrm>
            <a:off x="3702050" y="3001963"/>
            <a:ext cx="0" cy="808037"/>
            <a:chOff x="1244" y="1896"/>
            <a:chExt cx="0" cy="509"/>
          </a:xfrm>
        </p:grpSpPr>
        <p:sp>
          <p:nvSpPr>
            <p:cNvPr id="566321" name="Line 49" hidden="1"/>
            <p:cNvSpPr>
              <a:spLocks noChangeShapeType="1"/>
            </p:cNvSpPr>
            <p:nvPr>
              <p:custDataLst>
                <p:tags r:id="rId20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22" name="Line 50" hidden="1"/>
            <p:cNvSpPr>
              <a:spLocks noChangeShapeType="1"/>
            </p:cNvSpPr>
            <p:nvPr>
              <p:custDataLst>
                <p:tags r:id="rId20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23" name="Group 51"/>
          <p:cNvGrpSpPr>
            <a:grpSpLocks/>
          </p:cNvGrpSpPr>
          <p:nvPr>
            <p:custDataLst>
              <p:tags r:id="rId32"/>
            </p:custDataLst>
          </p:nvPr>
        </p:nvGrpSpPr>
        <p:grpSpPr bwMode="auto">
          <a:xfrm flipV="1">
            <a:off x="4397375" y="3009900"/>
            <a:ext cx="0" cy="808038"/>
            <a:chOff x="1244" y="1896"/>
            <a:chExt cx="0" cy="509"/>
          </a:xfrm>
        </p:grpSpPr>
        <p:sp>
          <p:nvSpPr>
            <p:cNvPr id="566324" name="Line 52" hidden="1"/>
            <p:cNvSpPr>
              <a:spLocks noChangeShapeType="1"/>
            </p:cNvSpPr>
            <p:nvPr>
              <p:custDataLst>
                <p:tags r:id="rId204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25" name="Line 53" hidden="1"/>
            <p:cNvSpPr>
              <a:spLocks noChangeShapeType="1"/>
            </p:cNvSpPr>
            <p:nvPr>
              <p:custDataLst>
                <p:tags r:id="rId205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26" name="Group 54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4749800" y="3009900"/>
            <a:ext cx="0" cy="808038"/>
            <a:chOff x="1244" y="1896"/>
            <a:chExt cx="0" cy="509"/>
          </a:xfrm>
        </p:grpSpPr>
        <p:sp>
          <p:nvSpPr>
            <p:cNvPr id="566327" name="Line 55" hidden="1"/>
            <p:cNvSpPr>
              <a:spLocks noChangeShapeType="1"/>
            </p:cNvSpPr>
            <p:nvPr>
              <p:custDataLst>
                <p:tags r:id="rId202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28" name="Line 56" hidden="1"/>
            <p:cNvSpPr>
              <a:spLocks noChangeShapeType="1"/>
            </p:cNvSpPr>
            <p:nvPr>
              <p:custDataLst>
                <p:tags r:id="rId203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29" name="Group 57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 flipV="1">
            <a:off x="5103813" y="3001963"/>
            <a:ext cx="0" cy="808037"/>
            <a:chOff x="1244" y="1896"/>
            <a:chExt cx="0" cy="509"/>
          </a:xfrm>
        </p:grpSpPr>
        <p:sp>
          <p:nvSpPr>
            <p:cNvPr id="566330" name="Line 58" hidden="1"/>
            <p:cNvSpPr>
              <a:spLocks noChangeShapeType="1"/>
            </p:cNvSpPr>
            <p:nvPr>
              <p:custDataLst>
                <p:tags r:id="rId200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31" name="Line 59" hidden="1"/>
            <p:cNvSpPr>
              <a:spLocks noChangeShapeType="1"/>
            </p:cNvSpPr>
            <p:nvPr>
              <p:custDataLst>
                <p:tags r:id="rId201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32" name="Group 60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3011488" y="3814763"/>
            <a:ext cx="368300" cy="3175"/>
            <a:chOff x="798" y="1893"/>
            <a:chExt cx="232" cy="2"/>
          </a:xfrm>
        </p:grpSpPr>
        <p:sp>
          <p:nvSpPr>
            <p:cNvPr id="566333" name="Line 61" hidden="1"/>
            <p:cNvSpPr>
              <a:spLocks noChangeShapeType="1"/>
            </p:cNvSpPr>
            <p:nvPr>
              <p:custDataLst>
                <p:tags r:id="rId198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34" name="Line 62" hidden="1"/>
            <p:cNvSpPr>
              <a:spLocks noChangeShapeType="1"/>
            </p:cNvSpPr>
            <p:nvPr>
              <p:custDataLst>
                <p:tags r:id="rId199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35" name="Group 63"/>
          <p:cNvGrpSpPr>
            <a:grpSpLocks/>
          </p:cNvGrpSpPr>
          <p:nvPr>
            <p:custDataLst>
              <p:tags r:id="rId36"/>
            </p:custDataLst>
          </p:nvPr>
        </p:nvGrpSpPr>
        <p:grpSpPr bwMode="auto">
          <a:xfrm>
            <a:off x="3351213" y="3005138"/>
            <a:ext cx="368300" cy="3175"/>
            <a:chOff x="798" y="1893"/>
            <a:chExt cx="232" cy="2"/>
          </a:xfrm>
        </p:grpSpPr>
        <p:sp>
          <p:nvSpPr>
            <p:cNvPr id="566336" name="Line 64" hidden="1"/>
            <p:cNvSpPr>
              <a:spLocks noChangeShapeType="1"/>
            </p:cNvSpPr>
            <p:nvPr>
              <p:custDataLst>
                <p:tags r:id="rId196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37" name="Line 65" hidden="1"/>
            <p:cNvSpPr>
              <a:spLocks noChangeShapeType="1"/>
            </p:cNvSpPr>
            <p:nvPr>
              <p:custDataLst>
                <p:tags r:id="rId197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38" name="Group 66"/>
          <p:cNvGrpSpPr>
            <a:grpSpLocks/>
          </p:cNvGrpSpPr>
          <p:nvPr>
            <p:custDataLst>
              <p:tags r:id="rId37"/>
            </p:custDataLst>
          </p:nvPr>
        </p:nvGrpSpPr>
        <p:grpSpPr bwMode="auto">
          <a:xfrm>
            <a:off x="4389438" y="3005138"/>
            <a:ext cx="368300" cy="3175"/>
            <a:chOff x="798" y="1893"/>
            <a:chExt cx="232" cy="2"/>
          </a:xfrm>
        </p:grpSpPr>
        <p:sp>
          <p:nvSpPr>
            <p:cNvPr id="566339" name="Line 67" hidden="1"/>
            <p:cNvSpPr>
              <a:spLocks noChangeShapeType="1"/>
            </p:cNvSpPr>
            <p:nvPr>
              <p:custDataLst>
                <p:tags r:id="rId194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40" name="Line 68" hidden="1"/>
            <p:cNvSpPr>
              <a:spLocks noChangeShapeType="1"/>
            </p:cNvSpPr>
            <p:nvPr>
              <p:custDataLst>
                <p:tags r:id="rId195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41" name="Group 69"/>
          <p:cNvGrpSpPr>
            <a:grpSpLocks/>
          </p:cNvGrpSpPr>
          <p:nvPr>
            <p:custDataLst>
              <p:tags r:id="rId38"/>
            </p:custDataLst>
          </p:nvPr>
        </p:nvGrpSpPr>
        <p:grpSpPr bwMode="auto">
          <a:xfrm>
            <a:off x="4741863" y="3814763"/>
            <a:ext cx="368300" cy="3175"/>
            <a:chOff x="798" y="1893"/>
            <a:chExt cx="232" cy="2"/>
          </a:xfrm>
        </p:grpSpPr>
        <p:sp>
          <p:nvSpPr>
            <p:cNvPr id="566342" name="Line 70" hidden="1"/>
            <p:cNvSpPr>
              <a:spLocks noChangeShapeType="1"/>
            </p:cNvSpPr>
            <p:nvPr>
              <p:custDataLst>
                <p:tags r:id="rId192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43" name="Line 71" hidden="1"/>
            <p:cNvSpPr>
              <a:spLocks noChangeShapeType="1"/>
            </p:cNvSpPr>
            <p:nvPr>
              <p:custDataLst>
                <p:tags r:id="rId193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44" name="Group 72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1271588" y="4741863"/>
            <a:ext cx="0" cy="808037"/>
            <a:chOff x="1244" y="1896"/>
            <a:chExt cx="0" cy="509"/>
          </a:xfrm>
        </p:grpSpPr>
        <p:sp>
          <p:nvSpPr>
            <p:cNvPr id="566345" name="Line 73" hidden="1"/>
            <p:cNvSpPr>
              <a:spLocks noChangeShapeType="1"/>
            </p:cNvSpPr>
            <p:nvPr>
              <p:custDataLst>
                <p:tags r:id="rId190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46" name="Line 74" hidden="1"/>
            <p:cNvSpPr>
              <a:spLocks noChangeShapeType="1"/>
            </p:cNvSpPr>
            <p:nvPr>
              <p:custDataLst>
                <p:tags r:id="rId191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47" name="Group 75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1266825" y="5557838"/>
            <a:ext cx="368300" cy="3175"/>
            <a:chOff x="798" y="1893"/>
            <a:chExt cx="232" cy="2"/>
          </a:xfrm>
        </p:grpSpPr>
        <p:sp>
          <p:nvSpPr>
            <p:cNvPr id="566348" name="Line 76" hidden="1"/>
            <p:cNvSpPr>
              <a:spLocks noChangeShapeType="1"/>
            </p:cNvSpPr>
            <p:nvPr>
              <p:custDataLst>
                <p:tags r:id="rId188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49" name="Line 77" hidden="1"/>
            <p:cNvSpPr>
              <a:spLocks noChangeShapeType="1"/>
            </p:cNvSpPr>
            <p:nvPr>
              <p:custDataLst>
                <p:tags r:id="rId189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50" name="Group 78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 flipV="1">
            <a:off x="1635125" y="4762500"/>
            <a:ext cx="0" cy="808038"/>
            <a:chOff x="1244" y="1896"/>
            <a:chExt cx="0" cy="509"/>
          </a:xfrm>
        </p:grpSpPr>
        <p:sp>
          <p:nvSpPr>
            <p:cNvPr id="566351" name="Line 79" hidden="1"/>
            <p:cNvSpPr>
              <a:spLocks noChangeShapeType="1"/>
            </p:cNvSpPr>
            <p:nvPr>
              <p:custDataLst>
                <p:tags r:id="rId18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52" name="Line 80" hidden="1"/>
            <p:cNvSpPr>
              <a:spLocks noChangeShapeType="1"/>
            </p:cNvSpPr>
            <p:nvPr>
              <p:custDataLst>
                <p:tags r:id="rId18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53" name="Group 81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1635125" y="4760913"/>
            <a:ext cx="708025" cy="1587"/>
            <a:chOff x="798" y="1895"/>
            <a:chExt cx="446" cy="1"/>
          </a:xfrm>
        </p:grpSpPr>
        <p:sp>
          <p:nvSpPr>
            <p:cNvPr id="566354" name="Line 82" hidden="1"/>
            <p:cNvSpPr>
              <a:spLocks noChangeShapeType="1"/>
            </p:cNvSpPr>
            <p:nvPr>
              <p:custDataLst>
                <p:tags r:id="rId184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55" name="Line 83" hidden="1"/>
            <p:cNvSpPr>
              <a:spLocks noChangeShapeType="1"/>
            </p:cNvSpPr>
            <p:nvPr>
              <p:custDataLst>
                <p:tags r:id="rId185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56" name="Group 84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2328863" y="4762500"/>
            <a:ext cx="0" cy="808038"/>
            <a:chOff x="1244" y="1896"/>
            <a:chExt cx="0" cy="509"/>
          </a:xfrm>
        </p:grpSpPr>
        <p:sp>
          <p:nvSpPr>
            <p:cNvPr id="566357" name="Line 85" hidden="1"/>
            <p:cNvSpPr>
              <a:spLocks noChangeShapeType="1"/>
            </p:cNvSpPr>
            <p:nvPr>
              <p:custDataLst>
                <p:tags r:id="rId182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58" name="Line 86" hidden="1"/>
            <p:cNvSpPr>
              <a:spLocks noChangeShapeType="1"/>
            </p:cNvSpPr>
            <p:nvPr>
              <p:custDataLst>
                <p:tags r:id="rId183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59" name="Group 87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2322513" y="5557838"/>
            <a:ext cx="368300" cy="3175"/>
            <a:chOff x="798" y="1893"/>
            <a:chExt cx="232" cy="2"/>
          </a:xfrm>
        </p:grpSpPr>
        <p:sp>
          <p:nvSpPr>
            <p:cNvPr id="566360" name="Line 88" hidden="1"/>
            <p:cNvSpPr>
              <a:spLocks noChangeShapeType="1"/>
            </p:cNvSpPr>
            <p:nvPr>
              <p:custDataLst>
                <p:tags r:id="rId180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61" name="Line 89" hidden="1"/>
            <p:cNvSpPr>
              <a:spLocks noChangeShapeType="1"/>
            </p:cNvSpPr>
            <p:nvPr>
              <p:custDataLst>
                <p:tags r:id="rId181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62" name="Group 90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 flipV="1">
            <a:off x="2665413" y="4762500"/>
            <a:ext cx="0" cy="808038"/>
            <a:chOff x="1244" y="1896"/>
            <a:chExt cx="0" cy="509"/>
          </a:xfrm>
        </p:grpSpPr>
        <p:sp>
          <p:nvSpPr>
            <p:cNvPr id="566363" name="Line 91" hidden="1"/>
            <p:cNvSpPr>
              <a:spLocks noChangeShapeType="1"/>
            </p:cNvSpPr>
            <p:nvPr>
              <p:custDataLst>
                <p:tags r:id="rId178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64" name="Line 92" hidden="1"/>
            <p:cNvSpPr>
              <a:spLocks noChangeShapeType="1"/>
            </p:cNvSpPr>
            <p:nvPr>
              <p:custDataLst>
                <p:tags r:id="rId179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65" name="Group 93"/>
          <p:cNvGrpSpPr>
            <a:grpSpLocks/>
          </p:cNvGrpSpPr>
          <p:nvPr>
            <p:custDataLst>
              <p:tags r:id="rId46"/>
            </p:custDataLst>
          </p:nvPr>
        </p:nvGrpSpPr>
        <p:grpSpPr bwMode="auto">
          <a:xfrm>
            <a:off x="2654300" y="4762500"/>
            <a:ext cx="368300" cy="3175"/>
            <a:chOff x="798" y="1893"/>
            <a:chExt cx="232" cy="2"/>
          </a:xfrm>
        </p:grpSpPr>
        <p:sp>
          <p:nvSpPr>
            <p:cNvPr id="566366" name="Line 94" hidden="1"/>
            <p:cNvSpPr>
              <a:spLocks noChangeShapeType="1"/>
            </p:cNvSpPr>
            <p:nvPr>
              <p:custDataLst>
                <p:tags r:id="rId176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67" name="Line 95" hidden="1"/>
            <p:cNvSpPr>
              <a:spLocks noChangeShapeType="1"/>
            </p:cNvSpPr>
            <p:nvPr>
              <p:custDataLst>
                <p:tags r:id="rId177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68" name="Group 96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3022600" y="4762500"/>
            <a:ext cx="0" cy="808038"/>
            <a:chOff x="1244" y="1896"/>
            <a:chExt cx="0" cy="509"/>
          </a:xfrm>
        </p:grpSpPr>
        <p:sp>
          <p:nvSpPr>
            <p:cNvPr id="566369" name="Line 97" hidden="1"/>
            <p:cNvSpPr>
              <a:spLocks noChangeShapeType="1"/>
            </p:cNvSpPr>
            <p:nvPr>
              <p:custDataLst>
                <p:tags r:id="rId174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70" name="Line 98" hidden="1"/>
            <p:cNvSpPr>
              <a:spLocks noChangeShapeType="1"/>
            </p:cNvSpPr>
            <p:nvPr>
              <p:custDataLst>
                <p:tags r:id="rId175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71" name="Group 99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3016250" y="5557838"/>
            <a:ext cx="368300" cy="3175"/>
            <a:chOff x="798" y="1893"/>
            <a:chExt cx="232" cy="2"/>
          </a:xfrm>
        </p:grpSpPr>
        <p:sp>
          <p:nvSpPr>
            <p:cNvPr id="566372" name="Line 100" hidden="1"/>
            <p:cNvSpPr>
              <a:spLocks noChangeShapeType="1"/>
            </p:cNvSpPr>
            <p:nvPr>
              <p:custDataLst>
                <p:tags r:id="rId172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73" name="Line 101" hidden="1"/>
            <p:cNvSpPr>
              <a:spLocks noChangeShapeType="1"/>
            </p:cNvSpPr>
            <p:nvPr>
              <p:custDataLst>
                <p:tags r:id="rId173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74" name="Group 102"/>
          <p:cNvGrpSpPr>
            <a:grpSpLocks/>
          </p:cNvGrpSpPr>
          <p:nvPr>
            <p:custDataLst>
              <p:tags r:id="rId49"/>
            </p:custDataLst>
          </p:nvPr>
        </p:nvGrpSpPr>
        <p:grpSpPr bwMode="auto">
          <a:xfrm flipV="1">
            <a:off x="3360738" y="4741863"/>
            <a:ext cx="0" cy="808037"/>
            <a:chOff x="1244" y="1896"/>
            <a:chExt cx="0" cy="509"/>
          </a:xfrm>
        </p:grpSpPr>
        <p:sp>
          <p:nvSpPr>
            <p:cNvPr id="566375" name="Line 103" hidden="1"/>
            <p:cNvSpPr>
              <a:spLocks noChangeShapeType="1"/>
            </p:cNvSpPr>
            <p:nvPr>
              <p:custDataLst>
                <p:tags r:id="rId170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76" name="Line 104" hidden="1"/>
            <p:cNvSpPr>
              <a:spLocks noChangeShapeType="1"/>
            </p:cNvSpPr>
            <p:nvPr>
              <p:custDataLst>
                <p:tags r:id="rId171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77" name="Group 105"/>
          <p:cNvGrpSpPr>
            <a:grpSpLocks/>
          </p:cNvGrpSpPr>
          <p:nvPr>
            <p:custDataLst>
              <p:tags r:id="rId50"/>
            </p:custDataLst>
          </p:nvPr>
        </p:nvGrpSpPr>
        <p:grpSpPr bwMode="auto">
          <a:xfrm>
            <a:off x="3360738" y="4762500"/>
            <a:ext cx="368300" cy="3175"/>
            <a:chOff x="798" y="1893"/>
            <a:chExt cx="232" cy="2"/>
          </a:xfrm>
        </p:grpSpPr>
        <p:sp>
          <p:nvSpPr>
            <p:cNvPr id="566378" name="Line 106" hidden="1"/>
            <p:cNvSpPr>
              <a:spLocks noChangeShapeType="1"/>
            </p:cNvSpPr>
            <p:nvPr>
              <p:custDataLst>
                <p:tags r:id="rId168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79" name="Line 107" hidden="1"/>
            <p:cNvSpPr>
              <a:spLocks noChangeShapeType="1"/>
            </p:cNvSpPr>
            <p:nvPr>
              <p:custDataLst>
                <p:tags r:id="rId169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80" name="Group 108"/>
          <p:cNvGrpSpPr>
            <a:grpSpLocks/>
          </p:cNvGrpSpPr>
          <p:nvPr>
            <p:custDataLst>
              <p:tags r:id="rId51"/>
            </p:custDataLst>
          </p:nvPr>
        </p:nvGrpSpPr>
        <p:grpSpPr bwMode="auto">
          <a:xfrm>
            <a:off x="3709988" y="4762500"/>
            <a:ext cx="0" cy="808038"/>
            <a:chOff x="1244" y="1896"/>
            <a:chExt cx="0" cy="509"/>
          </a:xfrm>
        </p:grpSpPr>
        <p:sp>
          <p:nvSpPr>
            <p:cNvPr id="566381" name="Line 109" hidden="1"/>
            <p:cNvSpPr>
              <a:spLocks noChangeShapeType="1"/>
            </p:cNvSpPr>
            <p:nvPr>
              <p:custDataLst>
                <p:tags r:id="rId16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82" name="Line 110" hidden="1"/>
            <p:cNvSpPr>
              <a:spLocks noChangeShapeType="1"/>
            </p:cNvSpPr>
            <p:nvPr>
              <p:custDataLst>
                <p:tags r:id="rId16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83" name="Group 111"/>
          <p:cNvGrpSpPr>
            <a:grpSpLocks/>
          </p:cNvGrpSpPr>
          <p:nvPr>
            <p:custDataLst>
              <p:tags r:id="rId52"/>
            </p:custDataLst>
          </p:nvPr>
        </p:nvGrpSpPr>
        <p:grpSpPr bwMode="auto">
          <a:xfrm>
            <a:off x="3703638" y="5561013"/>
            <a:ext cx="708025" cy="1587"/>
            <a:chOff x="798" y="1895"/>
            <a:chExt cx="446" cy="1"/>
          </a:xfrm>
        </p:grpSpPr>
        <p:sp>
          <p:nvSpPr>
            <p:cNvPr id="566384" name="Line 112" hidden="1"/>
            <p:cNvSpPr>
              <a:spLocks noChangeShapeType="1"/>
            </p:cNvSpPr>
            <p:nvPr>
              <p:custDataLst>
                <p:tags r:id="rId164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85" name="Line 113" hidden="1"/>
            <p:cNvSpPr>
              <a:spLocks noChangeShapeType="1"/>
            </p:cNvSpPr>
            <p:nvPr>
              <p:custDataLst>
                <p:tags r:id="rId165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86" name="Group 114"/>
          <p:cNvGrpSpPr>
            <a:grpSpLocks/>
          </p:cNvGrpSpPr>
          <p:nvPr>
            <p:custDataLst>
              <p:tags r:id="rId53"/>
            </p:custDataLst>
          </p:nvPr>
        </p:nvGrpSpPr>
        <p:grpSpPr bwMode="auto">
          <a:xfrm flipV="1">
            <a:off x="4398963" y="4762500"/>
            <a:ext cx="0" cy="808038"/>
            <a:chOff x="1244" y="1896"/>
            <a:chExt cx="0" cy="509"/>
          </a:xfrm>
        </p:grpSpPr>
        <p:sp>
          <p:nvSpPr>
            <p:cNvPr id="566387" name="Line 115" hidden="1"/>
            <p:cNvSpPr>
              <a:spLocks noChangeShapeType="1"/>
            </p:cNvSpPr>
            <p:nvPr>
              <p:custDataLst>
                <p:tags r:id="rId162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88" name="Line 116" hidden="1"/>
            <p:cNvSpPr>
              <a:spLocks noChangeShapeType="1"/>
            </p:cNvSpPr>
            <p:nvPr>
              <p:custDataLst>
                <p:tags r:id="rId163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89" name="Group 117"/>
          <p:cNvGrpSpPr>
            <a:grpSpLocks/>
          </p:cNvGrpSpPr>
          <p:nvPr>
            <p:custDataLst>
              <p:tags r:id="rId54"/>
            </p:custDataLst>
          </p:nvPr>
        </p:nvGrpSpPr>
        <p:grpSpPr bwMode="auto">
          <a:xfrm>
            <a:off x="4398963" y="4762500"/>
            <a:ext cx="708025" cy="1588"/>
            <a:chOff x="798" y="1895"/>
            <a:chExt cx="446" cy="1"/>
          </a:xfrm>
        </p:grpSpPr>
        <p:sp>
          <p:nvSpPr>
            <p:cNvPr id="566390" name="Line 118" hidden="1"/>
            <p:cNvSpPr>
              <a:spLocks noChangeShapeType="1"/>
            </p:cNvSpPr>
            <p:nvPr>
              <p:custDataLst>
                <p:tags r:id="rId160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91" name="Line 119" hidden="1"/>
            <p:cNvSpPr>
              <a:spLocks noChangeShapeType="1"/>
            </p:cNvSpPr>
            <p:nvPr>
              <p:custDataLst>
                <p:tags r:id="rId161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92" name="Group 120"/>
          <p:cNvGrpSpPr>
            <a:grpSpLocks/>
          </p:cNvGrpSpPr>
          <p:nvPr>
            <p:custDataLst>
              <p:tags r:id="rId55"/>
            </p:custDataLst>
          </p:nvPr>
        </p:nvGrpSpPr>
        <p:grpSpPr bwMode="auto">
          <a:xfrm>
            <a:off x="5108575" y="4762500"/>
            <a:ext cx="0" cy="808038"/>
            <a:chOff x="1244" y="1896"/>
            <a:chExt cx="0" cy="509"/>
          </a:xfrm>
        </p:grpSpPr>
        <p:sp>
          <p:nvSpPr>
            <p:cNvPr id="566393" name="Line 121" hidden="1"/>
            <p:cNvSpPr>
              <a:spLocks noChangeShapeType="1"/>
            </p:cNvSpPr>
            <p:nvPr>
              <p:custDataLst>
                <p:tags r:id="rId158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94" name="Line 122" hidden="1"/>
            <p:cNvSpPr>
              <a:spLocks noChangeShapeType="1"/>
            </p:cNvSpPr>
            <p:nvPr>
              <p:custDataLst>
                <p:tags r:id="rId159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95" name="Group 123"/>
          <p:cNvGrpSpPr>
            <a:grpSpLocks/>
          </p:cNvGrpSpPr>
          <p:nvPr>
            <p:custDataLst>
              <p:tags r:id="rId56"/>
            </p:custDataLst>
          </p:nvPr>
        </p:nvGrpSpPr>
        <p:grpSpPr bwMode="auto">
          <a:xfrm>
            <a:off x="5108575" y="3027363"/>
            <a:ext cx="708025" cy="1587"/>
            <a:chOff x="798" y="1895"/>
            <a:chExt cx="446" cy="1"/>
          </a:xfrm>
        </p:grpSpPr>
        <p:sp>
          <p:nvSpPr>
            <p:cNvPr id="566396" name="Line 124" hidden="1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397" name="Line 125" hidden="1"/>
            <p:cNvSpPr>
              <a:spLocks noChangeShapeType="1"/>
            </p:cNvSpPr>
            <p:nvPr>
              <p:custDataLst>
                <p:tags r:id="rId157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398" name="Group 126"/>
          <p:cNvGrpSpPr>
            <a:grpSpLocks/>
          </p:cNvGrpSpPr>
          <p:nvPr>
            <p:custDataLst>
              <p:tags r:id="rId57"/>
            </p:custDataLst>
          </p:nvPr>
        </p:nvGrpSpPr>
        <p:grpSpPr bwMode="auto">
          <a:xfrm>
            <a:off x="7188200" y="3824288"/>
            <a:ext cx="708025" cy="1587"/>
            <a:chOff x="798" y="1895"/>
            <a:chExt cx="446" cy="1"/>
          </a:xfrm>
        </p:grpSpPr>
        <p:sp>
          <p:nvSpPr>
            <p:cNvPr id="566399" name="Line 127" hidden="1"/>
            <p:cNvSpPr>
              <a:spLocks noChangeShapeType="1"/>
            </p:cNvSpPr>
            <p:nvPr>
              <p:custDataLst>
                <p:tags r:id="rId154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00" name="Line 128" hidden="1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01" name="Group 129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8585200" y="3025775"/>
            <a:ext cx="368300" cy="3175"/>
            <a:chOff x="798" y="1893"/>
            <a:chExt cx="232" cy="2"/>
          </a:xfrm>
        </p:grpSpPr>
        <p:sp>
          <p:nvSpPr>
            <p:cNvPr id="566402" name="Line 130" hidden="1"/>
            <p:cNvSpPr>
              <a:spLocks noChangeShapeType="1"/>
            </p:cNvSpPr>
            <p:nvPr>
              <p:custDataLst>
                <p:tags r:id="rId152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03" name="Line 131" hidden="1"/>
            <p:cNvSpPr>
              <a:spLocks noChangeShapeType="1"/>
            </p:cNvSpPr>
            <p:nvPr>
              <p:custDataLst>
                <p:tags r:id="rId153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04" name="Group 132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 flipV="1">
            <a:off x="6137275" y="3000375"/>
            <a:ext cx="0" cy="808038"/>
            <a:chOff x="1244" y="1896"/>
            <a:chExt cx="0" cy="509"/>
          </a:xfrm>
        </p:grpSpPr>
        <p:sp>
          <p:nvSpPr>
            <p:cNvPr id="566405" name="Line 133" hidden="1"/>
            <p:cNvSpPr>
              <a:spLocks noChangeShapeType="1"/>
            </p:cNvSpPr>
            <p:nvPr>
              <p:custDataLst>
                <p:tags r:id="rId150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06" name="Line 134" hidden="1"/>
            <p:cNvSpPr>
              <a:spLocks noChangeShapeType="1"/>
            </p:cNvSpPr>
            <p:nvPr>
              <p:custDataLst>
                <p:tags r:id="rId151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07" name="Group 135"/>
          <p:cNvGrpSpPr>
            <a:grpSpLocks/>
          </p:cNvGrpSpPr>
          <p:nvPr>
            <p:custDataLst>
              <p:tags r:id="rId60"/>
            </p:custDataLst>
          </p:nvPr>
        </p:nvGrpSpPr>
        <p:grpSpPr bwMode="auto">
          <a:xfrm flipV="1">
            <a:off x="7883525" y="3014663"/>
            <a:ext cx="0" cy="808037"/>
            <a:chOff x="1244" y="1896"/>
            <a:chExt cx="0" cy="509"/>
          </a:xfrm>
        </p:grpSpPr>
        <p:sp>
          <p:nvSpPr>
            <p:cNvPr id="566408" name="Line 136" hidden="1"/>
            <p:cNvSpPr>
              <a:spLocks noChangeShapeType="1"/>
            </p:cNvSpPr>
            <p:nvPr>
              <p:custDataLst>
                <p:tags r:id="rId148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09" name="Line 137" hidden="1"/>
            <p:cNvSpPr>
              <a:spLocks noChangeShapeType="1"/>
            </p:cNvSpPr>
            <p:nvPr>
              <p:custDataLst>
                <p:tags r:id="rId149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10" name="Group 138"/>
          <p:cNvGrpSpPr>
            <a:grpSpLocks/>
          </p:cNvGrpSpPr>
          <p:nvPr>
            <p:custDataLst>
              <p:tags r:id="rId61"/>
            </p:custDataLst>
          </p:nvPr>
        </p:nvGrpSpPr>
        <p:grpSpPr bwMode="auto">
          <a:xfrm>
            <a:off x="8262938" y="3030538"/>
            <a:ext cx="0" cy="808037"/>
            <a:chOff x="1244" y="1896"/>
            <a:chExt cx="0" cy="509"/>
          </a:xfrm>
        </p:grpSpPr>
        <p:sp>
          <p:nvSpPr>
            <p:cNvPr id="566411" name="Line 139" hidden="1"/>
            <p:cNvSpPr>
              <a:spLocks noChangeShapeType="1"/>
            </p:cNvSpPr>
            <p:nvPr>
              <p:custDataLst>
                <p:tags r:id="rId14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12" name="Line 140" hidden="1"/>
            <p:cNvSpPr>
              <a:spLocks noChangeShapeType="1"/>
            </p:cNvSpPr>
            <p:nvPr>
              <p:custDataLst>
                <p:tags r:id="rId14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13" name="Group 141"/>
          <p:cNvGrpSpPr>
            <a:grpSpLocks/>
          </p:cNvGrpSpPr>
          <p:nvPr>
            <p:custDataLst>
              <p:tags r:id="rId62"/>
            </p:custDataLst>
          </p:nvPr>
        </p:nvGrpSpPr>
        <p:grpSpPr bwMode="auto">
          <a:xfrm flipV="1">
            <a:off x="8602663" y="3006725"/>
            <a:ext cx="0" cy="808038"/>
            <a:chOff x="1244" y="1896"/>
            <a:chExt cx="0" cy="509"/>
          </a:xfrm>
        </p:grpSpPr>
        <p:sp>
          <p:nvSpPr>
            <p:cNvPr id="566414" name="Line 142" hidden="1"/>
            <p:cNvSpPr>
              <a:spLocks noChangeShapeType="1"/>
            </p:cNvSpPr>
            <p:nvPr>
              <p:custDataLst>
                <p:tags r:id="rId144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15" name="Line 143" hidden="1"/>
            <p:cNvSpPr>
              <a:spLocks noChangeShapeType="1"/>
            </p:cNvSpPr>
            <p:nvPr>
              <p:custDataLst>
                <p:tags r:id="rId145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16" name="Group 144"/>
          <p:cNvGrpSpPr>
            <a:grpSpLocks/>
          </p:cNvGrpSpPr>
          <p:nvPr>
            <p:custDataLst>
              <p:tags r:id="rId63"/>
            </p:custDataLst>
          </p:nvPr>
        </p:nvGrpSpPr>
        <p:grpSpPr bwMode="auto">
          <a:xfrm>
            <a:off x="5788025" y="3819525"/>
            <a:ext cx="368300" cy="3175"/>
            <a:chOff x="798" y="1893"/>
            <a:chExt cx="232" cy="2"/>
          </a:xfrm>
        </p:grpSpPr>
        <p:sp>
          <p:nvSpPr>
            <p:cNvPr id="566417" name="Line 145" hidden="1"/>
            <p:cNvSpPr>
              <a:spLocks noChangeShapeType="1"/>
            </p:cNvSpPr>
            <p:nvPr>
              <p:custDataLst>
                <p:tags r:id="rId142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18" name="Line 146" hidden="1"/>
            <p:cNvSpPr>
              <a:spLocks noChangeShapeType="1"/>
            </p:cNvSpPr>
            <p:nvPr>
              <p:custDataLst>
                <p:tags r:id="rId143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19" name="Group 147"/>
          <p:cNvGrpSpPr>
            <a:grpSpLocks/>
          </p:cNvGrpSpPr>
          <p:nvPr>
            <p:custDataLst>
              <p:tags r:id="rId64"/>
            </p:custDataLst>
          </p:nvPr>
        </p:nvGrpSpPr>
        <p:grpSpPr bwMode="auto">
          <a:xfrm>
            <a:off x="6130925" y="3009900"/>
            <a:ext cx="368300" cy="3175"/>
            <a:chOff x="798" y="1893"/>
            <a:chExt cx="232" cy="2"/>
          </a:xfrm>
        </p:grpSpPr>
        <p:sp>
          <p:nvSpPr>
            <p:cNvPr id="566420" name="Line 148" hidden="1"/>
            <p:cNvSpPr>
              <a:spLocks noChangeShapeType="1"/>
            </p:cNvSpPr>
            <p:nvPr>
              <p:custDataLst>
                <p:tags r:id="rId140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21" name="Line 149" hidden="1"/>
            <p:cNvSpPr>
              <a:spLocks noChangeShapeType="1"/>
            </p:cNvSpPr>
            <p:nvPr>
              <p:custDataLst>
                <p:tags r:id="rId141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22" name="Group 150"/>
          <p:cNvGrpSpPr>
            <a:grpSpLocks/>
          </p:cNvGrpSpPr>
          <p:nvPr>
            <p:custDataLst>
              <p:tags r:id="rId65"/>
            </p:custDataLst>
          </p:nvPr>
        </p:nvGrpSpPr>
        <p:grpSpPr bwMode="auto">
          <a:xfrm>
            <a:off x="7888288" y="3024188"/>
            <a:ext cx="368300" cy="3175"/>
            <a:chOff x="798" y="1893"/>
            <a:chExt cx="232" cy="2"/>
          </a:xfrm>
        </p:grpSpPr>
        <p:sp>
          <p:nvSpPr>
            <p:cNvPr id="566423" name="Line 151" hidden="1"/>
            <p:cNvSpPr>
              <a:spLocks noChangeShapeType="1"/>
            </p:cNvSpPr>
            <p:nvPr>
              <p:custDataLst>
                <p:tags r:id="rId138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24" name="Line 152" hidden="1"/>
            <p:cNvSpPr>
              <a:spLocks noChangeShapeType="1"/>
            </p:cNvSpPr>
            <p:nvPr>
              <p:custDataLst>
                <p:tags r:id="rId139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25" name="Group 153"/>
          <p:cNvGrpSpPr>
            <a:grpSpLocks/>
          </p:cNvGrpSpPr>
          <p:nvPr>
            <p:custDataLst>
              <p:tags r:id="rId66"/>
            </p:custDataLst>
          </p:nvPr>
        </p:nvGrpSpPr>
        <p:grpSpPr bwMode="auto">
          <a:xfrm>
            <a:off x="8256588" y="3819525"/>
            <a:ext cx="368300" cy="3175"/>
            <a:chOff x="798" y="1893"/>
            <a:chExt cx="232" cy="2"/>
          </a:xfrm>
        </p:grpSpPr>
        <p:sp>
          <p:nvSpPr>
            <p:cNvPr id="566426" name="Line 154" hidden="1"/>
            <p:cNvSpPr>
              <a:spLocks noChangeShapeType="1"/>
            </p:cNvSpPr>
            <p:nvPr>
              <p:custDataLst>
                <p:tags r:id="rId136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27" name="Line 155" hidden="1"/>
            <p:cNvSpPr>
              <a:spLocks noChangeShapeType="1"/>
            </p:cNvSpPr>
            <p:nvPr>
              <p:custDataLst>
                <p:tags r:id="rId137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28" name="Group 156"/>
          <p:cNvGrpSpPr>
            <a:grpSpLocks/>
          </p:cNvGrpSpPr>
          <p:nvPr>
            <p:custDataLst>
              <p:tags r:id="rId67"/>
            </p:custDataLst>
          </p:nvPr>
        </p:nvGrpSpPr>
        <p:grpSpPr bwMode="auto">
          <a:xfrm>
            <a:off x="5791200" y="3013075"/>
            <a:ext cx="0" cy="808038"/>
            <a:chOff x="1244" y="1896"/>
            <a:chExt cx="0" cy="509"/>
          </a:xfrm>
        </p:grpSpPr>
        <p:sp>
          <p:nvSpPr>
            <p:cNvPr id="566429" name="Line 157" hidden="1"/>
            <p:cNvSpPr>
              <a:spLocks noChangeShapeType="1"/>
            </p:cNvSpPr>
            <p:nvPr>
              <p:custDataLst>
                <p:tags r:id="rId134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30" name="Line 158" hidden="1"/>
            <p:cNvSpPr>
              <a:spLocks noChangeShapeType="1"/>
            </p:cNvSpPr>
            <p:nvPr>
              <p:custDataLst>
                <p:tags r:id="rId135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31" name="Group 159"/>
          <p:cNvGrpSpPr>
            <a:grpSpLocks/>
          </p:cNvGrpSpPr>
          <p:nvPr>
            <p:custDataLst>
              <p:tags r:id="rId68"/>
            </p:custDataLst>
          </p:nvPr>
        </p:nvGrpSpPr>
        <p:grpSpPr bwMode="auto">
          <a:xfrm>
            <a:off x="6489700" y="3016250"/>
            <a:ext cx="0" cy="808038"/>
            <a:chOff x="1244" y="1896"/>
            <a:chExt cx="0" cy="509"/>
          </a:xfrm>
        </p:grpSpPr>
        <p:sp>
          <p:nvSpPr>
            <p:cNvPr id="566432" name="Line 160" hidden="1"/>
            <p:cNvSpPr>
              <a:spLocks noChangeShapeType="1"/>
            </p:cNvSpPr>
            <p:nvPr>
              <p:custDataLst>
                <p:tags r:id="rId132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33" name="Line 161" hidden="1"/>
            <p:cNvSpPr>
              <a:spLocks noChangeShapeType="1"/>
            </p:cNvSpPr>
            <p:nvPr>
              <p:custDataLst>
                <p:tags r:id="rId133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34" name="Group 162"/>
          <p:cNvGrpSpPr>
            <a:grpSpLocks/>
          </p:cNvGrpSpPr>
          <p:nvPr>
            <p:custDataLst>
              <p:tags r:id="rId69"/>
            </p:custDataLst>
          </p:nvPr>
        </p:nvGrpSpPr>
        <p:grpSpPr bwMode="auto">
          <a:xfrm flipV="1">
            <a:off x="6835775" y="2990850"/>
            <a:ext cx="0" cy="808038"/>
            <a:chOff x="1244" y="1896"/>
            <a:chExt cx="0" cy="509"/>
          </a:xfrm>
        </p:grpSpPr>
        <p:sp>
          <p:nvSpPr>
            <p:cNvPr id="566435" name="Line 163" hidden="1"/>
            <p:cNvSpPr>
              <a:spLocks noChangeShapeType="1"/>
            </p:cNvSpPr>
            <p:nvPr>
              <p:custDataLst>
                <p:tags r:id="rId130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36" name="Line 164" hidden="1"/>
            <p:cNvSpPr>
              <a:spLocks noChangeShapeType="1"/>
            </p:cNvSpPr>
            <p:nvPr>
              <p:custDataLst>
                <p:tags r:id="rId131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37" name="Group 165"/>
          <p:cNvGrpSpPr>
            <a:grpSpLocks/>
          </p:cNvGrpSpPr>
          <p:nvPr>
            <p:custDataLst>
              <p:tags r:id="rId70"/>
            </p:custDataLst>
          </p:nvPr>
        </p:nvGrpSpPr>
        <p:grpSpPr bwMode="auto">
          <a:xfrm>
            <a:off x="6486525" y="3810000"/>
            <a:ext cx="368300" cy="3175"/>
            <a:chOff x="798" y="1893"/>
            <a:chExt cx="232" cy="2"/>
          </a:xfrm>
        </p:grpSpPr>
        <p:sp>
          <p:nvSpPr>
            <p:cNvPr id="566438" name="Line 166" hidden="1"/>
            <p:cNvSpPr>
              <a:spLocks noChangeShapeType="1"/>
            </p:cNvSpPr>
            <p:nvPr>
              <p:custDataLst>
                <p:tags r:id="rId128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39" name="Line 167" hidden="1"/>
            <p:cNvSpPr>
              <a:spLocks noChangeShapeType="1"/>
            </p:cNvSpPr>
            <p:nvPr>
              <p:custDataLst>
                <p:tags r:id="rId129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40" name="Group 168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7188200" y="3006725"/>
            <a:ext cx="0" cy="808038"/>
            <a:chOff x="1244" y="1896"/>
            <a:chExt cx="0" cy="509"/>
          </a:xfrm>
        </p:grpSpPr>
        <p:sp>
          <p:nvSpPr>
            <p:cNvPr id="566441" name="Line 169" hidden="1"/>
            <p:cNvSpPr>
              <a:spLocks noChangeShapeType="1"/>
            </p:cNvSpPr>
            <p:nvPr>
              <p:custDataLst>
                <p:tags r:id="rId12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42" name="Line 170" hidden="1"/>
            <p:cNvSpPr>
              <a:spLocks noChangeShapeType="1"/>
            </p:cNvSpPr>
            <p:nvPr>
              <p:custDataLst>
                <p:tags r:id="rId12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43" name="Group 171"/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6827838" y="3014663"/>
            <a:ext cx="368300" cy="3175"/>
            <a:chOff x="798" y="1893"/>
            <a:chExt cx="232" cy="2"/>
          </a:xfrm>
        </p:grpSpPr>
        <p:sp>
          <p:nvSpPr>
            <p:cNvPr id="566444" name="Line 172" hidden="1"/>
            <p:cNvSpPr>
              <a:spLocks noChangeShapeType="1"/>
            </p:cNvSpPr>
            <p:nvPr>
              <p:custDataLst>
                <p:tags r:id="rId124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45" name="Line 173" hidden="1"/>
            <p:cNvSpPr>
              <a:spLocks noChangeShapeType="1"/>
            </p:cNvSpPr>
            <p:nvPr>
              <p:custDataLst>
                <p:tags r:id="rId125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46" name="Group 174"/>
          <p:cNvGrpSpPr>
            <a:grpSpLocks/>
          </p:cNvGrpSpPr>
          <p:nvPr>
            <p:custDataLst>
              <p:tags r:id="rId73"/>
            </p:custDataLst>
          </p:nvPr>
        </p:nvGrpSpPr>
        <p:grpSpPr bwMode="auto">
          <a:xfrm>
            <a:off x="7877175" y="4779963"/>
            <a:ext cx="708025" cy="1587"/>
            <a:chOff x="798" y="1895"/>
            <a:chExt cx="446" cy="1"/>
          </a:xfrm>
        </p:grpSpPr>
        <p:sp>
          <p:nvSpPr>
            <p:cNvPr id="566447" name="Line 175" hidden="1"/>
            <p:cNvSpPr>
              <a:spLocks noChangeShapeType="1"/>
            </p:cNvSpPr>
            <p:nvPr>
              <p:custDataLst>
                <p:tags r:id="rId122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48" name="Line 176" hidden="1"/>
            <p:cNvSpPr>
              <a:spLocks noChangeShapeType="1"/>
            </p:cNvSpPr>
            <p:nvPr>
              <p:custDataLst>
                <p:tags r:id="rId123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49" name="Group 177"/>
          <p:cNvGrpSpPr>
            <a:grpSpLocks/>
          </p:cNvGrpSpPr>
          <p:nvPr>
            <p:custDataLst>
              <p:tags r:id="rId74"/>
            </p:custDataLst>
          </p:nvPr>
        </p:nvGrpSpPr>
        <p:grpSpPr bwMode="auto">
          <a:xfrm flipV="1">
            <a:off x="5441950" y="4770438"/>
            <a:ext cx="0" cy="808037"/>
            <a:chOff x="1244" y="1896"/>
            <a:chExt cx="0" cy="509"/>
          </a:xfrm>
        </p:grpSpPr>
        <p:sp>
          <p:nvSpPr>
            <p:cNvPr id="566450" name="Line 178" hidden="1"/>
            <p:cNvSpPr>
              <a:spLocks noChangeShapeType="1"/>
            </p:cNvSpPr>
            <p:nvPr>
              <p:custDataLst>
                <p:tags r:id="rId120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51" name="Line 179" hidden="1"/>
            <p:cNvSpPr>
              <a:spLocks noChangeShapeType="1"/>
            </p:cNvSpPr>
            <p:nvPr>
              <p:custDataLst>
                <p:tags r:id="rId121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52" name="Group 180"/>
          <p:cNvGrpSpPr>
            <a:grpSpLocks/>
          </p:cNvGrpSpPr>
          <p:nvPr>
            <p:custDataLst>
              <p:tags r:id="rId75"/>
            </p:custDataLst>
          </p:nvPr>
        </p:nvGrpSpPr>
        <p:grpSpPr bwMode="auto">
          <a:xfrm>
            <a:off x="7200900" y="4762500"/>
            <a:ext cx="0" cy="808038"/>
            <a:chOff x="1244" y="1896"/>
            <a:chExt cx="0" cy="509"/>
          </a:xfrm>
        </p:grpSpPr>
        <p:sp>
          <p:nvSpPr>
            <p:cNvPr id="566453" name="Line 181" hidden="1"/>
            <p:cNvSpPr>
              <a:spLocks noChangeShapeType="1"/>
            </p:cNvSpPr>
            <p:nvPr>
              <p:custDataLst>
                <p:tags r:id="rId118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54" name="Line 182" hidden="1"/>
            <p:cNvSpPr>
              <a:spLocks noChangeShapeType="1"/>
            </p:cNvSpPr>
            <p:nvPr>
              <p:custDataLst>
                <p:tags r:id="rId119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55" name="Group 183"/>
          <p:cNvGrpSpPr>
            <a:grpSpLocks/>
          </p:cNvGrpSpPr>
          <p:nvPr>
            <p:custDataLst>
              <p:tags r:id="rId76"/>
            </p:custDataLst>
          </p:nvPr>
        </p:nvGrpSpPr>
        <p:grpSpPr bwMode="auto">
          <a:xfrm>
            <a:off x="5791200" y="4772025"/>
            <a:ext cx="0" cy="808038"/>
            <a:chOff x="1244" y="1896"/>
            <a:chExt cx="0" cy="509"/>
          </a:xfrm>
        </p:grpSpPr>
        <p:sp>
          <p:nvSpPr>
            <p:cNvPr id="566456" name="Line 184" hidden="1"/>
            <p:cNvSpPr>
              <a:spLocks noChangeShapeType="1"/>
            </p:cNvSpPr>
            <p:nvPr>
              <p:custDataLst>
                <p:tags r:id="rId11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57" name="Line 185" hidden="1"/>
            <p:cNvSpPr>
              <a:spLocks noChangeShapeType="1"/>
            </p:cNvSpPr>
            <p:nvPr>
              <p:custDataLst>
                <p:tags r:id="rId11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58" name="Group 186"/>
          <p:cNvGrpSpPr>
            <a:grpSpLocks/>
          </p:cNvGrpSpPr>
          <p:nvPr>
            <p:custDataLst>
              <p:tags r:id="rId77"/>
            </p:custDataLst>
          </p:nvPr>
        </p:nvGrpSpPr>
        <p:grpSpPr bwMode="auto">
          <a:xfrm>
            <a:off x="8574088" y="4762500"/>
            <a:ext cx="0" cy="808038"/>
            <a:chOff x="1244" y="1896"/>
            <a:chExt cx="0" cy="509"/>
          </a:xfrm>
        </p:grpSpPr>
        <p:sp>
          <p:nvSpPr>
            <p:cNvPr id="566459" name="Line 187" hidden="1"/>
            <p:cNvSpPr>
              <a:spLocks noChangeShapeType="1"/>
            </p:cNvSpPr>
            <p:nvPr>
              <p:custDataLst>
                <p:tags r:id="rId114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60" name="Line 188" hidden="1"/>
            <p:cNvSpPr>
              <a:spLocks noChangeShapeType="1"/>
            </p:cNvSpPr>
            <p:nvPr>
              <p:custDataLst>
                <p:tags r:id="rId115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61" name="Group 189"/>
          <p:cNvGrpSpPr>
            <a:grpSpLocks/>
          </p:cNvGrpSpPr>
          <p:nvPr>
            <p:custDataLst>
              <p:tags r:id="rId78"/>
            </p:custDataLst>
          </p:nvPr>
        </p:nvGrpSpPr>
        <p:grpSpPr bwMode="auto">
          <a:xfrm>
            <a:off x="7194550" y="5554663"/>
            <a:ext cx="708025" cy="1587"/>
            <a:chOff x="798" y="1895"/>
            <a:chExt cx="446" cy="1"/>
          </a:xfrm>
        </p:grpSpPr>
        <p:sp>
          <p:nvSpPr>
            <p:cNvPr id="566462" name="Line 190" hidden="1"/>
            <p:cNvSpPr>
              <a:spLocks noChangeShapeType="1"/>
            </p:cNvSpPr>
            <p:nvPr>
              <p:custDataLst>
                <p:tags r:id="rId112"/>
              </p:custDataLst>
            </p:nvPr>
          </p:nvSpPr>
          <p:spPr bwMode="auto">
            <a:xfrm>
              <a:off x="798" y="1896"/>
              <a:ext cx="44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63" name="Line 191" hidden="1"/>
            <p:cNvSpPr>
              <a:spLocks noChangeShapeType="1"/>
            </p:cNvSpPr>
            <p:nvPr>
              <p:custDataLst>
                <p:tags r:id="rId113"/>
              </p:custDataLst>
            </p:nvPr>
          </p:nvSpPr>
          <p:spPr bwMode="auto">
            <a:xfrm>
              <a:off x="852" y="1895"/>
              <a:ext cx="21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64" name="Group 192"/>
          <p:cNvGrpSpPr>
            <a:grpSpLocks/>
          </p:cNvGrpSpPr>
          <p:nvPr>
            <p:custDataLst>
              <p:tags r:id="rId79"/>
            </p:custDataLst>
          </p:nvPr>
        </p:nvGrpSpPr>
        <p:grpSpPr bwMode="auto">
          <a:xfrm>
            <a:off x="5449888" y="4768850"/>
            <a:ext cx="368300" cy="3175"/>
            <a:chOff x="798" y="1893"/>
            <a:chExt cx="232" cy="2"/>
          </a:xfrm>
        </p:grpSpPr>
        <p:sp>
          <p:nvSpPr>
            <p:cNvPr id="566465" name="Line 193" hidden="1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66" name="Line 194" hidden="1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67" name="Group 195"/>
          <p:cNvGrpSpPr>
            <a:grpSpLocks/>
          </p:cNvGrpSpPr>
          <p:nvPr>
            <p:custDataLst>
              <p:tags r:id="rId80"/>
            </p:custDataLst>
          </p:nvPr>
        </p:nvGrpSpPr>
        <p:grpSpPr bwMode="auto">
          <a:xfrm flipV="1">
            <a:off x="6142038" y="4759325"/>
            <a:ext cx="0" cy="808038"/>
            <a:chOff x="1244" y="1896"/>
            <a:chExt cx="0" cy="509"/>
          </a:xfrm>
        </p:grpSpPr>
        <p:sp>
          <p:nvSpPr>
            <p:cNvPr id="566468" name="Line 196" hidden="1"/>
            <p:cNvSpPr>
              <a:spLocks noChangeShapeType="1"/>
            </p:cNvSpPr>
            <p:nvPr>
              <p:custDataLst>
                <p:tags r:id="rId108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69" name="Line 197" hidden="1"/>
            <p:cNvSpPr>
              <a:spLocks noChangeShapeType="1"/>
            </p:cNvSpPr>
            <p:nvPr>
              <p:custDataLst>
                <p:tags r:id="rId109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70" name="Group 198"/>
          <p:cNvGrpSpPr>
            <a:grpSpLocks/>
          </p:cNvGrpSpPr>
          <p:nvPr>
            <p:custDataLst>
              <p:tags r:id="rId81"/>
            </p:custDataLst>
          </p:nvPr>
        </p:nvGrpSpPr>
        <p:grpSpPr bwMode="auto">
          <a:xfrm flipV="1">
            <a:off x="7886700" y="4765675"/>
            <a:ext cx="0" cy="808038"/>
            <a:chOff x="1244" y="1896"/>
            <a:chExt cx="0" cy="509"/>
          </a:xfrm>
        </p:grpSpPr>
        <p:sp>
          <p:nvSpPr>
            <p:cNvPr id="566471" name="Line 199" hidden="1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72" name="Line 200" hidden="1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73" name="Group 201"/>
          <p:cNvGrpSpPr>
            <a:grpSpLocks/>
          </p:cNvGrpSpPr>
          <p:nvPr>
            <p:custDataLst>
              <p:tags r:id="rId82"/>
            </p:custDataLst>
          </p:nvPr>
        </p:nvGrpSpPr>
        <p:grpSpPr bwMode="auto">
          <a:xfrm>
            <a:off x="5792788" y="5578475"/>
            <a:ext cx="368300" cy="3175"/>
            <a:chOff x="798" y="1893"/>
            <a:chExt cx="232" cy="2"/>
          </a:xfrm>
        </p:grpSpPr>
        <p:sp>
          <p:nvSpPr>
            <p:cNvPr id="566474" name="Line 202" hidden="1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75" name="Line 203" hidden="1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76" name="Group 204"/>
          <p:cNvGrpSpPr>
            <a:grpSpLocks/>
          </p:cNvGrpSpPr>
          <p:nvPr>
            <p:custDataLst>
              <p:tags r:id="rId83"/>
            </p:custDataLst>
          </p:nvPr>
        </p:nvGrpSpPr>
        <p:grpSpPr bwMode="auto">
          <a:xfrm>
            <a:off x="6135688" y="4768850"/>
            <a:ext cx="368300" cy="3175"/>
            <a:chOff x="798" y="1893"/>
            <a:chExt cx="232" cy="2"/>
          </a:xfrm>
        </p:grpSpPr>
        <p:sp>
          <p:nvSpPr>
            <p:cNvPr id="566477" name="Line 205" hidden="1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78" name="Line 206" hidden="1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79" name="Group 207"/>
          <p:cNvGrpSpPr>
            <a:grpSpLocks/>
          </p:cNvGrpSpPr>
          <p:nvPr>
            <p:custDataLst>
              <p:tags r:id="rId84"/>
            </p:custDataLst>
          </p:nvPr>
        </p:nvGrpSpPr>
        <p:grpSpPr bwMode="auto">
          <a:xfrm>
            <a:off x="6846888" y="4754563"/>
            <a:ext cx="368300" cy="3175"/>
            <a:chOff x="798" y="1893"/>
            <a:chExt cx="232" cy="2"/>
          </a:xfrm>
        </p:grpSpPr>
        <p:sp>
          <p:nvSpPr>
            <p:cNvPr id="566480" name="Line 208" hidden="1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81" name="Line 209" hidden="1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82" name="Group 210"/>
          <p:cNvGrpSpPr>
            <a:grpSpLocks/>
          </p:cNvGrpSpPr>
          <p:nvPr>
            <p:custDataLst>
              <p:tags r:id="rId85"/>
            </p:custDataLst>
          </p:nvPr>
        </p:nvGrpSpPr>
        <p:grpSpPr bwMode="auto">
          <a:xfrm>
            <a:off x="8570913" y="5564188"/>
            <a:ext cx="368300" cy="3175"/>
            <a:chOff x="798" y="1893"/>
            <a:chExt cx="232" cy="2"/>
          </a:xfrm>
        </p:grpSpPr>
        <p:sp>
          <p:nvSpPr>
            <p:cNvPr id="566483" name="Line 211" hidden="1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84" name="Line 212" hidden="1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85" name="Group 213"/>
          <p:cNvGrpSpPr>
            <a:grpSpLocks/>
          </p:cNvGrpSpPr>
          <p:nvPr>
            <p:custDataLst>
              <p:tags r:id="rId86"/>
            </p:custDataLst>
          </p:nvPr>
        </p:nvGrpSpPr>
        <p:grpSpPr bwMode="auto">
          <a:xfrm>
            <a:off x="6494463" y="4775200"/>
            <a:ext cx="0" cy="808038"/>
            <a:chOff x="1244" y="1896"/>
            <a:chExt cx="0" cy="509"/>
          </a:xfrm>
        </p:grpSpPr>
        <p:sp>
          <p:nvSpPr>
            <p:cNvPr id="566486" name="Line 214" hidden="1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87" name="Line 215" hidden="1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88" name="Group 216"/>
          <p:cNvGrpSpPr>
            <a:grpSpLocks/>
          </p:cNvGrpSpPr>
          <p:nvPr>
            <p:custDataLst>
              <p:tags r:id="rId87"/>
            </p:custDataLst>
          </p:nvPr>
        </p:nvGrpSpPr>
        <p:grpSpPr bwMode="auto">
          <a:xfrm flipV="1">
            <a:off x="6840538" y="4749800"/>
            <a:ext cx="0" cy="808038"/>
            <a:chOff x="1244" y="1896"/>
            <a:chExt cx="0" cy="509"/>
          </a:xfrm>
        </p:grpSpPr>
        <p:sp>
          <p:nvSpPr>
            <p:cNvPr id="566489" name="Line 217" hidden="1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1244" y="1896"/>
              <a:ext cx="0" cy="50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90" name="Line 218" hidden="1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1244" y="2042"/>
              <a:ext cx="0" cy="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91" name="Group 219"/>
          <p:cNvGrpSpPr>
            <a:grpSpLocks/>
          </p:cNvGrpSpPr>
          <p:nvPr>
            <p:custDataLst>
              <p:tags r:id="rId88"/>
            </p:custDataLst>
          </p:nvPr>
        </p:nvGrpSpPr>
        <p:grpSpPr bwMode="auto">
          <a:xfrm>
            <a:off x="6491288" y="5568950"/>
            <a:ext cx="368300" cy="3175"/>
            <a:chOff x="798" y="1893"/>
            <a:chExt cx="232" cy="2"/>
          </a:xfrm>
        </p:grpSpPr>
        <p:sp>
          <p:nvSpPr>
            <p:cNvPr id="566492" name="Line 220" hidden="1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93" name="Line 221" hidden="1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6494" name="Group 222"/>
          <p:cNvGrpSpPr>
            <a:grpSpLocks/>
          </p:cNvGrpSpPr>
          <p:nvPr>
            <p:custDataLst>
              <p:tags r:id="rId89"/>
            </p:custDataLst>
          </p:nvPr>
        </p:nvGrpSpPr>
        <p:grpSpPr bwMode="auto">
          <a:xfrm>
            <a:off x="5076825" y="5554663"/>
            <a:ext cx="368300" cy="3175"/>
            <a:chOff x="798" y="1893"/>
            <a:chExt cx="232" cy="2"/>
          </a:xfrm>
        </p:grpSpPr>
        <p:sp>
          <p:nvSpPr>
            <p:cNvPr id="566495" name="Line 223" hidden="1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839" y="1893"/>
              <a:ext cx="121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6496" name="Line 224" hidden="1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798" y="1895"/>
              <a:ext cx="2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/>
              <a:t>Block Coding</a:t>
            </a:r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8507-198B-450C-8AF6-B58F8E7A87F2}" type="slidenum">
              <a:rPr lang="en-US"/>
              <a:pPr/>
              <a:t>33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Coding/Scrambling 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2017713"/>
            <a:ext cx="8410575" cy="4114800"/>
          </a:xfrm>
        </p:spPr>
        <p:txBody>
          <a:bodyPr/>
          <a:lstStyle/>
          <a:p>
            <a:r>
              <a:rPr lang="en-US" dirty="0"/>
              <a:t>NRZ, Bipolar AMI, MLT-3 all has a common problem.</a:t>
            </a:r>
          </a:p>
          <a:p>
            <a:r>
              <a:rPr lang="en-US" dirty="0"/>
              <a:t>Long sequence of 0 can make the receiver lose synchronization</a:t>
            </a:r>
          </a:p>
          <a:p>
            <a:r>
              <a:rPr lang="en-US" dirty="0">
                <a:solidFill>
                  <a:srgbClr val="FF0000"/>
                </a:solidFill>
              </a:rPr>
              <a:t>Solutions:</a:t>
            </a:r>
          </a:p>
          <a:p>
            <a:pPr lvl="1"/>
            <a:r>
              <a:rPr lang="en-US" dirty="0"/>
              <a:t>Change the bit stream before encoding with NRZ-I  so that there is no long streams of 0s.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9B12-3A79-4DA9-9CE8-AA9D5BB6EA9C}" type="slidenum">
              <a:rPr lang="en-US"/>
              <a:pPr/>
              <a:t>34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Solutions: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2017713"/>
            <a:ext cx="7772400" cy="4114800"/>
          </a:xfrm>
        </p:spPr>
        <p:txBody>
          <a:bodyPr/>
          <a:lstStyle/>
          <a:p>
            <a:r>
              <a:rPr lang="en-US" sz="3600"/>
              <a:t>Block Coding </a:t>
            </a:r>
          </a:p>
          <a:p>
            <a:r>
              <a:rPr lang="en-US" sz="3600"/>
              <a:t>Scrambling</a:t>
            </a:r>
          </a:p>
          <a:p>
            <a:r>
              <a:rPr lang="en-US" sz="3600">
                <a:solidFill>
                  <a:schemeClr val="tx2"/>
                </a:solidFill>
              </a:rPr>
              <a:t>Block Coding</a:t>
            </a:r>
          </a:p>
          <a:p>
            <a:pPr lvl="1"/>
            <a:r>
              <a:rPr lang="en-US" sz="3200"/>
              <a:t>Changes a block of m bits to a block of n bits.</a:t>
            </a:r>
          </a:p>
          <a:p>
            <a:pPr lvl="1"/>
            <a:r>
              <a:rPr lang="en-US" sz="3200"/>
              <a:t>Referred to as mB/nB encoding.</a:t>
            </a:r>
          </a:p>
          <a:p>
            <a:pPr lvl="1"/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770B-E84A-4B51-BC83-24BCBFC08896}" type="slidenum">
              <a:rPr lang="en-US"/>
              <a:pPr/>
              <a:t>35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Coding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1979613"/>
            <a:ext cx="7772400" cy="4114800"/>
          </a:xfrm>
        </p:spPr>
        <p:txBody>
          <a:bodyPr/>
          <a:lstStyle/>
          <a:p>
            <a:r>
              <a:rPr lang="en-US"/>
              <a:t>Three Steps Process:</a:t>
            </a:r>
          </a:p>
          <a:p>
            <a:pPr lvl="1"/>
            <a:r>
              <a:rPr lang="en-US"/>
              <a:t>Division</a:t>
            </a:r>
          </a:p>
          <a:p>
            <a:pPr lvl="1"/>
            <a:r>
              <a:rPr lang="en-US"/>
              <a:t>Substitution</a:t>
            </a:r>
          </a:p>
          <a:p>
            <a:pPr lvl="1"/>
            <a:r>
              <a:rPr lang="en-US"/>
              <a:t>Line Coding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/Combination</a:t>
            </a:r>
          </a:p>
        </p:txBody>
      </p:sp>
      <p:pic>
        <p:nvPicPr>
          <p:cNvPr id="559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3100" y="2605088"/>
            <a:ext cx="5715000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6CAD-F954-4963-AD25-942D75E7BC07}" type="slidenum">
              <a:rPr lang="en-US"/>
              <a:pPr/>
              <a:t>36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1-Division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2017713"/>
            <a:ext cx="7772400" cy="20494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The sequence of bits in data in divided into m Bits. </a:t>
            </a:r>
          </a:p>
          <a:p>
            <a:pPr>
              <a:lnSpc>
                <a:spcPct val="80000"/>
              </a:lnSpc>
            </a:pPr>
            <a:r>
              <a:rPr lang="en-US" sz="2800"/>
              <a:t>For example in </a:t>
            </a:r>
            <a:r>
              <a:rPr lang="en-US" sz="2800">
                <a:solidFill>
                  <a:schemeClr val="tx2"/>
                </a:solidFill>
              </a:rPr>
              <a:t>4B/5B</a:t>
            </a:r>
            <a:r>
              <a:rPr lang="en-US" sz="2800"/>
              <a:t> encoding, the original bit sequence is divided into </a:t>
            </a:r>
            <a:r>
              <a:rPr lang="en-US" sz="2800">
                <a:solidFill>
                  <a:schemeClr val="tx2"/>
                </a:solidFill>
              </a:rPr>
              <a:t>4-bit codes/sequence.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  <p:graphicFrame>
        <p:nvGraphicFramePr>
          <p:cNvPr id="557061" name="Object 5"/>
          <p:cNvGraphicFramePr>
            <a:graphicFrameLocks noChangeAspect="1"/>
          </p:cNvGraphicFramePr>
          <p:nvPr/>
        </p:nvGraphicFramePr>
        <p:xfrm>
          <a:off x="1941513" y="4097338"/>
          <a:ext cx="537210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72" name="Bitmap Image" r:id="rId3" imgW="5372850" imgH="2257740" progId="PBrush">
                  <p:embed/>
                </p:oleObj>
              </mc:Choice>
              <mc:Fallback>
                <p:oleObj name="Bitmap Image" r:id="rId3" imgW="5372850" imgH="2257740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4097338"/>
                        <a:ext cx="537210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AF20-EE75-44BD-B258-4B653EE068FD}" type="slidenum">
              <a:rPr lang="en-US"/>
              <a:pPr/>
              <a:t>37</a:t>
            </a:fld>
            <a:endParaRPr lang="en-US"/>
          </a:p>
        </p:txBody>
      </p:sp>
      <p:pic>
        <p:nvPicPr>
          <p:cNvPr id="4935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8713" y="3138488"/>
            <a:ext cx="6096000" cy="371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3574" name="Rectangle 6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/>
            <a:r>
              <a:rPr lang="en-US" sz="4400">
                <a:solidFill>
                  <a:schemeClr val="tx2"/>
                </a:solidFill>
              </a:rPr>
              <a:t>Step 2-Substitution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585788" y="2081213"/>
            <a:ext cx="7772400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Each m bits sequence is substituted for a n bit code.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AEF0-6A4A-4C3F-B810-5CD839602387}" type="slidenum">
              <a:rPr lang="en-US"/>
              <a:pPr/>
              <a:t>38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4B/5B Block Coding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2017713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4-bit </a:t>
            </a:r>
            <a:r>
              <a:rPr lang="en-US" dirty="0"/>
              <a:t>code ==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 different combinations</a:t>
            </a:r>
          </a:p>
          <a:p>
            <a:r>
              <a:rPr lang="en-US" dirty="0">
                <a:solidFill>
                  <a:srgbClr val="FF0000"/>
                </a:solidFill>
              </a:rPr>
              <a:t>5-bit </a:t>
            </a:r>
            <a:r>
              <a:rPr lang="en-US" dirty="0"/>
              <a:t>code== </a:t>
            </a:r>
            <a:r>
              <a:rPr lang="en-US" dirty="0">
                <a:solidFill>
                  <a:srgbClr val="FF0000"/>
                </a:solidFill>
              </a:rPr>
              <a:t>32 </a:t>
            </a:r>
            <a:r>
              <a:rPr lang="en-US" dirty="0"/>
              <a:t>possible combinations.</a:t>
            </a:r>
          </a:p>
          <a:p>
            <a:r>
              <a:rPr lang="en-US" dirty="0"/>
              <a:t>So not all of 5-bit codes are required.</a:t>
            </a:r>
          </a:p>
          <a:p>
            <a:r>
              <a:rPr lang="en-US" dirty="0" smtClean="0"/>
              <a:t>Selection </a:t>
            </a:r>
            <a:r>
              <a:rPr lang="en-US" dirty="0"/>
              <a:t>of  the 5-bit code is such that each code contains no more than</a:t>
            </a:r>
          </a:p>
          <a:p>
            <a:pPr lvl="1"/>
            <a:r>
              <a:rPr lang="en-US" dirty="0" smtClean="0"/>
              <a:t>“one </a:t>
            </a:r>
            <a:r>
              <a:rPr lang="en-US" dirty="0"/>
              <a:t>leading 0 and no more than two trailing 0s</a:t>
            </a:r>
            <a:r>
              <a:rPr lang="en-US" dirty="0" smtClean="0"/>
              <a:t>.”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3 consecutive 0s</a:t>
            </a:r>
            <a:r>
              <a:rPr lang="en-US" dirty="0"/>
              <a:t>)</a:t>
            </a:r>
            <a:endParaRPr lang="en-US" sz="24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1165-23D5-4B49-A265-222A199A699F}" type="slidenum">
              <a:rPr lang="en-US"/>
              <a:pPr/>
              <a:t>39</a:t>
            </a:fld>
            <a:endParaRPr lang="en-US"/>
          </a:p>
        </p:txBody>
      </p:sp>
      <p:sp>
        <p:nvSpPr>
          <p:cNvPr id="496642" name="Text Box 2"/>
          <p:cNvSpPr txBox="1">
            <a:spLocks noChangeArrowheads="1"/>
          </p:cNvSpPr>
          <p:nvPr/>
        </p:nvSpPr>
        <p:spPr bwMode="auto">
          <a:xfrm>
            <a:off x="1050925" y="554038"/>
            <a:ext cx="55959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4000">
                <a:solidFill>
                  <a:schemeClr val="tx2"/>
                </a:solidFill>
              </a:rPr>
              <a:t>Table :  4B/5B encoding</a:t>
            </a:r>
          </a:p>
        </p:txBody>
      </p:sp>
      <p:grpSp>
        <p:nvGrpSpPr>
          <p:cNvPr id="496696" name="Group 56"/>
          <p:cNvGrpSpPr>
            <a:grpSpLocks/>
          </p:cNvGrpSpPr>
          <p:nvPr/>
        </p:nvGrpSpPr>
        <p:grpSpPr bwMode="auto">
          <a:xfrm>
            <a:off x="992188" y="1792288"/>
            <a:ext cx="7381875" cy="4125912"/>
            <a:chOff x="134" y="559"/>
            <a:chExt cx="5482" cy="4058"/>
          </a:xfrm>
        </p:grpSpPr>
        <p:pic>
          <p:nvPicPr>
            <p:cNvPr id="496697" name="Picture 5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" y="559"/>
              <a:ext cx="5482" cy="1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96698" name="Picture 5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4" y="2208"/>
              <a:ext cx="5465" cy="2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1026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742950" y="516341"/>
            <a:ext cx="7772400" cy="1462088"/>
          </a:xfrm>
        </p:spPr>
        <p:txBody>
          <a:bodyPr/>
          <a:lstStyle/>
          <a:p>
            <a:pPr algn="ctr"/>
            <a:r>
              <a:rPr lang="en-US" dirty="0"/>
              <a:t>Digital Data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Digital Signal</a:t>
            </a:r>
          </a:p>
        </p:txBody>
      </p:sp>
      <p:sp>
        <p:nvSpPr>
          <p:cNvPr id="353284" name="Rectangle 1028"/>
          <p:cNvSpPr>
            <a:spLocks noChangeArrowheads="1"/>
          </p:cNvSpPr>
          <p:nvPr/>
        </p:nvSpPr>
        <p:spPr bwMode="auto">
          <a:xfrm>
            <a:off x="1214508" y="3493330"/>
            <a:ext cx="70961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117000"/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</a:rPr>
              <a:t>Line </a:t>
            </a: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</a:rPr>
              <a:t>Coding</a:t>
            </a:r>
            <a:endParaRPr lang="en-US" sz="2800" b="1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Clr>
                <a:schemeClr val="accent2"/>
              </a:buClr>
              <a:buSzPct val="117000"/>
            </a:pPr>
            <a:r>
              <a:rPr lang="fr-FR" sz="2800" b="1" dirty="0" smtClean="0">
                <a:solidFill>
                  <a:schemeClr val="tx2"/>
                </a:solidFill>
                <a:latin typeface="Times New Roman" pitchFamily="18" charset="0"/>
              </a:rPr>
              <a:t>   - </a:t>
            </a:r>
            <a:r>
              <a:rPr lang="fr-FR" sz="2400" b="1" i="1" dirty="0" err="1" smtClean="0">
                <a:solidFill>
                  <a:schemeClr val="tx2"/>
                </a:solidFill>
                <a:latin typeface="Times New Roman" pitchFamily="18" charset="0"/>
              </a:rPr>
              <a:t>Diffrent</a:t>
            </a:r>
            <a:r>
              <a:rPr lang="fr-FR" sz="2400" b="1" i="1" dirty="0" smtClean="0">
                <a:solidFill>
                  <a:schemeClr val="tx2"/>
                </a:solidFill>
                <a:latin typeface="Times New Roman" pitchFamily="18" charset="0"/>
              </a:rPr>
              <a:t> Line </a:t>
            </a:r>
            <a:r>
              <a:rPr lang="fr-FR" sz="2400" b="1" i="1" dirty="0" err="1" smtClean="0">
                <a:solidFill>
                  <a:schemeClr val="tx2"/>
                </a:solidFill>
                <a:latin typeface="Times New Roman" pitchFamily="18" charset="0"/>
              </a:rPr>
              <a:t>Coding</a:t>
            </a:r>
            <a:r>
              <a:rPr lang="fr-FR" sz="2400" b="1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fr-FR" sz="2400" b="1" i="1" dirty="0" err="1" smtClean="0">
                <a:solidFill>
                  <a:schemeClr val="tx2"/>
                </a:solidFill>
                <a:latin typeface="Times New Roman" pitchFamily="18" charset="0"/>
              </a:rPr>
              <a:t>Schemes</a:t>
            </a:r>
            <a:endParaRPr lang="fr-FR" sz="2400" b="1" i="1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Clr>
                <a:schemeClr val="accent2"/>
              </a:buClr>
              <a:buSzPct val="117000"/>
              <a:buFont typeface="Wingdings" pitchFamily="2" charset="2"/>
              <a:buChar char="§"/>
            </a:pPr>
            <a:r>
              <a:rPr lang="fr-FR" sz="2800" b="1" dirty="0" smtClean="0">
                <a:solidFill>
                  <a:schemeClr val="tx2"/>
                </a:solidFill>
                <a:latin typeface="Times New Roman" pitchFamily="18" charset="0"/>
              </a:rPr>
              <a:t>Block </a:t>
            </a:r>
            <a:r>
              <a:rPr lang="fr-FR" sz="2800" b="1" dirty="0" err="1">
                <a:solidFill>
                  <a:schemeClr val="tx2"/>
                </a:solidFill>
                <a:latin typeface="Times New Roman" pitchFamily="18" charset="0"/>
              </a:rPr>
              <a:t>Coding</a:t>
            </a:r>
            <a:endParaRPr lang="fr-FR" sz="2800" b="1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Clr>
                <a:schemeClr val="accent2"/>
              </a:buClr>
              <a:buSzPct val="117000"/>
              <a:buFont typeface="Wingdings" pitchFamily="2" charset="2"/>
              <a:buChar char="§"/>
            </a:pPr>
            <a:r>
              <a:rPr lang="fr-FR" sz="2800" b="1" dirty="0" err="1">
                <a:solidFill>
                  <a:schemeClr val="tx2"/>
                </a:solidFill>
                <a:latin typeface="Times New Roman" pitchFamily="18" charset="0"/>
              </a:rPr>
              <a:t>Scrambling</a:t>
            </a:r>
            <a:endParaRPr lang="en-US" sz="28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53285" name="Text Box 1029"/>
          <p:cNvSpPr txBox="1">
            <a:spLocks noChangeArrowheads="1"/>
          </p:cNvSpPr>
          <p:nvPr/>
        </p:nvSpPr>
        <p:spPr bwMode="auto">
          <a:xfrm>
            <a:off x="1419225" y="2138496"/>
            <a:ext cx="5245090" cy="5847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Signal Encoding Techniques:</a:t>
            </a:r>
            <a:endParaRPr lang="en-US" sz="3200" b="1" u="sng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4508" y="5587706"/>
            <a:ext cx="77773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Line coding is always needed; block coding and scrambling may or may not be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FB0-FD29-4DA2-8EB4-85CC10F9AE38}" type="slidenum">
              <a:rPr lang="en-US"/>
              <a:pPr/>
              <a:t>40</a:t>
            </a:fld>
            <a:endParaRPr lang="en-US"/>
          </a:p>
        </p:txBody>
      </p:sp>
      <p:sp>
        <p:nvSpPr>
          <p:cNvPr id="561154" name="Rectangle 2"/>
          <p:cNvSpPr>
            <a:spLocks noChangeArrowheads="1"/>
          </p:cNvSpPr>
          <p:nvPr/>
        </p:nvSpPr>
        <p:spPr bwMode="auto">
          <a:xfrm>
            <a:off x="922338" y="831850"/>
            <a:ext cx="526415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4400">
                <a:solidFill>
                  <a:schemeClr val="tx2"/>
                </a:solidFill>
              </a:rPr>
              <a:t>Step 3: Line Coding</a:t>
            </a:r>
          </a:p>
        </p:txBody>
      </p:sp>
      <p:sp>
        <p:nvSpPr>
          <p:cNvPr id="561155" name="Rectangle 3" descr="Weave"/>
          <p:cNvSpPr>
            <a:spLocks noChangeArrowheads="1"/>
          </p:cNvSpPr>
          <p:nvPr/>
        </p:nvSpPr>
        <p:spPr bwMode="auto">
          <a:xfrm>
            <a:off x="0" y="2141538"/>
            <a:ext cx="8567738" cy="39195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ts val="1200"/>
              </a:spcBef>
              <a:spcAft>
                <a:spcPts val="1000"/>
              </a:spcAft>
              <a:buClr>
                <a:srgbClr val="0000CC"/>
              </a:buClr>
              <a:buSzPct val="140000"/>
              <a:buFont typeface="Wingdings" pitchFamily="2" charset="2"/>
              <a:buChar char="§"/>
            </a:pPr>
            <a:r>
              <a:rPr lang="en-US" sz="2800"/>
              <a:t>After substitution, a line coding scheme, exp NRZ-I is chosen to create a signal.</a:t>
            </a:r>
          </a:p>
          <a:p>
            <a:pPr marL="457200" indent="-457200" algn="just" eaLnBrk="1" hangingPunct="1">
              <a:spcBef>
                <a:spcPts val="1200"/>
              </a:spcBef>
              <a:spcAft>
                <a:spcPts val="1000"/>
              </a:spcAft>
              <a:buClr>
                <a:srgbClr val="0000CC"/>
              </a:buClr>
              <a:buSzPct val="140000"/>
              <a:buFont typeface="Wingdings" pitchFamily="2" charset="2"/>
              <a:buChar char="§"/>
            </a:pPr>
            <a:r>
              <a:rPr lang="en-US" sz="2800"/>
              <a:t>A very simple line coding scheme is chosen, because the block coding procedure provides </a:t>
            </a:r>
          </a:p>
          <a:p>
            <a:pPr marL="914400" lvl="1" indent="-457200" algn="just" eaLnBrk="1" hangingPunct="1">
              <a:spcBef>
                <a:spcPts val="1200"/>
              </a:spcBef>
              <a:spcAft>
                <a:spcPts val="1000"/>
              </a:spcAft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/>
              <a:t>two desirable features (</a:t>
            </a:r>
            <a:r>
              <a:rPr lang="en-US" sz="2800">
                <a:solidFill>
                  <a:schemeClr val="accent2"/>
                </a:solidFill>
              </a:rPr>
              <a:t>??</a:t>
            </a:r>
            <a:r>
              <a:rPr lang="en-US" sz="2800"/>
              <a:t>) of complex line coding schemes.</a:t>
            </a:r>
          </a:p>
          <a:p>
            <a:pPr marL="457200" indent="-457200" algn="just" eaLnBrk="1" hangingPunct="1">
              <a:spcBef>
                <a:spcPts val="1200"/>
              </a:spcBef>
              <a:spcAft>
                <a:spcPts val="1000"/>
              </a:spcAft>
              <a:buClr>
                <a:schemeClr val="hlink"/>
              </a:buClr>
              <a:buFontTx/>
              <a:buChar char="•"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FB3C-D2FE-454B-B405-95BC9E8CCE0A}" type="slidenum">
              <a:rPr lang="en-US"/>
              <a:pPr/>
              <a:t>41</a:t>
            </a:fld>
            <a:endParaRPr lang="en-US"/>
          </a:p>
        </p:txBody>
      </p:sp>
      <p:sp>
        <p:nvSpPr>
          <p:cNvPr id="563202" name="Rectangle 2"/>
          <p:cNvSpPr>
            <a:spLocks noChangeArrowheads="1"/>
          </p:cNvSpPr>
          <p:nvPr/>
        </p:nvSpPr>
        <p:spPr bwMode="auto">
          <a:xfrm>
            <a:off x="1044575" y="609600"/>
            <a:ext cx="7467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4000">
                <a:solidFill>
                  <a:schemeClr val="tx2"/>
                </a:solidFill>
              </a:rPr>
              <a:t>Block Coding-Pros/Cons</a:t>
            </a:r>
          </a:p>
        </p:txBody>
      </p:sp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585788" y="2144713"/>
            <a:ext cx="7859712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Solves the synchronization problem but not the DC component problem.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 dirty="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If DC is unacceptable, use bipolar or </a:t>
            </a:r>
            <a:r>
              <a:rPr lang="en-US" sz="3200" dirty="0" err="1"/>
              <a:t>biphase</a:t>
            </a:r>
            <a:r>
              <a:rPr lang="en-US" sz="3200" dirty="0"/>
              <a:t> encoding.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 dirty="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Increases the baud rate </a:t>
            </a:r>
            <a:r>
              <a:rPr lang="en-US" sz="3200" dirty="0">
                <a:solidFill>
                  <a:srgbClr val="FF0000"/>
                </a:solidFill>
              </a:rPr>
              <a:t>by 20%</a:t>
            </a:r>
            <a:r>
              <a:rPr lang="en-US" sz="3200" dirty="0"/>
              <a:t>, still better than Manchester schemes.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86AD-1873-4566-B6B9-F9C0C3B280EF}" type="slidenum">
              <a:rPr lang="en-US"/>
              <a:pPr/>
              <a:t>42</a:t>
            </a:fld>
            <a:endParaRPr 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Scrambling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2017713"/>
            <a:ext cx="7772400" cy="4381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Use scrambling to replace sequences that would produce constant voltage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Filling sequence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Must </a:t>
            </a:r>
            <a:r>
              <a:rPr lang="en-US" sz="2400" dirty="0"/>
              <a:t>be recognized by receiver and replace with original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Same length as original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Design Goals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No dc component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No long sequences of zero level line signal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No reduction in data rate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Error detection capability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Scarmbling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348" y="1903412"/>
            <a:ext cx="7772400" cy="4623117"/>
          </a:xfrm>
        </p:spPr>
        <p:txBody>
          <a:bodyPr/>
          <a:lstStyle/>
          <a:p>
            <a:r>
              <a:rPr lang="en-US" sz="4000" dirty="0" smtClean="0"/>
              <a:t>B8ZS</a:t>
            </a:r>
          </a:p>
          <a:p>
            <a:pPr lvl="1"/>
            <a:r>
              <a:rPr lang="en-US" sz="3200" dirty="0" smtClean="0"/>
              <a:t>Bipolar With 8 Zeros Substitution</a:t>
            </a:r>
          </a:p>
          <a:p>
            <a:pPr lvl="1"/>
            <a:r>
              <a:rPr lang="en-US" sz="3200" dirty="0" smtClean="0"/>
              <a:t>Commonly used US.</a:t>
            </a:r>
          </a:p>
          <a:p>
            <a:r>
              <a:rPr lang="en-US" sz="4000" dirty="0" smtClean="0"/>
              <a:t>HDB3</a:t>
            </a:r>
          </a:p>
          <a:p>
            <a:pPr lvl="1"/>
            <a:r>
              <a:rPr lang="en-US" sz="3200" dirty="0" smtClean="0"/>
              <a:t>High Density Bipolar 3 Zeros</a:t>
            </a:r>
          </a:p>
          <a:p>
            <a:pPr lvl="1"/>
            <a:r>
              <a:rPr lang="en-US" sz="3200" dirty="0" smtClean="0"/>
              <a:t>Based on Bipolar AMI</a:t>
            </a:r>
          </a:p>
          <a:p>
            <a:pPr lvl="1"/>
            <a:r>
              <a:rPr lang="en-US" sz="3200" dirty="0" smtClean="0"/>
              <a:t>Commonly used Europe and Japan.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3E74-7CAC-47F0-9479-2BB14BC22E0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7EB0-4478-4D3F-869F-6A9EA9A9CD6D}" type="slidenum">
              <a:rPr lang="en-US"/>
              <a:pPr/>
              <a:t>44</a:t>
            </a:fld>
            <a:endParaRPr lang="en-US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B8ZS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05498" y="197199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Based </a:t>
            </a:r>
            <a:r>
              <a:rPr lang="en-US" dirty="0"/>
              <a:t>on bipolar-AMI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octet of all zeros and last voltage pulse preceding was positive encode as 000+-0-+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octet of all zeros and last voltage pulse preceding was negative encode as 000-+0+-</a:t>
            </a:r>
          </a:p>
          <a:p>
            <a:pPr>
              <a:lnSpc>
                <a:spcPct val="90000"/>
              </a:lnSpc>
            </a:pPr>
            <a:r>
              <a:rPr lang="en-US" dirty="0"/>
              <a:t>Causes two violations of AMI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Unlikely to occur as a result of </a:t>
            </a:r>
            <a:r>
              <a:rPr lang="en-US" dirty="0" smtClean="0"/>
              <a:t>noise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989B-0B4D-47D8-B36D-435C05CADCF4}" type="slidenum">
              <a:rPr lang="en-US"/>
              <a:pPr/>
              <a:t>45</a:t>
            </a:fld>
            <a:endParaRPr lang="en-US"/>
          </a:p>
        </p:txBody>
      </p:sp>
      <p:pic>
        <p:nvPicPr>
          <p:cNvPr id="5099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557463"/>
            <a:ext cx="8829675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9955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B8ZS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4FF3-3E20-4E5C-AAFC-2BA8C7C98F22}" type="slidenum">
              <a:rPr lang="en-US"/>
              <a:pPr/>
              <a:t>46</a:t>
            </a:fld>
            <a:endParaRPr 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HDB3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High Density Bipolar 3 Zeros</a:t>
            </a:r>
          </a:p>
          <a:p>
            <a:r>
              <a:rPr lang="en-US"/>
              <a:t>Based on Bipolar AMI, Commonly used Europe and Japan.</a:t>
            </a:r>
          </a:p>
          <a:p>
            <a:r>
              <a:rPr lang="en-US"/>
              <a:t>Based on bipolar-AMI</a:t>
            </a:r>
          </a:p>
          <a:p>
            <a:r>
              <a:rPr lang="en-US"/>
              <a:t>String of four zeros replaced with one or two pulses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8001-6BE4-43E7-AFD5-B41D3B055BEE}" type="slidenum">
              <a:rPr lang="en-US"/>
              <a:pPr/>
              <a:t>47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HDB3</a:t>
            </a:r>
          </a:p>
        </p:txBody>
      </p:sp>
      <p:pic>
        <p:nvPicPr>
          <p:cNvPr id="514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2463"/>
            <a:ext cx="6462713" cy="3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4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9812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4-2 Analog </a:t>
            </a:r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Digital Signal</a:t>
            </a:r>
          </a:p>
        </p:txBody>
      </p:sp>
    </p:spTree>
    <p:extLst>
      <p:ext uri="{BB962C8B-B14F-4D97-AF65-F5344CB8AC3E}">
        <p14:creationId xmlns:p14="http://schemas.microsoft.com/office/powerpoint/2010/main" val="19674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 Data, Digital Signals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724400"/>
          </a:xfrm>
        </p:spPr>
        <p:txBody>
          <a:bodyPr/>
          <a:lstStyle/>
          <a:p>
            <a:r>
              <a:rPr lang="en-US"/>
              <a:t>To send human voice over a long distance</a:t>
            </a:r>
          </a:p>
          <a:p>
            <a:endParaRPr lang="en-US"/>
          </a:p>
          <a:p>
            <a:r>
              <a:rPr lang="en-US"/>
              <a:t>It is needed to digitize since digital signals are less prone to noise.</a:t>
            </a:r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r>
              <a:rPr lang="en-US"/>
              <a:t>This is called analog-to-digital conversion or digitizing an analog signal.</a:t>
            </a:r>
          </a:p>
        </p:txBody>
      </p:sp>
    </p:spTree>
    <p:extLst>
      <p:ext uri="{BB962C8B-B14F-4D97-AF65-F5344CB8AC3E}">
        <p14:creationId xmlns:p14="http://schemas.microsoft.com/office/powerpoint/2010/main" val="7829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ABB6-6F2D-4025-8C9D-21830AE5584A}" type="slidenum">
              <a:rPr lang="en-US"/>
              <a:pPr/>
              <a:t>5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Data, Digital Signal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Digital signal</a:t>
            </a:r>
          </a:p>
          <a:p>
            <a:pPr lvl="1"/>
            <a:r>
              <a:rPr lang="en-US" altLang="en-US" dirty="0"/>
              <a:t>Discrete, discontinuous voltage pulses</a:t>
            </a:r>
          </a:p>
          <a:p>
            <a:pPr lvl="1"/>
            <a:r>
              <a:rPr lang="en-US" altLang="en-US" dirty="0"/>
              <a:t>Each pulse is a signal element</a:t>
            </a:r>
          </a:p>
          <a:p>
            <a:pPr lvl="1"/>
            <a:r>
              <a:rPr lang="en-US" altLang="en-US" dirty="0"/>
              <a:t>Binary data encoded into signal elements</a:t>
            </a:r>
          </a:p>
          <a:p>
            <a:endParaRPr lang="en-US" altLang="en-US" dirty="0"/>
          </a:p>
        </p:txBody>
      </p:sp>
      <p:pic>
        <p:nvPicPr>
          <p:cNvPr id="432132" name="Picture 4" descr="Nois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-1364" t="-31" r="-5797" b="72360"/>
          <a:stretch>
            <a:fillRect/>
          </a:stretch>
        </p:blipFill>
        <p:spPr bwMode="auto">
          <a:xfrm>
            <a:off x="493713" y="4429125"/>
            <a:ext cx="8001000" cy="1846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981200"/>
            <a:ext cx="7772400" cy="1143000"/>
          </a:xfrm>
        </p:spPr>
        <p:txBody>
          <a:bodyPr/>
          <a:lstStyle/>
          <a:p>
            <a:pPr algn="ctr"/>
            <a:r>
              <a:rPr lang="en-US"/>
              <a:t>Analog Data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Digital Signal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09600" y="3747685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9600" y="4479120"/>
            <a:ext cx="670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 b="1" baseline="0" dirty="0" smtClean="0">
                <a:solidFill>
                  <a:srgbClr val="0033CC"/>
                </a:solidFill>
              </a:rPr>
              <a:t>Pulse Code Modulation (PCM)</a:t>
            </a:r>
            <a:r>
              <a:rPr lang="fr-FR" sz="2400" b="1" baseline="0" dirty="0" smtClean="0">
                <a:solidFill>
                  <a:srgbClr val="0033CC"/>
                </a:solidFill>
              </a:rPr>
              <a:t/>
            </a:r>
            <a:br>
              <a:rPr lang="fr-FR" sz="2400" b="1" baseline="0" dirty="0" smtClean="0">
                <a:solidFill>
                  <a:srgbClr val="0033CC"/>
                </a:solidFill>
              </a:rPr>
            </a:br>
            <a:r>
              <a:rPr lang="fr-FR" sz="2400" b="1" baseline="0" dirty="0" smtClean="0">
                <a:solidFill>
                  <a:srgbClr val="0033CC"/>
                </a:solidFill>
              </a:rPr>
              <a:t>Delta Modulation (DM)</a:t>
            </a:r>
            <a:endParaRPr lang="en-US" sz="2400" b="1" baseline="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PCM is made up of four separate process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PAM</a:t>
            </a:r>
          </a:p>
          <a:p>
            <a:r>
              <a:rPr lang="en-US"/>
              <a:t>Quantization</a:t>
            </a:r>
          </a:p>
          <a:p>
            <a:r>
              <a:rPr lang="en-US"/>
              <a:t>Binary encoding</a:t>
            </a:r>
          </a:p>
          <a:p>
            <a:r>
              <a:rPr lang="en-US"/>
              <a:t>Digital-to-digital encoding</a:t>
            </a:r>
          </a:p>
        </p:txBody>
      </p:sp>
    </p:spTree>
    <p:extLst>
      <p:ext uri="{BB962C8B-B14F-4D97-AF65-F5344CB8AC3E}">
        <p14:creationId xmlns:p14="http://schemas.microsoft.com/office/powerpoint/2010/main" val="6624430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Pulse Code Modulation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288338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742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78838" cy="509588"/>
          </a:xfrm>
        </p:spPr>
        <p:txBody>
          <a:bodyPr/>
          <a:lstStyle/>
          <a:p>
            <a:r>
              <a:rPr lang="en-US" sz="4000" dirty="0"/>
              <a:t>Pulse Amplitude Modulation (PAM)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r>
              <a:rPr lang="en-US" dirty="0"/>
              <a:t>This technique</a:t>
            </a:r>
          </a:p>
          <a:p>
            <a:pPr lvl="1"/>
            <a:r>
              <a:rPr lang="en-US" dirty="0"/>
              <a:t>takes an analog signal </a:t>
            </a:r>
          </a:p>
          <a:p>
            <a:pPr lvl="1"/>
            <a:r>
              <a:rPr lang="en-US" dirty="0"/>
              <a:t>samples it</a:t>
            </a:r>
          </a:p>
          <a:p>
            <a:pPr lvl="1"/>
            <a:r>
              <a:rPr lang="en-US" dirty="0"/>
              <a:t>generates a series of pulses based on the results of sampling</a:t>
            </a:r>
          </a:p>
          <a:p>
            <a:r>
              <a:rPr lang="en-US" b="1" dirty="0">
                <a:solidFill>
                  <a:schemeClr val="hlink"/>
                </a:solidFill>
              </a:rPr>
              <a:t>Sampling:-</a:t>
            </a:r>
            <a:r>
              <a:rPr lang="en-US" dirty="0"/>
              <a:t> means measuring the  amplitude of the signal at equal intervals.</a:t>
            </a:r>
          </a:p>
          <a:p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04800" y="244475"/>
            <a:ext cx="6843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tx2"/>
                </a:solidFill>
              </a:rPr>
              <a:t>Three different sampling methods for PCM</a:t>
            </a:r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086725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7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810000" y="304800"/>
            <a:ext cx="11064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latin typeface="Times New Roman" panose="02020603050405020304" pitchFamily="18" charset="0"/>
              </a:rPr>
              <a:t>PAM</a:t>
            </a:r>
          </a:p>
        </p:txBody>
      </p:sp>
      <p:pic>
        <p:nvPicPr>
          <p:cNvPr id="3789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249363"/>
            <a:ext cx="883602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66633" y="5910263"/>
            <a:ext cx="7062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PAM uses a technique called </a:t>
            </a:r>
            <a:r>
              <a:rPr lang="en-US" b="1" i="1" dirty="0">
                <a:solidFill>
                  <a:schemeClr val="tx2"/>
                </a:solidFill>
              </a:rPr>
              <a:t>sample and hold. </a:t>
            </a:r>
          </a:p>
        </p:txBody>
      </p:sp>
    </p:spTree>
    <p:extLst>
      <p:ext uri="{BB962C8B-B14F-4D97-AF65-F5344CB8AC3E}">
        <p14:creationId xmlns:p14="http://schemas.microsoft.com/office/powerpoint/2010/main" val="215316232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93038" cy="868363"/>
          </a:xfrm>
        </p:spPr>
        <p:txBody>
          <a:bodyPr/>
          <a:lstStyle/>
          <a:p>
            <a:r>
              <a:rPr lang="en-US" sz="4000"/>
              <a:t>PAM--Technique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r>
              <a:rPr lang="en-US"/>
              <a:t>Still an analog signal, not digital</a:t>
            </a:r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r>
              <a:rPr lang="en-US"/>
              <a:t>To make the pulses digital </a:t>
            </a:r>
            <a:r>
              <a:rPr lang="en-US" b="1">
                <a:solidFill>
                  <a:schemeClr val="hlink"/>
                </a:solidFill>
              </a:rPr>
              <a:t>Pulse code modulation (PCM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/>
              <a:t> is used.</a:t>
            </a:r>
          </a:p>
          <a:p>
            <a:endParaRPr lang="en-US"/>
          </a:p>
          <a:p>
            <a:r>
              <a:rPr lang="en-US"/>
              <a:t>Thus PAM is the foundation of an important analog-to-digital conversion method like pulse code modulation (PCM).</a:t>
            </a:r>
          </a:p>
        </p:txBody>
      </p:sp>
    </p:spTree>
    <p:extLst>
      <p:ext uri="{BB962C8B-B14F-4D97-AF65-F5344CB8AC3E}">
        <p14:creationId xmlns:p14="http://schemas.microsoft.com/office/powerpoint/2010/main" val="26916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t>4.</a:t>
            </a:r>
            <a:fld id="{083CC838-F968-48E0-8BB8-BC658E5BDE24}" type="slidenum"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pPr/>
              <a:t>57</a:t>
            </a:fld>
            <a:endParaRPr lang="en-US" baseline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90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1" baseline="0" smtClean="0">
                <a:solidFill>
                  <a:srgbClr val="3333CC"/>
                </a:solidFill>
              </a:rPr>
              <a:t>Figure 4.21  </a:t>
            </a:r>
            <a:r>
              <a:rPr lang="en-US" b="1" i="1" baseline="0" smtClean="0">
                <a:solidFill>
                  <a:srgbClr val="000000"/>
                </a:solidFill>
              </a:rPr>
              <a:t>Components of PCM encoder</a:t>
            </a:r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50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728788"/>
            <a:ext cx="8821737" cy="398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0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t>4.</a:t>
            </a:r>
            <a:fld id="{E444EAE7-A904-442C-9191-6C6871A337B6}" type="slidenum"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pPr/>
              <a:t>58</a:t>
            </a:fld>
            <a:endParaRPr lang="en-US" baseline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6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 b="1" baseline="0" smtClean="0">
                <a:solidFill>
                  <a:srgbClr val="000000"/>
                </a:solidFill>
                <a:latin typeface="Arial" panose="020B0604020202020204" pitchFamily="34" charset="0"/>
              </a:rPr>
              <a:t>According to the Nyquist theorem, the sampling rate must be</a:t>
            </a:r>
          </a:p>
          <a:p>
            <a:pPr algn="ctr"/>
            <a:r>
              <a:rPr lang="en-US" sz="3200" b="1" baseline="0" smtClean="0">
                <a:solidFill>
                  <a:srgbClr val="000000"/>
                </a:solidFill>
                <a:latin typeface="Arial" panose="020B0604020202020204" pitchFamily="34" charset="0"/>
              </a:rPr>
              <a:t>at least 2 times the highest frequency contained in the signal.</a:t>
            </a:r>
          </a:p>
        </p:txBody>
      </p:sp>
      <p:grpSp>
        <p:nvGrpSpPr>
          <p:cNvPr id="47117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47118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119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800" b="1" i="1" baseline="0" smtClean="0">
                  <a:solidFill>
                    <a:srgbClr val="FF0000"/>
                  </a:solidFill>
                </a:rPr>
                <a:t>Note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4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t>4.</a:t>
            </a:r>
            <a:fld id="{7ED23B32-82BE-4046-BAAD-22935A9C7AE7}" type="slidenum"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pPr/>
              <a:t>59</a:t>
            </a:fld>
            <a:endParaRPr lang="en-US" baseline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76200" y="1143000"/>
            <a:ext cx="89154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800" b="1" i="1" baseline="0" smtClean="0">
                <a:solidFill>
                  <a:srgbClr val="000000"/>
                </a:solidFill>
              </a:rPr>
              <a:t>For an intuitive example of the Nyquist theorem, let us sample a simple sine wave at three sampling rates: f</a:t>
            </a:r>
            <a:r>
              <a:rPr lang="en-US" sz="2800" b="1" i="1" baseline="-25000" smtClean="0">
                <a:solidFill>
                  <a:srgbClr val="000000"/>
                </a:solidFill>
              </a:rPr>
              <a:t>s</a:t>
            </a:r>
            <a:r>
              <a:rPr lang="en-US" sz="2800" b="1" i="1" baseline="0" smtClean="0">
                <a:solidFill>
                  <a:srgbClr val="000000"/>
                </a:solidFill>
              </a:rPr>
              <a:t> = 4f (2 times the Nyquist rate), f</a:t>
            </a:r>
            <a:r>
              <a:rPr lang="en-US" sz="2800" b="1" i="1" baseline="-25000" smtClean="0">
                <a:solidFill>
                  <a:srgbClr val="000000"/>
                </a:solidFill>
              </a:rPr>
              <a:t>s</a:t>
            </a:r>
            <a:r>
              <a:rPr lang="en-US" sz="2800" b="1" i="1" baseline="0" smtClean="0">
                <a:solidFill>
                  <a:srgbClr val="000000"/>
                </a:solidFill>
              </a:rPr>
              <a:t> = 2f (Nyquist rate), and </a:t>
            </a:r>
            <a:br>
              <a:rPr lang="en-US" sz="2800" b="1" i="1" baseline="0" smtClean="0">
                <a:solidFill>
                  <a:srgbClr val="000000"/>
                </a:solidFill>
              </a:rPr>
            </a:br>
            <a:r>
              <a:rPr lang="en-US" sz="2800" b="1" i="1" baseline="0" smtClean="0">
                <a:solidFill>
                  <a:srgbClr val="000000"/>
                </a:solidFill>
              </a:rPr>
              <a:t>f</a:t>
            </a:r>
            <a:r>
              <a:rPr lang="en-US" sz="2800" b="1" i="1" baseline="-25000" smtClean="0">
                <a:solidFill>
                  <a:srgbClr val="000000"/>
                </a:solidFill>
              </a:rPr>
              <a:t>s</a:t>
            </a:r>
            <a:r>
              <a:rPr lang="en-US" sz="2800" b="1" i="1" baseline="0" smtClean="0">
                <a:solidFill>
                  <a:srgbClr val="000000"/>
                </a:solidFill>
              </a:rPr>
              <a:t> = f (one-half the Nyquist rate). Figure 4.24 shows the sampling and the subsequent recovery of the signal.</a:t>
            </a:r>
          </a:p>
          <a:p>
            <a:endParaRPr lang="en-US" sz="2800" b="1" i="1" baseline="0" smtClean="0">
              <a:solidFill>
                <a:srgbClr val="000000"/>
              </a:solidFill>
            </a:endParaRPr>
          </a:p>
          <a:p>
            <a:pPr algn="just"/>
            <a:r>
              <a:rPr lang="en-US" sz="2800" b="1" i="1" baseline="0" smtClean="0">
                <a:solidFill>
                  <a:srgbClr val="000000"/>
                </a:solidFill>
              </a:rPr>
              <a:t>It can be seen that sampling at the Nyquist rate can create a good approximation of the original sine wave (part a). Oversampling in part b can also create the same approximation, but it is redundant and unnecessary. Sampling below the Nyquist rate (part c) does not produce a signal that looks like the original sine wave.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1143000" y="-46038"/>
            <a:ext cx="228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b="1" i="1" baseline="0" smtClean="0">
                <a:solidFill>
                  <a:srgbClr val="FF0000"/>
                </a:solidFill>
              </a:rPr>
              <a:t>Example 4.6</a:t>
            </a:r>
          </a:p>
        </p:txBody>
      </p:sp>
    </p:spTree>
    <p:extLst>
      <p:ext uri="{BB962C8B-B14F-4D97-AF65-F5344CB8AC3E}">
        <p14:creationId xmlns:p14="http://schemas.microsoft.com/office/powerpoint/2010/main" val="1805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90C5-74D1-4854-A816-E0EB561F6E4A}" type="slidenum">
              <a:rPr lang="en-US"/>
              <a:pPr/>
              <a:t>6</a:t>
            </a:fld>
            <a:endParaRPr lang="en-US"/>
          </a:p>
        </p:txBody>
      </p:sp>
      <p:sp>
        <p:nvSpPr>
          <p:cNvPr id="467970" name="Rectangle 2"/>
          <p:cNvSpPr>
            <a:spLocks noChangeArrowheads="1"/>
          </p:cNvSpPr>
          <p:nvPr/>
        </p:nvSpPr>
        <p:spPr bwMode="auto">
          <a:xfrm>
            <a:off x="1320800" y="798513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>
                <a:solidFill>
                  <a:schemeClr val="folHlink"/>
                </a:solidFill>
              </a:rPr>
              <a:t>Line Coding</a:t>
            </a:r>
          </a:p>
        </p:txBody>
      </p:sp>
      <p:sp>
        <p:nvSpPr>
          <p:cNvPr id="467971" name="Rectangle 3"/>
          <p:cNvSpPr>
            <a:spLocks noChangeArrowheads="1"/>
          </p:cNvSpPr>
          <p:nvPr/>
        </p:nvSpPr>
        <p:spPr bwMode="auto">
          <a:xfrm>
            <a:off x="522288" y="1908175"/>
            <a:ext cx="86217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 eaLnBrk="1" hangingPunct="1">
              <a:spcBef>
                <a:spcPct val="20000"/>
              </a:spcBef>
            </a:pPr>
            <a:r>
              <a:rPr lang="en-US" sz="2800"/>
              <a:t>Line coding is the process of converting binary data, a sequence of bits, to a digital signal.</a:t>
            </a:r>
          </a:p>
          <a:p>
            <a:pPr marL="457200" indent="-457200" algn="just" eaLnBrk="1" hangingPunct="1">
              <a:spcBef>
                <a:spcPct val="20000"/>
              </a:spcBef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467972" name="Rectangle 4"/>
          <p:cNvSpPr>
            <a:spLocks noChangeArrowheads="1"/>
          </p:cNvSpPr>
          <p:nvPr/>
        </p:nvSpPr>
        <p:spPr bwMode="auto">
          <a:xfrm>
            <a:off x="0" y="3124200"/>
            <a:ext cx="8915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</a:pPr>
            <a:endParaRPr lang="en-US" sz="3200" i="1">
              <a:solidFill>
                <a:srgbClr val="990000"/>
              </a:solidFill>
              <a:latin typeface="Times New Roman" pitchFamily="18" charset="0"/>
            </a:endParaRPr>
          </a:p>
        </p:txBody>
      </p:sp>
      <p:pic>
        <p:nvPicPr>
          <p:cNvPr id="4679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888" y="3248025"/>
            <a:ext cx="8148637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t>4.</a:t>
            </a:r>
            <a:fld id="{D3D84E42-F4E1-45A0-B348-3B0B0AC897F3}" type="slidenum"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pPr/>
              <a:t>60</a:t>
            </a:fld>
            <a:endParaRPr lang="en-US" baseline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1" baseline="0" smtClean="0">
                <a:solidFill>
                  <a:srgbClr val="3333CC"/>
                </a:solidFill>
              </a:rPr>
              <a:t>Figure 4.24  </a:t>
            </a:r>
            <a:r>
              <a:rPr lang="en-US" b="1" i="1" baseline="0" smtClean="0">
                <a:solidFill>
                  <a:srgbClr val="000000"/>
                </a:solidFill>
              </a:rPr>
              <a:t>Recovery of a sampled sine wave for different sampling rates</a:t>
            </a:r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018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066800"/>
            <a:ext cx="64071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t>4.</a:t>
            </a:r>
            <a:fld id="{FDE70124-8ABE-4A31-AEE3-F8200851DE46}" type="slidenum"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pPr/>
              <a:t>61</a:t>
            </a:fld>
            <a:endParaRPr lang="en-US" baseline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800" b="1" i="1" baseline="0" smtClean="0">
                <a:solidFill>
                  <a:srgbClr val="000000"/>
                </a:solidFill>
              </a:rPr>
              <a:t>Telephone companies digitize voice by assuming a maximum frequency of 4000 Hz. The sampling rate therefore is 8000 samples per second.</a:t>
            </a:r>
          </a:p>
        </p:txBody>
      </p:sp>
      <p:sp>
        <p:nvSpPr>
          <p:cNvPr id="54283" name="Text Box 12"/>
          <p:cNvSpPr txBox="1">
            <a:spLocks noChangeArrowheads="1"/>
          </p:cNvSpPr>
          <p:nvPr/>
        </p:nvSpPr>
        <p:spPr bwMode="auto">
          <a:xfrm>
            <a:off x="1143000" y="0"/>
            <a:ext cx="228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b="1" i="1" baseline="0" smtClean="0">
                <a:solidFill>
                  <a:srgbClr val="FF0000"/>
                </a:solidFill>
              </a:rPr>
              <a:t>Example 4.9</a:t>
            </a:r>
          </a:p>
        </p:txBody>
      </p:sp>
    </p:spTree>
    <p:extLst>
      <p:ext uri="{BB962C8B-B14F-4D97-AF65-F5344CB8AC3E}">
        <p14:creationId xmlns:p14="http://schemas.microsoft.com/office/powerpoint/2010/main" val="39254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93038" cy="868363"/>
          </a:xfrm>
        </p:spPr>
        <p:txBody>
          <a:bodyPr/>
          <a:lstStyle/>
          <a:p>
            <a:pPr algn="ctr"/>
            <a:r>
              <a:rPr lang="en-US"/>
              <a:t>PCM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Technique involves:</a:t>
            </a:r>
          </a:p>
          <a:p>
            <a:pPr lvl="1">
              <a:lnSpc>
                <a:spcPct val="90000"/>
              </a:lnSpc>
            </a:pPr>
            <a:r>
              <a:rPr lang="en-US"/>
              <a:t>First quantizes the PAM pulses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Each value is translated into its seven-bit binary equivalent, the eighth bit indicates the sign.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The binary digits are then transformed into a digital signal by using any one of the digital-to –digital encoding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8698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982"/>
            <a:ext cx="8229600" cy="2093227"/>
          </a:xfrm>
        </p:spPr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signal is </a:t>
            </a:r>
            <a:r>
              <a:rPr lang="en-US" sz="2400" dirty="0" smtClean="0"/>
              <a:t>sampled at </a:t>
            </a:r>
            <a:r>
              <a:rPr lang="en-US" sz="2400" dirty="0"/>
              <a:t>11 time points using 8 quantization segments. </a:t>
            </a:r>
            <a:r>
              <a:rPr lang="en-US" sz="2400" dirty="0" smtClean="0"/>
              <a:t>That is level is 8. </a:t>
            </a:r>
          </a:p>
          <a:p>
            <a:r>
              <a:rPr lang="en-US" sz="2400" dirty="0" smtClean="0"/>
              <a:t>All </a:t>
            </a:r>
            <a:r>
              <a:rPr lang="en-US" sz="2400" dirty="0"/>
              <a:t>the values that fall into a specific segment are approximated with the corresponding quantization level which lies in the middle of a segment.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1C1C1C"/>
                </a:solidFill>
              </a:rPr>
              <a:t>4.</a:t>
            </a:r>
            <a:fld id="{EFA5E83C-EF64-433A-9F43-CE98A2A05BF7}" type="slidenum">
              <a:rPr lang="en-US" smtClean="0">
                <a:solidFill>
                  <a:srgbClr val="1C1C1C"/>
                </a:solidFill>
              </a:rPr>
              <a:pPr/>
              <a:t>63</a:t>
            </a:fld>
            <a:endParaRPr lang="en-US">
              <a:solidFill>
                <a:srgbClr val="1C1C1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45" y="3234838"/>
            <a:ext cx="5022322" cy="3343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183979"/>
            <a:ext cx="2296947" cy="34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67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783"/>
            <a:ext cx="8229600" cy="2338862"/>
          </a:xfrm>
        </p:spPr>
        <p:txBody>
          <a:bodyPr/>
          <a:lstStyle/>
          <a:p>
            <a:r>
              <a:rPr lang="en-US" sz="2400" dirty="0"/>
              <a:t>The restored signal is formed according to taken samples. It can be noticed that the restored signal diverges from the input signal. </a:t>
            </a:r>
            <a:endParaRPr lang="en-US" sz="2400" dirty="0" smtClean="0"/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PCM encoded signal in binary form: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101 111 110 001 010 100 111 100 011 010 101</a:t>
            </a:r>
            <a:b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Total of 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33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bits were used to encode a signal.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1C1C1C"/>
                </a:solidFill>
              </a:rPr>
              <a:t>4.</a:t>
            </a:r>
            <a:fld id="{EFA5E83C-EF64-433A-9F43-CE98A2A05BF7}" type="slidenum">
              <a:rPr lang="en-US" smtClean="0">
                <a:solidFill>
                  <a:srgbClr val="1C1C1C"/>
                </a:solidFill>
              </a:rPr>
              <a:pPr/>
              <a:t>64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82563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kern="0" dirty="0" smtClean="0"/>
              <a:t>Example 1</a:t>
            </a:r>
            <a:endParaRPr lang="en-US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403044"/>
            <a:ext cx="5150893" cy="34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377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944"/>
          </a:xfrm>
        </p:spPr>
        <p:txBody>
          <a:bodyPr/>
          <a:lstStyle/>
          <a:p>
            <a:r>
              <a:rPr lang="en-US" dirty="0" smtClean="0"/>
              <a:t>Example 2: 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119"/>
            <a:ext cx="8229600" cy="5455693"/>
          </a:xfrm>
        </p:spPr>
        <p:txBody>
          <a:bodyPr/>
          <a:lstStyle/>
          <a:p>
            <a:r>
              <a:rPr lang="en-US" sz="2400" dirty="0" smtClean="0"/>
              <a:t>Sampling is a </a:t>
            </a:r>
            <a:r>
              <a:rPr lang="en-US" sz="2400" dirty="0"/>
              <a:t>series of pulses with amplitude values between the </a:t>
            </a:r>
            <a:r>
              <a:rPr lang="en-US" sz="2400" dirty="0" smtClean="0"/>
              <a:t>max and min </a:t>
            </a:r>
            <a:r>
              <a:rPr lang="en-US" sz="2400" dirty="0"/>
              <a:t>amplitudes of the signal.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set of amplitudes can be infinite </a:t>
            </a:r>
            <a:r>
              <a:rPr lang="en-US" sz="2400" dirty="0" smtClean="0"/>
              <a:t>with </a:t>
            </a:r>
            <a:r>
              <a:rPr lang="en-US" sz="2400" dirty="0" err="1" smtClean="0"/>
              <a:t>nonintegral</a:t>
            </a:r>
            <a:r>
              <a:rPr lang="en-US" sz="2400" dirty="0" smtClean="0"/>
              <a:t> </a:t>
            </a:r>
            <a:r>
              <a:rPr lang="en-US" sz="2400" dirty="0"/>
              <a:t>values between the two limits. These values cannot be used in the </a:t>
            </a:r>
            <a:r>
              <a:rPr lang="en-US" sz="2400" dirty="0" smtClean="0"/>
              <a:t>encoding process.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following are the steps in quantization: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ssume </a:t>
            </a:r>
            <a:r>
              <a:rPr lang="en-US" sz="2000" dirty="0"/>
              <a:t>that the original analog signal has instantaneous amplitudes </a:t>
            </a:r>
            <a:r>
              <a:rPr lang="en-US" sz="2000" dirty="0" smtClean="0"/>
              <a:t>between </a:t>
            </a:r>
            <a:r>
              <a:rPr lang="en-US" sz="2400" i="1" dirty="0" err="1" smtClean="0"/>
              <a:t>V</a:t>
            </a:r>
            <a:r>
              <a:rPr lang="en-US" sz="2400" dirty="0" err="1" smtClean="0"/>
              <a:t>min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i="1" dirty="0" err="1"/>
              <a:t>V</a:t>
            </a:r>
            <a:r>
              <a:rPr lang="en-US" sz="2400" dirty="0" err="1"/>
              <a:t>max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smtClean="0"/>
              <a:t>Divide </a:t>
            </a:r>
            <a:r>
              <a:rPr lang="en-US" sz="2000" dirty="0"/>
              <a:t>the range into </a:t>
            </a:r>
            <a:r>
              <a:rPr lang="en-US" sz="2000" i="1" dirty="0"/>
              <a:t>L </a:t>
            </a:r>
            <a:r>
              <a:rPr lang="en-US" sz="2000" dirty="0"/>
              <a:t>zones, each of height Δ (delta</a:t>
            </a:r>
            <a:r>
              <a:rPr lang="en-US" sz="2000" dirty="0" smtClean="0"/>
              <a:t>).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/>
              <a:t>We assign quantized values of 0 to </a:t>
            </a:r>
            <a:r>
              <a:rPr lang="en-US" sz="2400" i="1" dirty="0"/>
              <a:t>L </a:t>
            </a:r>
            <a:r>
              <a:rPr lang="en-US" sz="2400" dirty="0"/>
              <a:t>− 1 to the midpoint of each zone.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1C1C1C"/>
                </a:solidFill>
              </a:rPr>
              <a:t>4.</a:t>
            </a:r>
            <a:fld id="{EFA5E83C-EF64-433A-9F43-CE98A2A05BF7}" type="slidenum">
              <a:rPr lang="en-US" smtClean="0">
                <a:solidFill>
                  <a:srgbClr val="1C1C1C"/>
                </a:solidFill>
              </a:rPr>
              <a:pPr/>
              <a:t>65</a:t>
            </a:fld>
            <a:endParaRPr lang="en-US">
              <a:solidFill>
                <a:srgbClr val="1C1C1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47" y="4854907"/>
            <a:ext cx="2718535" cy="9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166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t>4.</a:t>
            </a:r>
            <a:fld id="{CC6FCD81-613C-4B56-A408-F581D5A6BA84}" type="slidenum"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pPr/>
              <a:t>66</a:t>
            </a:fld>
            <a:endParaRPr lang="en-US" baseline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674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1" baseline="0" smtClean="0">
                <a:solidFill>
                  <a:srgbClr val="3333CC"/>
                </a:solidFill>
              </a:rPr>
              <a:t>Figure 4.26  </a:t>
            </a:r>
            <a:r>
              <a:rPr lang="en-US" b="1" i="1" baseline="0" smtClean="0">
                <a:solidFill>
                  <a:srgbClr val="000000"/>
                </a:solidFill>
              </a:rPr>
              <a:t>Quantization and encoding of a sampled signal</a:t>
            </a: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049338"/>
            <a:ext cx="6846887" cy="512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8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t>4.</a:t>
            </a:r>
            <a:fld id="{8B75169F-5B35-44BB-9400-8A47D523F916}" type="slidenum"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pPr/>
              <a:t>67</a:t>
            </a:fld>
            <a:endParaRPr lang="en-US" baseline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6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b="1" i="1" baseline="0" smtClean="0">
                <a:solidFill>
                  <a:srgbClr val="000000"/>
                </a:solidFill>
              </a:rPr>
              <a:t>We want to digitize the human voice. What is the bit rate, assuming 8 bits per sample?</a:t>
            </a:r>
          </a:p>
        </p:txBody>
      </p:sp>
      <p:sp>
        <p:nvSpPr>
          <p:cNvPr id="60427" name="Rectangle 10"/>
          <p:cNvSpPr>
            <a:spLocks noChangeArrowheads="1"/>
          </p:cNvSpPr>
          <p:nvPr/>
        </p:nvSpPr>
        <p:spPr bwMode="auto">
          <a:xfrm>
            <a:off x="228600" y="2819400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800" b="1" i="1" baseline="0" smtClean="0">
                <a:solidFill>
                  <a:srgbClr val="FF0000"/>
                </a:solidFill>
              </a:rPr>
              <a:t>Solution</a:t>
            </a:r>
          </a:p>
          <a:p>
            <a:pPr algn="just"/>
            <a:r>
              <a:rPr lang="en-US" sz="2800" b="1" i="1" baseline="0" smtClean="0">
                <a:solidFill>
                  <a:srgbClr val="000000"/>
                </a:solidFill>
                <a:latin typeface="Times" panose="02020603050405020304" pitchFamily="18" charset="0"/>
              </a:rPr>
              <a:t>The human voice normally contains frequencies from 0 to 4000 Hz. So the sampling rate and bit rate are calculated as follows:</a:t>
            </a:r>
          </a:p>
        </p:txBody>
      </p:sp>
      <p:sp>
        <p:nvSpPr>
          <p:cNvPr id="60428" name="Text Box 11"/>
          <p:cNvSpPr txBox="1">
            <a:spLocks noChangeArrowheads="1"/>
          </p:cNvSpPr>
          <p:nvPr/>
        </p:nvSpPr>
        <p:spPr bwMode="auto">
          <a:xfrm>
            <a:off x="1143000" y="-7620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b="1" i="1" baseline="0" smtClean="0">
                <a:solidFill>
                  <a:srgbClr val="FF0000"/>
                </a:solidFill>
              </a:rPr>
              <a:t>Example 4.14</a:t>
            </a:r>
          </a:p>
        </p:txBody>
      </p:sp>
      <p:pic>
        <p:nvPicPr>
          <p:cNvPr id="6042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5057775"/>
            <a:ext cx="4886325" cy="65722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6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t>4.</a:t>
            </a:r>
            <a:fld id="{5C930757-2511-4473-A3FE-5574FFA5F47B}" type="slidenum"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pPr/>
              <a:t>68</a:t>
            </a:fld>
            <a:endParaRPr lang="en-US" baseline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08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1" baseline="0" smtClean="0">
                <a:solidFill>
                  <a:srgbClr val="3333CC"/>
                </a:solidFill>
              </a:rPr>
              <a:t>Figure 4.27  </a:t>
            </a:r>
            <a:r>
              <a:rPr lang="en-US" b="1" i="1" baseline="0" smtClean="0">
                <a:solidFill>
                  <a:srgbClr val="000000"/>
                </a:solidFill>
              </a:rPr>
              <a:t>Components of a PCM decoder</a:t>
            </a:r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82775"/>
            <a:ext cx="8510588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7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11490" y="2125637"/>
            <a:ext cx="7793038" cy="117711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 kern="0" smtClean="0"/>
              <a:t>Delta Modulation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8443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D952-DDA7-4FD9-8B11-436F598CD57E}" type="slidenum">
              <a:rPr lang="en-US"/>
              <a:pPr/>
              <a:t>7</a:t>
            </a:fld>
            <a:endParaRPr lang="en-US"/>
          </a:p>
        </p:txBody>
      </p:sp>
      <p:sp>
        <p:nvSpPr>
          <p:cNvPr id="460802" name="Text Box 2"/>
          <p:cNvSpPr txBox="1">
            <a:spLocks noChangeArrowheads="1"/>
          </p:cNvSpPr>
          <p:nvPr/>
        </p:nvSpPr>
        <p:spPr bwMode="auto">
          <a:xfrm>
            <a:off x="0" y="3657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0" y="2797175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 eaLnBrk="1" hangingPunct="1">
              <a:spcBef>
                <a:spcPct val="20000"/>
              </a:spcBef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Signal Vs Data Element</a:t>
            </a:r>
          </a:p>
        </p:txBody>
      </p:sp>
      <p:pic>
        <p:nvPicPr>
          <p:cNvPr id="46080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2075" y="1922463"/>
            <a:ext cx="6199188" cy="450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579438"/>
          </a:xfrm>
        </p:spPr>
        <p:txBody>
          <a:bodyPr/>
          <a:lstStyle/>
          <a:p>
            <a:r>
              <a:rPr lang="en-US" altLang="en-US" dirty="0"/>
              <a:t>Delta Modulation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11725"/>
          </a:xfrm>
        </p:spPr>
        <p:txBody>
          <a:bodyPr/>
          <a:lstStyle/>
          <a:p>
            <a:r>
              <a:rPr lang="en-US" altLang="en-US"/>
              <a:t>To improve the performance of PCM (reduce complexity)</a:t>
            </a:r>
          </a:p>
          <a:p>
            <a:r>
              <a:rPr lang="en-US" altLang="en-US"/>
              <a:t>Analog input is approximated by a staircase function</a:t>
            </a:r>
          </a:p>
          <a:p>
            <a:r>
              <a:rPr lang="en-US" altLang="en-US"/>
              <a:t>Move up or down one quantization level (</a:t>
            </a:r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/>
              <a:t>) at each sample interval</a:t>
            </a:r>
          </a:p>
          <a:p>
            <a:r>
              <a:rPr lang="en-US" altLang="en-US"/>
              <a:t>Binary behavior—important characteristic </a:t>
            </a:r>
          </a:p>
          <a:p>
            <a:pPr lvl="1"/>
            <a:r>
              <a:rPr lang="en-US" altLang="en-US"/>
              <a:t>Function moves up or down at each sample interval</a:t>
            </a:r>
          </a:p>
        </p:txBody>
      </p:sp>
    </p:spTree>
    <p:extLst>
      <p:ext uri="{BB962C8B-B14F-4D97-AF65-F5344CB8AC3E}">
        <p14:creationId xmlns:p14="http://schemas.microsoft.com/office/powerpoint/2010/main" val="39712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1143000"/>
          </a:xfrm>
        </p:spPr>
        <p:txBody>
          <a:bodyPr/>
          <a:lstStyle/>
          <a:p>
            <a:r>
              <a:rPr lang="en-US" altLang="en-US"/>
              <a:t>Delta Modulation - example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"/>
          <a:stretch>
            <a:fillRect/>
          </a:stretch>
        </p:blipFill>
        <p:spPr bwMode="auto">
          <a:xfrm>
            <a:off x="838200" y="1371600"/>
            <a:ext cx="73152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8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04800" y="652463"/>
            <a:ext cx="769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600">
                <a:solidFill>
                  <a:schemeClr val="tx2"/>
                </a:solidFill>
              </a:rPr>
              <a:t>The process of delta modulation</a:t>
            </a:r>
          </a:p>
        </p:txBody>
      </p:sp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1850"/>
            <a:ext cx="7870825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6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t>4.</a:t>
            </a:r>
            <a:fld id="{B02B42D1-9EF6-4929-B88B-ABB79F09494B}" type="slidenum"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pPr/>
              <a:t>73</a:t>
            </a:fld>
            <a:endParaRPr lang="en-US" baseline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6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94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1" baseline="0" smtClean="0">
                <a:solidFill>
                  <a:srgbClr val="3333CC"/>
                </a:solidFill>
              </a:rPr>
              <a:t>Figure 4.29  </a:t>
            </a:r>
            <a:r>
              <a:rPr lang="en-US" b="1" i="1" baseline="0" smtClean="0">
                <a:solidFill>
                  <a:srgbClr val="000000"/>
                </a:solidFill>
              </a:rPr>
              <a:t>Delta modulation components</a:t>
            </a:r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45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2038"/>
            <a:ext cx="8428037" cy="25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8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t>4.</a:t>
            </a:r>
            <a:fld id="{26D06F3F-A388-4709-B384-089273810B21}" type="slidenum"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pPr/>
              <a:t>74</a:t>
            </a:fld>
            <a:endParaRPr lang="en-US" baseline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0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18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1" baseline="0" smtClean="0">
                <a:solidFill>
                  <a:srgbClr val="3333CC"/>
                </a:solidFill>
              </a:rPr>
              <a:t>Figure 4.30  </a:t>
            </a:r>
            <a:r>
              <a:rPr lang="en-US" b="1" i="1" baseline="0" smtClean="0">
                <a:solidFill>
                  <a:srgbClr val="000000"/>
                </a:solidFill>
              </a:rPr>
              <a:t>Delta demodulation components</a:t>
            </a:r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55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436813"/>
            <a:ext cx="7669212" cy="251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4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Delta Modulation (3)</a:t>
            </a: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 important parameters are </a:t>
            </a:r>
          </a:p>
          <a:p>
            <a:pPr lvl="1"/>
            <a:r>
              <a:rPr lang="en-US"/>
              <a:t>size of the step </a:t>
            </a:r>
            <a:r>
              <a:rPr lang="en-US" altLang="en-US">
                <a:sym typeface="Symbol" panose="05050102010706020507" pitchFamily="18" charset="2"/>
              </a:rPr>
              <a:t></a:t>
            </a:r>
            <a:endParaRPr lang="en-US"/>
          </a:p>
          <a:p>
            <a:pPr lvl="1"/>
            <a:r>
              <a:rPr lang="en-US"/>
              <a:t>the sampling rate.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4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C2C-3C06-46F8-9920-8682B85D6617}" type="slidenum">
              <a:rPr lang="en-US"/>
              <a:pPr/>
              <a:t>8</a:t>
            </a:fld>
            <a:endParaRPr lang="en-US"/>
          </a:p>
        </p:txBody>
      </p:sp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793750" y="387350"/>
            <a:ext cx="7867650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 dirty="0">
                <a:solidFill>
                  <a:schemeClr val="tx2"/>
                </a:solidFill>
              </a:rPr>
              <a:t>Pulse /Modulation /Signal/ Baud Rate  versus Bit Rate</a:t>
            </a:r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166688" y="1949450"/>
            <a:ext cx="8458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FontTx/>
              <a:buChar char="•"/>
            </a:pPr>
            <a:r>
              <a:rPr lang="en-US" sz="2800"/>
              <a:t>The pulse rate defines the number of pulses/signals sent in one second. Also known as </a:t>
            </a:r>
            <a:r>
              <a:rPr lang="en-US" sz="2800">
                <a:solidFill>
                  <a:schemeClr val="folHlink"/>
                </a:solidFill>
              </a:rPr>
              <a:t>Baud Rate</a:t>
            </a:r>
            <a:r>
              <a:rPr lang="en-US" sz="2800"/>
              <a:t>.</a:t>
            </a:r>
          </a:p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FontTx/>
              <a:buChar char="•"/>
            </a:pPr>
            <a:r>
              <a:rPr lang="en-US" sz="2800"/>
              <a:t>The bit rate defines the number of bits per second.</a:t>
            </a:r>
          </a:p>
        </p:txBody>
      </p:sp>
      <p:graphicFrame>
        <p:nvGraphicFramePr>
          <p:cNvPr id="461828" name="Object 4"/>
          <p:cNvGraphicFramePr>
            <a:graphicFrameLocks noChangeAspect="1"/>
          </p:cNvGraphicFramePr>
          <p:nvPr/>
        </p:nvGraphicFramePr>
        <p:xfrm>
          <a:off x="2455863" y="4614863"/>
          <a:ext cx="42672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9" name="Equation" r:id="rId4" imgW="1752480" imgH="457200" progId="Equation.3">
                  <p:embed/>
                </p:oleObj>
              </mc:Choice>
              <mc:Fallback>
                <p:oleObj name="Equation" r:id="rId4" imgW="175248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4614863"/>
                        <a:ext cx="4267200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AB2E-B7C5-4E8D-87F8-1B8DBA56DD67}" type="slidenum">
              <a:rPr lang="en-US"/>
              <a:pPr/>
              <a:t>9</a:t>
            </a:fld>
            <a:endParaRPr 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Digital Data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Digital Signal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50938" y="1690048"/>
            <a:ext cx="7772400" cy="5024438"/>
          </a:xfrm>
        </p:spPr>
        <p:txBody>
          <a:bodyPr/>
          <a:lstStyle/>
          <a:p>
            <a:r>
              <a:rPr lang="en-US" sz="2800" dirty="0"/>
              <a:t>Receiver needs to know</a:t>
            </a:r>
          </a:p>
          <a:p>
            <a:pPr lvl="1"/>
            <a:r>
              <a:rPr lang="en-US" sz="2400" dirty="0"/>
              <a:t>Timing of bits</a:t>
            </a:r>
          </a:p>
          <a:p>
            <a:pPr lvl="1"/>
            <a:r>
              <a:rPr lang="en-US" sz="2400" dirty="0"/>
              <a:t>Signal levels</a:t>
            </a:r>
          </a:p>
          <a:p>
            <a:r>
              <a:rPr lang="en-US" sz="2800" dirty="0"/>
              <a:t>Factors affecting successful interpretation of </a:t>
            </a:r>
            <a:r>
              <a:rPr lang="en-US" sz="2800" dirty="0" smtClean="0"/>
              <a:t>signals</a:t>
            </a:r>
          </a:p>
          <a:p>
            <a:pPr lvl="1"/>
            <a:r>
              <a:rPr lang="en-US" sz="2400" dirty="0"/>
              <a:t>Baseline Wandering</a:t>
            </a:r>
          </a:p>
          <a:p>
            <a:pPr lvl="1"/>
            <a:r>
              <a:rPr lang="en-US" sz="2400" dirty="0"/>
              <a:t>DC Components</a:t>
            </a:r>
          </a:p>
          <a:p>
            <a:pPr lvl="1"/>
            <a:r>
              <a:rPr lang="en-US" sz="2400" dirty="0" smtClean="0"/>
              <a:t>Self-synchronization</a:t>
            </a:r>
          </a:p>
          <a:p>
            <a:pPr lvl="1"/>
            <a:r>
              <a:rPr lang="en-US" sz="2400" dirty="0" smtClean="0"/>
              <a:t>Built in Error Detection</a:t>
            </a:r>
          </a:p>
          <a:p>
            <a:pPr lvl="1"/>
            <a:r>
              <a:rPr lang="en-US" sz="2400" dirty="0" smtClean="0"/>
              <a:t>Immunity to Noise and Interference</a:t>
            </a:r>
          </a:p>
          <a:p>
            <a:pPr lvl="1"/>
            <a:r>
              <a:rPr lang="en-US" sz="2400" dirty="0" smtClean="0"/>
              <a:t>Complexity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68996" name="Text Box 4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39875" y="4400550"/>
            <a:ext cx="4618038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b="1">
                <a:solidFill>
                  <a:schemeClr val="hlink"/>
                </a:solidFill>
              </a:rPr>
              <a:t> Signal-to-Noise ratio (SNR)</a:t>
            </a:r>
          </a:p>
        </p:txBody>
      </p:sp>
      <p:sp>
        <p:nvSpPr>
          <p:cNvPr id="468997" name="Text Box 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95463" y="4857750"/>
            <a:ext cx="1268412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b="1">
                <a:solidFill>
                  <a:schemeClr val="hlink"/>
                </a:solidFill>
              </a:rPr>
              <a:t> E</a:t>
            </a:r>
            <a:r>
              <a:rPr lang="en-US" sz="2400" b="1" baseline="-25000">
                <a:solidFill>
                  <a:schemeClr val="hlink"/>
                </a:solidFill>
              </a:rPr>
              <a:t>b</a:t>
            </a:r>
            <a:r>
              <a:rPr lang="en-US" sz="2400" b="1">
                <a:solidFill>
                  <a:schemeClr val="hlink"/>
                </a:solidFill>
              </a:rPr>
              <a:t>/N</a:t>
            </a:r>
            <a:r>
              <a:rPr lang="en-US" sz="2400" b="1" baseline="-25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68998" name="Text Box 6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39875" y="5357813"/>
            <a:ext cx="1933575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b="1">
                <a:solidFill>
                  <a:schemeClr val="hlink"/>
                </a:solidFill>
              </a:rPr>
              <a:t> Data Rate</a:t>
            </a:r>
          </a:p>
        </p:txBody>
      </p:sp>
      <p:sp>
        <p:nvSpPr>
          <p:cNvPr id="468999" name="Text Box 7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39875" y="5845175"/>
            <a:ext cx="2068513" cy="457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b="1">
                <a:solidFill>
                  <a:schemeClr val="hlink"/>
                </a:solidFill>
              </a:rPr>
              <a:t> Bandwidth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 w="lg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 w="lg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14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14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3651</TotalTime>
  <Words>2252</Words>
  <Application>Microsoft Office PowerPoint</Application>
  <PresentationFormat>On-screen Show (4:3)</PresentationFormat>
  <Paragraphs>445</Paragraphs>
  <Slides>75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Arial</vt:lpstr>
      <vt:lpstr>Symbol</vt:lpstr>
      <vt:lpstr>Tahoma</vt:lpstr>
      <vt:lpstr>Times</vt:lpstr>
      <vt:lpstr>Times New Roman</vt:lpstr>
      <vt:lpstr>Verdana</vt:lpstr>
      <vt:lpstr>Wingdings</vt:lpstr>
      <vt:lpstr>Blends</vt:lpstr>
      <vt:lpstr>1_Blends</vt:lpstr>
      <vt:lpstr>Equation</vt:lpstr>
      <vt:lpstr>Bitmap Image</vt:lpstr>
      <vt:lpstr>CSE 320/EEE361 Data Communications </vt:lpstr>
      <vt:lpstr>Recap Previous Lecture</vt:lpstr>
      <vt:lpstr>Encoding Techniques</vt:lpstr>
      <vt:lpstr>Digital Data  Digital Signal</vt:lpstr>
      <vt:lpstr>Digital Data, Digital Signal</vt:lpstr>
      <vt:lpstr>PowerPoint Presentation</vt:lpstr>
      <vt:lpstr>PowerPoint Presentation</vt:lpstr>
      <vt:lpstr>PowerPoint Presentation</vt:lpstr>
      <vt:lpstr>Digital Data  Digital Signal</vt:lpstr>
      <vt:lpstr>BaseLine Wandering</vt:lpstr>
      <vt:lpstr>DC Components</vt:lpstr>
      <vt:lpstr>PowerPoint Presentation</vt:lpstr>
      <vt:lpstr>PowerPoint Presentation</vt:lpstr>
      <vt:lpstr>PowerPoint Presentation</vt:lpstr>
      <vt:lpstr>Different Line Encoding Schemes</vt:lpstr>
      <vt:lpstr>PowerPoint Presentation</vt:lpstr>
      <vt:lpstr>Unipolar</vt:lpstr>
      <vt:lpstr>NRZ-L &amp; NRZ-I (Bipolar)</vt:lpstr>
      <vt:lpstr>Nonreturn to Zero (NRZ)</vt:lpstr>
      <vt:lpstr>NRZ</vt:lpstr>
      <vt:lpstr>NRZ – Pros and Cons</vt:lpstr>
      <vt:lpstr>Differential Encoding</vt:lpstr>
      <vt:lpstr>Manchester Encoding &amp; Differential Manchester Encoding</vt:lpstr>
      <vt:lpstr>Biphase (Manchester and D-Manchester)</vt:lpstr>
      <vt:lpstr>Biphase -- Pros and Cons</vt:lpstr>
      <vt:lpstr>Modulation Rate</vt:lpstr>
      <vt:lpstr>Multilevel Binary</vt:lpstr>
      <vt:lpstr>Bipolar-AMI</vt:lpstr>
      <vt:lpstr>PowerPoint Presentation</vt:lpstr>
      <vt:lpstr>MLT-3</vt:lpstr>
      <vt:lpstr>Biploar AMI and MLT-3 Example</vt:lpstr>
      <vt:lpstr>Block Coding</vt:lpstr>
      <vt:lpstr>Block Coding/Scrambling </vt:lpstr>
      <vt:lpstr>Solutions:</vt:lpstr>
      <vt:lpstr>Block Coding</vt:lpstr>
      <vt:lpstr>Step 1-Division</vt:lpstr>
      <vt:lpstr>PowerPoint Presentation</vt:lpstr>
      <vt:lpstr>4B/5B Block Coding</vt:lpstr>
      <vt:lpstr>PowerPoint Presentation</vt:lpstr>
      <vt:lpstr>PowerPoint Presentation</vt:lpstr>
      <vt:lpstr>PowerPoint Presentation</vt:lpstr>
      <vt:lpstr>Scrambling</vt:lpstr>
      <vt:lpstr>Types of Scarmbling:</vt:lpstr>
      <vt:lpstr>B8ZS</vt:lpstr>
      <vt:lpstr>B8ZS</vt:lpstr>
      <vt:lpstr>HDB3</vt:lpstr>
      <vt:lpstr>HDB3</vt:lpstr>
      <vt:lpstr>4-2 Analog Data  Digital Signal</vt:lpstr>
      <vt:lpstr>Analog Data, Digital Signals</vt:lpstr>
      <vt:lpstr>Analog Data  Digital Signal</vt:lpstr>
      <vt:lpstr>PCM is made up of four separate process</vt:lpstr>
      <vt:lpstr>Pulse Code Modulation</vt:lpstr>
      <vt:lpstr>Pulse Amplitude Modulation (PAM)</vt:lpstr>
      <vt:lpstr>PowerPoint Presentation</vt:lpstr>
      <vt:lpstr>PowerPoint Presentation</vt:lpstr>
      <vt:lpstr>PAM--Technique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PCM</vt:lpstr>
      <vt:lpstr>Example 1</vt:lpstr>
      <vt:lpstr>PowerPoint Presentation</vt:lpstr>
      <vt:lpstr>Example 2: Quantization</vt:lpstr>
      <vt:lpstr>PowerPoint Presentation</vt:lpstr>
      <vt:lpstr>PowerPoint Presentation</vt:lpstr>
      <vt:lpstr>PowerPoint Presentation</vt:lpstr>
      <vt:lpstr>PowerPoint Presentation</vt:lpstr>
      <vt:lpstr>Delta Modulation</vt:lpstr>
      <vt:lpstr>Delta Modulation - example</vt:lpstr>
      <vt:lpstr>PowerPoint Presentation</vt:lpstr>
      <vt:lpstr>PowerPoint Presentation</vt:lpstr>
      <vt:lpstr>PowerPoint Presentation</vt:lpstr>
      <vt:lpstr>Delta Modulation (3)</vt:lpstr>
    </vt:vector>
  </TitlesOfParts>
  <Company>OSU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593 Telecommunication Concepts for E-Commerce</dc:title>
  <dc:creator>David Porter</dc:creator>
  <cp:lastModifiedBy>Mrs. Sadia Hamid Kazi</cp:lastModifiedBy>
  <cp:revision>154</cp:revision>
  <cp:lastPrinted>1601-01-01T00:00:00Z</cp:lastPrinted>
  <dcterms:created xsi:type="dcterms:W3CDTF">2001-03-29T16:51:24Z</dcterms:created>
  <dcterms:modified xsi:type="dcterms:W3CDTF">2019-06-13T04:58:21Z</dcterms:modified>
</cp:coreProperties>
</file>