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EDF7-0E0C-4EA4-A21D-8687596B3508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E17A-EE32-47B9-A35A-FF81624F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0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EDF7-0E0C-4EA4-A21D-8687596B3508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E17A-EE32-47B9-A35A-FF81624F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6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EDF7-0E0C-4EA4-A21D-8687596B3508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E17A-EE32-47B9-A35A-FF81624F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1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EDF7-0E0C-4EA4-A21D-8687596B3508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E17A-EE32-47B9-A35A-FF81624F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0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EDF7-0E0C-4EA4-A21D-8687596B3508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E17A-EE32-47B9-A35A-FF81624F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0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EDF7-0E0C-4EA4-A21D-8687596B3508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E17A-EE32-47B9-A35A-FF81624F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3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EDF7-0E0C-4EA4-A21D-8687596B3508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E17A-EE32-47B9-A35A-FF81624F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2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EDF7-0E0C-4EA4-A21D-8687596B3508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E17A-EE32-47B9-A35A-FF81624F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8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EDF7-0E0C-4EA4-A21D-8687596B3508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E17A-EE32-47B9-A35A-FF81624F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5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EDF7-0E0C-4EA4-A21D-8687596B3508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E17A-EE32-47B9-A35A-FF81624F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2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EDF7-0E0C-4EA4-A21D-8687596B3508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E17A-EE32-47B9-A35A-FF81624F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2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DEDF7-0E0C-4EA4-A21D-8687596B3508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DE17A-EE32-47B9-A35A-FF81624F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408" y="1587657"/>
            <a:ext cx="7585657" cy="2829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79" y="4458886"/>
            <a:ext cx="3248025" cy="1181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925" y="4366811"/>
            <a:ext cx="3248025" cy="1181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454" y="4366811"/>
            <a:ext cx="32480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4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33340" y="656821"/>
            <a:ext cx="251752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002990"/>
              </p:ext>
            </p:extLst>
          </p:nvPr>
        </p:nvGraphicFramePr>
        <p:xfrm>
          <a:off x="1133340" y="656822"/>
          <a:ext cx="9775066" cy="4683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Bitmap Image" r:id="rId3" imgW="5477640" imgH="1895238" progId="Paint.Picture">
                  <p:embed/>
                </p:oleObj>
              </mc:Choice>
              <mc:Fallback>
                <p:oleObj name="Bitmap Image" r:id="rId3" imgW="5477640" imgH="1895238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340" y="656822"/>
                        <a:ext cx="9775066" cy="46838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445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622263"/>
              </p:ext>
            </p:extLst>
          </p:nvPr>
        </p:nvGraphicFramePr>
        <p:xfrm>
          <a:off x="1017430" y="1468191"/>
          <a:ext cx="9775066" cy="4683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Bitmap Image" r:id="rId3" imgW="5477640" imgH="1895238" progId="Paint.Picture">
                  <p:embed/>
                </p:oleObj>
              </mc:Choice>
              <mc:Fallback>
                <p:oleObj name="Bitmap Image" r:id="rId3" imgW="5477640" imgH="18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430" y="1468191"/>
                        <a:ext cx="9775066" cy="46838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852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127251"/>
              </p:ext>
            </p:extLst>
          </p:nvPr>
        </p:nvGraphicFramePr>
        <p:xfrm>
          <a:off x="1996225" y="193183"/>
          <a:ext cx="7688688" cy="6386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3" imgW="4858428" imgH="4038095" progId="Paint.Picture">
                  <p:embed/>
                </p:oleObj>
              </mc:Choice>
              <mc:Fallback>
                <p:oleObj name="Bitmap Image" r:id="rId3" imgW="4858428" imgH="4038095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225" y="193183"/>
                        <a:ext cx="7688688" cy="63861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661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Paintbrush Picture</vt:lpstr>
      <vt:lpstr>MIDTERM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</dc:title>
  <dc:creator>Mrs. Sadia Hamid Kazi</dc:creator>
  <cp:lastModifiedBy>Mrs. Sadia Hamid Kazi</cp:lastModifiedBy>
  <cp:revision>2</cp:revision>
  <dcterms:created xsi:type="dcterms:W3CDTF">2019-07-03T03:21:52Z</dcterms:created>
  <dcterms:modified xsi:type="dcterms:W3CDTF">2019-07-03T03:26:45Z</dcterms:modified>
</cp:coreProperties>
</file>