
<file path=[Content_Types].xml><?xml version="1.0" encoding="utf-8"?>
<Types xmlns="http://schemas.openxmlformats.org/package/2006/content-types">
  <Default ContentType="application/vnd.openxmlformats-officedocument.oleObject" Extension="bin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vmlDrawing" Extension="vml"/>
  <Default ContentType="image/x-wmf" Extension="wmf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10.xml"/>
  <Override ContentType="application/vnd.openxmlformats-officedocument.presentationml.tags+xml" PartName="/ppt/tags/tag100.xml"/>
  <Override ContentType="application/vnd.openxmlformats-officedocument.presentationml.tags+xml" PartName="/ppt/tags/tag101.xml"/>
  <Override ContentType="application/vnd.openxmlformats-officedocument.presentationml.tags+xml" PartName="/ppt/tags/tag102.xml"/>
  <Override ContentType="application/vnd.openxmlformats-officedocument.presentationml.tags+xml" PartName="/ppt/tags/tag103.xml"/>
  <Override ContentType="application/vnd.openxmlformats-officedocument.presentationml.tags+xml" PartName="/ppt/tags/tag104.xml"/>
  <Override ContentType="application/vnd.openxmlformats-officedocument.presentationml.tags+xml" PartName="/ppt/tags/tag105.xml"/>
  <Override ContentType="application/vnd.openxmlformats-officedocument.presentationml.tags+xml" PartName="/ppt/tags/tag106.xml"/>
  <Override ContentType="application/vnd.openxmlformats-officedocument.presentationml.tags+xml" PartName="/ppt/tags/tag107.xml"/>
  <Override ContentType="application/vnd.openxmlformats-officedocument.presentationml.tags+xml" PartName="/ppt/tags/tag108.xml"/>
  <Override ContentType="application/vnd.openxmlformats-officedocument.presentationml.tags+xml" PartName="/ppt/tags/tag109.xml"/>
  <Override ContentType="application/vnd.openxmlformats-officedocument.presentationml.tags+xml" PartName="/ppt/tags/tag11.xml"/>
  <Override ContentType="application/vnd.openxmlformats-officedocument.presentationml.tags+xml" PartName="/ppt/tags/tag110.xml"/>
  <Override ContentType="application/vnd.openxmlformats-officedocument.presentationml.tags+xml" PartName="/ppt/tags/tag111.xml"/>
  <Override ContentType="application/vnd.openxmlformats-officedocument.presentationml.tags+xml" PartName="/ppt/tags/tag112.xml"/>
  <Override ContentType="application/vnd.openxmlformats-officedocument.presentationml.tags+xml" PartName="/ppt/tags/tag113.xml"/>
  <Override ContentType="application/vnd.openxmlformats-officedocument.presentationml.tags+xml" PartName="/ppt/tags/tag114.xml"/>
  <Override ContentType="application/vnd.openxmlformats-officedocument.presentationml.tags+xml" PartName="/ppt/tags/tag115.xml"/>
  <Override ContentType="application/vnd.openxmlformats-officedocument.presentationml.tags+xml" PartName="/ppt/tags/tag116.xml"/>
  <Override ContentType="application/vnd.openxmlformats-officedocument.presentationml.tags+xml" PartName="/ppt/tags/tag117.xml"/>
  <Override ContentType="application/vnd.openxmlformats-officedocument.presentationml.tags+xml" PartName="/ppt/tags/tag118.xml"/>
  <Override ContentType="application/vnd.openxmlformats-officedocument.presentationml.tags+xml" PartName="/ppt/tags/tag119.xml"/>
  <Override ContentType="application/vnd.openxmlformats-officedocument.presentationml.tags+xml" PartName="/ppt/tags/tag12.xml"/>
  <Override ContentType="application/vnd.openxmlformats-officedocument.presentationml.tags+xml" PartName="/ppt/tags/tag120.xml"/>
  <Override ContentType="application/vnd.openxmlformats-officedocument.presentationml.tags+xml" PartName="/ppt/tags/tag121.xml"/>
  <Override ContentType="application/vnd.openxmlformats-officedocument.presentationml.tags+xml" PartName="/ppt/tags/tag122.xml"/>
  <Override ContentType="application/vnd.openxmlformats-officedocument.presentationml.tags+xml" PartName="/ppt/tags/tag123.xml"/>
  <Override ContentType="application/vnd.openxmlformats-officedocument.presentationml.tags+xml" PartName="/ppt/tags/tag124.xml"/>
  <Override ContentType="application/vnd.openxmlformats-officedocument.presentationml.tags+xml" PartName="/ppt/tags/tag125.xml"/>
  <Override ContentType="application/vnd.openxmlformats-officedocument.presentationml.tags+xml" PartName="/ppt/tags/tag126.xml"/>
  <Override ContentType="application/vnd.openxmlformats-officedocument.presentationml.tags+xml" PartName="/ppt/tags/tag127.xml"/>
  <Override ContentType="application/vnd.openxmlformats-officedocument.presentationml.tags+xml" PartName="/ppt/tags/tag128.xml"/>
  <Override ContentType="application/vnd.openxmlformats-officedocument.presentationml.tags+xml" PartName="/ppt/tags/tag129.xml"/>
  <Override ContentType="application/vnd.openxmlformats-officedocument.presentationml.tags+xml" PartName="/ppt/tags/tag13.xml"/>
  <Override ContentType="application/vnd.openxmlformats-officedocument.presentationml.tags+xml" PartName="/ppt/tags/tag130.xml"/>
  <Override ContentType="application/vnd.openxmlformats-officedocument.presentationml.tags+xml" PartName="/ppt/tags/tag131.xml"/>
  <Override ContentType="application/vnd.openxmlformats-officedocument.presentationml.tags+xml" PartName="/ppt/tags/tag132.xml"/>
  <Override ContentType="application/vnd.openxmlformats-officedocument.presentationml.tags+xml" PartName="/ppt/tags/tag133.xml"/>
  <Override ContentType="application/vnd.openxmlformats-officedocument.presentationml.tags+xml" PartName="/ppt/tags/tag134.xml"/>
  <Override ContentType="application/vnd.openxmlformats-officedocument.presentationml.tags+xml" PartName="/ppt/tags/tag135.xml"/>
  <Override ContentType="application/vnd.openxmlformats-officedocument.presentationml.tags+xml" PartName="/ppt/tags/tag136.xml"/>
  <Override ContentType="application/vnd.openxmlformats-officedocument.presentationml.tags+xml" PartName="/ppt/tags/tag137.xml"/>
  <Override ContentType="application/vnd.openxmlformats-officedocument.presentationml.tags+xml" PartName="/ppt/tags/tag138.xml"/>
  <Override ContentType="application/vnd.openxmlformats-officedocument.presentationml.tags+xml" PartName="/ppt/tags/tag139.xml"/>
  <Override ContentType="application/vnd.openxmlformats-officedocument.presentationml.tags+xml" PartName="/ppt/tags/tag14.xml"/>
  <Override ContentType="application/vnd.openxmlformats-officedocument.presentationml.tags+xml" PartName="/ppt/tags/tag140.xml"/>
  <Override ContentType="application/vnd.openxmlformats-officedocument.presentationml.tags+xml" PartName="/ppt/tags/tag141.xml"/>
  <Override ContentType="application/vnd.openxmlformats-officedocument.presentationml.tags+xml" PartName="/ppt/tags/tag142.xml"/>
  <Override ContentType="application/vnd.openxmlformats-officedocument.presentationml.tags+xml" PartName="/ppt/tags/tag143.xml"/>
  <Override ContentType="application/vnd.openxmlformats-officedocument.presentationml.tags+xml" PartName="/ppt/tags/tag144.xml"/>
  <Override ContentType="application/vnd.openxmlformats-officedocument.presentationml.tags+xml" PartName="/ppt/tags/tag145.xml"/>
  <Override ContentType="application/vnd.openxmlformats-officedocument.presentationml.tags+xml" PartName="/ppt/tags/tag146.xml"/>
  <Override ContentType="application/vnd.openxmlformats-officedocument.presentationml.tags+xml" PartName="/ppt/tags/tag147.xml"/>
  <Override ContentType="application/vnd.openxmlformats-officedocument.presentationml.tags+xml" PartName="/ppt/tags/tag148.xml"/>
  <Override ContentType="application/vnd.openxmlformats-officedocument.presentationml.tags+xml" PartName="/ppt/tags/tag149.xml"/>
  <Override ContentType="application/vnd.openxmlformats-officedocument.presentationml.tags+xml" PartName="/ppt/tags/tag15.xml"/>
  <Override ContentType="application/vnd.openxmlformats-officedocument.presentationml.tags+xml" PartName="/ppt/tags/tag150.xml"/>
  <Override ContentType="application/vnd.openxmlformats-officedocument.presentationml.tags+xml" PartName="/ppt/tags/tag151.xml"/>
  <Override ContentType="application/vnd.openxmlformats-officedocument.presentationml.tags+xml" PartName="/ppt/tags/tag152.xml"/>
  <Override ContentType="application/vnd.openxmlformats-officedocument.presentationml.tags+xml" PartName="/ppt/tags/tag153.xml"/>
  <Override ContentType="application/vnd.openxmlformats-officedocument.presentationml.tags+xml" PartName="/ppt/tags/tag154.xml"/>
  <Override ContentType="application/vnd.openxmlformats-officedocument.presentationml.tags+xml" PartName="/ppt/tags/tag155.xml"/>
  <Override ContentType="application/vnd.openxmlformats-officedocument.presentationml.tags+xml" PartName="/ppt/tags/tag156.xml"/>
  <Override ContentType="application/vnd.openxmlformats-officedocument.presentationml.tags+xml" PartName="/ppt/tags/tag157.xml"/>
  <Override ContentType="application/vnd.openxmlformats-officedocument.presentationml.tags+xml" PartName="/ppt/tags/tag158.xml"/>
  <Override ContentType="application/vnd.openxmlformats-officedocument.presentationml.tags+xml" PartName="/ppt/tags/tag159.xml"/>
  <Override ContentType="application/vnd.openxmlformats-officedocument.presentationml.tags+xml" PartName="/ppt/tags/tag16.xml"/>
  <Override ContentType="application/vnd.openxmlformats-officedocument.presentationml.tags+xml" PartName="/ppt/tags/tag160.xml"/>
  <Override ContentType="application/vnd.openxmlformats-officedocument.presentationml.tags+xml" PartName="/ppt/tags/tag161.xml"/>
  <Override ContentType="application/vnd.openxmlformats-officedocument.presentationml.tags+xml" PartName="/ppt/tags/tag162.xml"/>
  <Override ContentType="application/vnd.openxmlformats-officedocument.presentationml.tags+xml" PartName="/ppt/tags/tag163.xml"/>
  <Override ContentType="application/vnd.openxmlformats-officedocument.presentationml.tags+xml" PartName="/ppt/tags/tag164.xml"/>
  <Override ContentType="application/vnd.openxmlformats-officedocument.presentationml.tags+xml" PartName="/ppt/tags/tag165.xml"/>
  <Override ContentType="application/vnd.openxmlformats-officedocument.presentationml.tags+xml" PartName="/ppt/tags/tag166.xml"/>
  <Override ContentType="application/vnd.openxmlformats-officedocument.presentationml.tags+xml" PartName="/ppt/tags/tag167.xml"/>
  <Override ContentType="application/vnd.openxmlformats-officedocument.presentationml.tags+xml" PartName="/ppt/tags/tag168.xml"/>
  <Override ContentType="application/vnd.openxmlformats-officedocument.presentationml.tags+xml" PartName="/ppt/tags/tag169.xml"/>
  <Override ContentType="application/vnd.openxmlformats-officedocument.presentationml.tags+xml" PartName="/ppt/tags/tag17.xml"/>
  <Override ContentType="application/vnd.openxmlformats-officedocument.presentationml.tags+xml" PartName="/ppt/tags/tag170.xml"/>
  <Override ContentType="application/vnd.openxmlformats-officedocument.presentationml.tags+xml" PartName="/ppt/tags/tag171.xml"/>
  <Override ContentType="application/vnd.openxmlformats-officedocument.presentationml.tags+xml" PartName="/ppt/tags/tag172.xml"/>
  <Override ContentType="application/vnd.openxmlformats-officedocument.presentationml.tags+xml" PartName="/ppt/tags/tag173.xml"/>
  <Override ContentType="application/vnd.openxmlformats-officedocument.presentationml.tags+xml" PartName="/ppt/tags/tag174.xml"/>
  <Override ContentType="application/vnd.openxmlformats-officedocument.presentationml.tags+xml" PartName="/ppt/tags/tag175.xml"/>
  <Override ContentType="application/vnd.openxmlformats-officedocument.presentationml.tags+xml" PartName="/ppt/tags/tag176.xml"/>
  <Override ContentType="application/vnd.openxmlformats-officedocument.presentationml.tags+xml" PartName="/ppt/tags/tag177.xml"/>
  <Override ContentType="application/vnd.openxmlformats-officedocument.presentationml.tags+xml" PartName="/ppt/tags/tag178.xml"/>
  <Override ContentType="application/vnd.openxmlformats-officedocument.presentationml.tags+xml" PartName="/ppt/tags/tag179.xml"/>
  <Override ContentType="application/vnd.openxmlformats-officedocument.presentationml.tags+xml" PartName="/ppt/tags/tag18.xml"/>
  <Override ContentType="application/vnd.openxmlformats-officedocument.presentationml.tags+xml" PartName="/ppt/tags/tag180.xml"/>
  <Override ContentType="application/vnd.openxmlformats-officedocument.presentationml.tags+xml" PartName="/ppt/tags/tag181.xml"/>
  <Override ContentType="application/vnd.openxmlformats-officedocument.presentationml.tags+xml" PartName="/ppt/tags/tag182.xml"/>
  <Override ContentType="application/vnd.openxmlformats-officedocument.presentationml.tags+xml" PartName="/ppt/tags/tag183.xml"/>
  <Override ContentType="application/vnd.openxmlformats-officedocument.presentationml.tags+xml" PartName="/ppt/tags/tag184.xml"/>
  <Override ContentType="application/vnd.openxmlformats-officedocument.presentationml.tags+xml" PartName="/ppt/tags/tag185.xml"/>
  <Override ContentType="application/vnd.openxmlformats-officedocument.presentationml.tags+xml" PartName="/ppt/tags/tag186.xml"/>
  <Override ContentType="application/vnd.openxmlformats-officedocument.presentationml.tags+xml" PartName="/ppt/tags/tag187.xml"/>
  <Override ContentType="application/vnd.openxmlformats-officedocument.presentationml.tags+xml" PartName="/ppt/tags/tag188.xml"/>
  <Override ContentType="application/vnd.openxmlformats-officedocument.presentationml.tags+xml" PartName="/ppt/tags/tag189.xml"/>
  <Override ContentType="application/vnd.openxmlformats-officedocument.presentationml.tags+xml" PartName="/ppt/tags/tag19.xml"/>
  <Override ContentType="application/vnd.openxmlformats-officedocument.presentationml.tags+xml" PartName="/ppt/tags/tag190.xml"/>
  <Override ContentType="application/vnd.openxmlformats-officedocument.presentationml.tags+xml" PartName="/ppt/tags/tag191.xml"/>
  <Override ContentType="application/vnd.openxmlformats-officedocument.presentationml.tags+xml" PartName="/ppt/tags/tag192.xml"/>
  <Override ContentType="application/vnd.openxmlformats-officedocument.presentationml.tags+xml" PartName="/ppt/tags/tag193.xml"/>
  <Override ContentType="application/vnd.openxmlformats-officedocument.presentationml.tags+xml" PartName="/ppt/tags/tag194.xml"/>
  <Override ContentType="application/vnd.openxmlformats-officedocument.presentationml.tags+xml" PartName="/ppt/tags/tag195.xml"/>
  <Override ContentType="application/vnd.openxmlformats-officedocument.presentationml.tags+xml" PartName="/ppt/tags/tag196.xml"/>
  <Override ContentType="application/vnd.openxmlformats-officedocument.presentationml.tags+xml" PartName="/ppt/tags/tag197.xml"/>
  <Override ContentType="application/vnd.openxmlformats-officedocument.presentationml.tags+xml" PartName="/ppt/tags/tag198.xml"/>
  <Override ContentType="application/vnd.openxmlformats-officedocument.presentationml.tags+xml" PartName="/ppt/tags/tag199.xml"/>
  <Override ContentType="application/vnd.openxmlformats-officedocument.presentationml.tags+xml" PartName="/ppt/tags/tag2.xml"/>
  <Override ContentType="application/vnd.openxmlformats-officedocument.presentationml.tags+xml" PartName="/ppt/tags/tag20.xml"/>
  <Override ContentType="application/vnd.openxmlformats-officedocument.presentationml.tags+xml" PartName="/ppt/tags/tag200.xml"/>
  <Override ContentType="application/vnd.openxmlformats-officedocument.presentationml.tags+xml" PartName="/ppt/tags/tag201.xml"/>
  <Override ContentType="application/vnd.openxmlformats-officedocument.presentationml.tags+xml" PartName="/ppt/tags/tag202.xml"/>
  <Override ContentType="application/vnd.openxmlformats-officedocument.presentationml.tags+xml" PartName="/ppt/tags/tag203.xml"/>
  <Override ContentType="application/vnd.openxmlformats-officedocument.presentationml.tags+xml" PartName="/ppt/tags/tag204.xml"/>
  <Override ContentType="application/vnd.openxmlformats-officedocument.presentationml.tags+xml" PartName="/ppt/tags/tag205.xml"/>
  <Override ContentType="application/vnd.openxmlformats-officedocument.presentationml.tags+xml" PartName="/ppt/tags/tag206.xml"/>
  <Override ContentType="application/vnd.openxmlformats-officedocument.presentationml.tags+xml" PartName="/ppt/tags/tag207.xml"/>
  <Override ContentType="application/vnd.openxmlformats-officedocument.presentationml.tags+xml" PartName="/ppt/tags/tag208.xml"/>
  <Override ContentType="application/vnd.openxmlformats-officedocument.presentationml.tags+xml" PartName="/ppt/tags/tag209.xml"/>
  <Override ContentType="application/vnd.openxmlformats-officedocument.presentationml.tags+xml" PartName="/ppt/tags/tag21.xml"/>
  <Override ContentType="application/vnd.openxmlformats-officedocument.presentationml.tags+xml" PartName="/ppt/tags/tag210.xml"/>
  <Override ContentType="application/vnd.openxmlformats-officedocument.presentationml.tags+xml" PartName="/ppt/tags/tag211.xml"/>
  <Override ContentType="application/vnd.openxmlformats-officedocument.presentationml.tags+xml" PartName="/ppt/tags/tag212.xml"/>
  <Override ContentType="application/vnd.openxmlformats-officedocument.presentationml.tags+xml" PartName="/ppt/tags/tag213.xml"/>
  <Override ContentType="application/vnd.openxmlformats-officedocument.presentationml.tags+xml" PartName="/ppt/tags/tag214.xml"/>
  <Override ContentType="application/vnd.openxmlformats-officedocument.presentationml.tags+xml" PartName="/ppt/tags/tag215.xml"/>
  <Override ContentType="application/vnd.openxmlformats-officedocument.presentationml.tags+xml" PartName="/ppt/tags/tag216.xml"/>
  <Override ContentType="application/vnd.openxmlformats-officedocument.presentationml.tags+xml" PartName="/ppt/tags/tag217.xml"/>
  <Override ContentType="application/vnd.openxmlformats-officedocument.presentationml.tags+xml" PartName="/ppt/tags/tag218.xml"/>
  <Override ContentType="application/vnd.openxmlformats-officedocument.presentationml.tags+xml" PartName="/ppt/tags/tag219.xml"/>
  <Override ContentType="application/vnd.openxmlformats-officedocument.presentationml.tags+xml" PartName="/ppt/tags/tag22.xml"/>
  <Override ContentType="application/vnd.openxmlformats-officedocument.presentationml.tags+xml" PartName="/ppt/tags/tag220.xml"/>
  <Override ContentType="application/vnd.openxmlformats-officedocument.presentationml.tags+xml" PartName="/ppt/tags/tag221.xml"/>
  <Override ContentType="application/vnd.openxmlformats-officedocument.presentationml.tags+xml" PartName="/ppt/tags/tag222.xml"/>
  <Override ContentType="application/vnd.openxmlformats-officedocument.presentationml.tags+xml" PartName="/ppt/tags/tag223.xml"/>
  <Override ContentType="application/vnd.openxmlformats-officedocument.presentationml.tags+xml" PartName="/ppt/tags/tag224.xml"/>
  <Override ContentType="application/vnd.openxmlformats-officedocument.presentationml.tags+xml" PartName="/ppt/tags/tag225.xml"/>
  <Override ContentType="application/vnd.openxmlformats-officedocument.presentationml.tags+xml" PartName="/ppt/tags/tag226.xml"/>
  <Override ContentType="application/vnd.openxmlformats-officedocument.presentationml.tags+xml" PartName="/ppt/tags/tag227.xml"/>
  <Override ContentType="application/vnd.openxmlformats-officedocument.presentationml.tags+xml" PartName="/ppt/tags/tag228.xml"/>
  <Override ContentType="application/vnd.openxmlformats-officedocument.presentationml.tags+xml" PartName="/ppt/tags/tag229.xml"/>
  <Override ContentType="application/vnd.openxmlformats-officedocument.presentationml.tags+xml" PartName="/ppt/tags/tag23.xml"/>
  <Override ContentType="application/vnd.openxmlformats-officedocument.presentationml.tags+xml" PartName="/ppt/tags/tag230.xml"/>
  <Override ContentType="application/vnd.openxmlformats-officedocument.presentationml.tags+xml" PartName="/ppt/tags/tag231.xml"/>
  <Override ContentType="application/vnd.openxmlformats-officedocument.presentationml.tags+xml" PartName="/ppt/tags/tag232.xml"/>
  <Override ContentType="application/vnd.openxmlformats-officedocument.presentationml.tags+xml" PartName="/ppt/tags/tag233.xml"/>
  <Override ContentType="application/vnd.openxmlformats-officedocument.presentationml.tags+xml" PartName="/ppt/tags/tag234.xml"/>
  <Override ContentType="application/vnd.openxmlformats-officedocument.presentationml.tags+xml" PartName="/ppt/tags/tag235.xml"/>
  <Override ContentType="application/vnd.openxmlformats-officedocument.presentationml.tags+xml" PartName="/ppt/tags/tag236.xml"/>
  <Override ContentType="application/vnd.openxmlformats-officedocument.presentationml.tags+xml" PartName="/ppt/tags/tag237.xml"/>
  <Override ContentType="application/vnd.openxmlformats-officedocument.presentationml.tags+xml" PartName="/ppt/tags/tag238.xml"/>
  <Override ContentType="application/vnd.openxmlformats-officedocument.presentationml.tags+xml" PartName="/ppt/tags/tag239.xml"/>
  <Override ContentType="application/vnd.openxmlformats-officedocument.presentationml.tags+xml" PartName="/ppt/tags/tag24.xml"/>
  <Override ContentType="application/vnd.openxmlformats-officedocument.presentationml.tags+xml" PartName="/ppt/tags/tag240.xml"/>
  <Override ContentType="application/vnd.openxmlformats-officedocument.presentationml.tags+xml" PartName="/ppt/tags/tag241.xml"/>
  <Override ContentType="application/vnd.openxmlformats-officedocument.presentationml.tags+xml" PartName="/ppt/tags/tag242.xml"/>
  <Override ContentType="application/vnd.openxmlformats-officedocument.presentationml.tags+xml" PartName="/ppt/tags/tag243.xml"/>
  <Override ContentType="application/vnd.openxmlformats-officedocument.presentationml.tags+xml" PartName="/ppt/tags/tag244.xml"/>
  <Override ContentType="application/vnd.openxmlformats-officedocument.presentationml.tags+xml" PartName="/ppt/tags/tag245.xml"/>
  <Override ContentType="application/vnd.openxmlformats-officedocument.presentationml.tags+xml" PartName="/ppt/tags/tag246.xml"/>
  <Override ContentType="application/vnd.openxmlformats-officedocument.presentationml.tags+xml" PartName="/ppt/tags/tag247.xml"/>
  <Override ContentType="application/vnd.openxmlformats-officedocument.presentationml.tags+xml" PartName="/ppt/tags/tag248.xml"/>
  <Override ContentType="application/vnd.openxmlformats-officedocument.presentationml.tags+xml" PartName="/ppt/tags/tag249.xml"/>
  <Override ContentType="application/vnd.openxmlformats-officedocument.presentationml.tags+xml" PartName="/ppt/tags/tag25.xml"/>
  <Override ContentType="application/vnd.openxmlformats-officedocument.presentationml.tags+xml" PartName="/ppt/tags/tag250.xml"/>
  <Override ContentType="application/vnd.openxmlformats-officedocument.presentationml.tags+xml" PartName="/ppt/tags/tag251.xml"/>
  <Override ContentType="application/vnd.openxmlformats-officedocument.presentationml.tags+xml" PartName="/ppt/tags/tag252.xml"/>
  <Override ContentType="application/vnd.openxmlformats-officedocument.presentationml.tags+xml" PartName="/ppt/tags/tag253.xml"/>
  <Override ContentType="application/vnd.openxmlformats-officedocument.presentationml.tags+xml" PartName="/ppt/tags/tag254.xml"/>
  <Override ContentType="application/vnd.openxmlformats-officedocument.presentationml.tags+xml" PartName="/ppt/tags/tag255.xml"/>
  <Override ContentType="application/vnd.openxmlformats-officedocument.presentationml.tags+xml" PartName="/ppt/tags/tag256.xml"/>
  <Override ContentType="application/vnd.openxmlformats-officedocument.presentationml.tags+xml" PartName="/ppt/tags/tag257.xml"/>
  <Override ContentType="application/vnd.openxmlformats-officedocument.presentationml.tags+xml" PartName="/ppt/tags/tag258.xml"/>
  <Override ContentType="application/vnd.openxmlformats-officedocument.presentationml.tags+xml" PartName="/ppt/tags/tag259.xml"/>
  <Override ContentType="application/vnd.openxmlformats-officedocument.presentationml.tags+xml" PartName="/ppt/tags/tag26.xml"/>
  <Override ContentType="application/vnd.openxmlformats-officedocument.presentationml.tags+xml" PartName="/ppt/tags/tag260.xml"/>
  <Override ContentType="application/vnd.openxmlformats-officedocument.presentationml.tags+xml" PartName="/ppt/tags/tag261.xml"/>
  <Override ContentType="application/vnd.openxmlformats-officedocument.presentationml.tags+xml" PartName="/ppt/tags/tag262.xml"/>
  <Override ContentType="application/vnd.openxmlformats-officedocument.presentationml.tags+xml" PartName="/ppt/tags/tag263.xml"/>
  <Override ContentType="application/vnd.openxmlformats-officedocument.presentationml.tags+xml" PartName="/ppt/tags/tag264.xml"/>
  <Override ContentType="application/vnd.openxmlformats-officedocument.presentationml.tags+xml" PartName="/ppt/tags/tag265.xml"/>
  <Override ContentType="application/vnd.openxmlformats-officedocument.presentationml.tags+xml" PartName="/ppt/tags/tag266.xml"/>
  <Override ContentType="application/vnd.openxmlformats-officedocument.presentationml.tags+xml" PartName="/ppt/tags/tag267.xml"/>
  <Override ContentType="application/vnd.openxmlformats-officedocument.presentationml.tags+xml" PartName="/ppt/tags/tag268.xml"/>
  <Override ContentType="application/vnd.openxmlformats-officedocument.presentationml.tags+xml" PartName="/ppt/tags/tag269.xml"/>
  <Override ContentType="application/vnd.openxmlformats-officedocument.presentationml.tags+xml" PartName="/ppt/tags/tag27.xml"/>
  <Override ContentType="application/vnd.openxmlformats-officedocument.presentationml.tags+xml" PartName="/ppt/tags/tag270.xml"/>
  <Override ContentType="application/vnd.openxmlformats-officedocument.presentationml.tags+xml" PartName="/ppt/tags/tag271.xml"/>
  <Override ContentType="application/vnd.openxmlformats-officedocument.presentationml.tags+xml" PartName="/ppt/tags/tag272.xml"/>
  <Override ContentType="application/vnd.openxmlformats-officedocument.presentationml.tags+xml" PartName="/ppt/tags/tag273.xml"/>
  <Override ContentType="application/vnd.openxmlformats-officedocument.presentationml.tags+xml" PartName="/ppt/tags/tag274.xml"/>
  <Override ContentType="application/vnd.openxmlformats-officedocument.presentationml.tags+xml" PartName="/ppt/tags/tag275.xml"/>
  <Override ContentType="application/vnd.openxmlformats-officedocument.presentationml.tags+xml" PartName="/ppt/tags/tag276.xml"/>
  <Override ContentType="application/vnd.openxmlformats-officedocument.presentationml.tags+xml" PartName="/ppt/tags/tag277.xml"/>
  <Override ContentType="application/vnd.openxmlformats-officedocument.presentationml.tags+xml" PartName="/ppt/tags/tag278.xml"/>
  <Override ContentType="application/vnd.openxmlformats-officedocument.presentationml.tags+xml" PartName="/ppt/tags/tag279.xml"/>
  <Override ContentType="application/vnd.openxmlformats-officedocument.presentationml.tags+xml" PartName="/ppt/tags/tag28.xml"/>
  <Override ContentType="application/vnd.openxmlformats-officedocument.presentationml.tags+xml" PartName="/ppt/tags/tag280.xml"/>
  <Override ContentType="application/vnd.openxmlformats-officedocument.presentationml.tags+xml" PartName="/ppt/tags/tag281.xml"/>
  <Override ContentType="application/vnd.openxmlformats-officedocument.presentationml.tags+xml" PartName="/ppt/tags/tag282.xml"/>
  <Override ContentType="application/vnd.openxmlformats-officedocument.presentationml.tags+xml" PartName="/ppt/tags/tag283.xml"/>
  <Override ContentType="application/vnd.openxmlformats-officedocument.presentationml.tags+xml" PartName="/ppt/tags/tag284.xml"/>
  <Override ContentType="application/vnd.openxmlformats-officedocument.presentationml.tags+xml" PartName="/ppt/tags/tag285.xml"/>
  <Override ContentType="application/vnd.openxmlformats-officedocument.presentationml.tags+xml" PartName="/ppt/tags/tag286.xml"/>
  <Override ContentType="application/vnd.openxmlformats-officedocument.presentationml.tags+xml" PartName="/ppt/tags/tag287.xml"/>
  <Override ContentType="application/vnd.openxmlformats-officedocument.presentationml.tags+xml" PartName="/ppt/tags/tag288.xml"/>
  <Override ContentType="application/vnd.openxmlformats-officedocument.presentationml.tags+xml" PartName="/ppt/tags/tag289.xml"/>
  <Override ContentType="application/vnd.openxmlformats-officedocument.presentationml.tags+xml" PartName="/ppt/tags/tag29.xml"/>
  <Override ContentType="application/vnd.openxmlformats-officedocument.presentationml.tags+xml" PartName="/ppt/tags/tag290.xml"/>
  <Override ContentType="application/vnd.openxmlformats-officedocument.presentationml.tags+xml" PartName="/ppt/tags/tag291.xml"/>
  <Override ContentType="application/vnd.openxmlformats-officedocument.presentationml.tags+xml" PartName="/ppt/tags/tag292.xml"/>
  <Override ContentType="application/vnd.openxmlformats-officedocument.presentationml.tags+xml" PartName="/ppt/tags/tag293.xml"/>
  <Override ContentType="application/vnd.openxmlformats-officedocument.presentationml.tags+xml" PartName="/ppt/tags/tag294.xml"/>
  <Override ContentType="application/vnd.openxmlformats-officedocument.presentationml.tags+xml" PartName="/ppt/tags/tag295.xml"/>
  <Override ContentType="application/vnd.openxmlformats-officedocument.presentationml.tags+xml" PartName="/ppt/tags/tag296.xml"/>
  <Override ContentType="application/vnd.openxmlformats-officedocument.presentationml.tags+xml" PartName="/ppt/tags/tag297.xml"/>
  <Override ContentType="application/vnd.openxmlformats-officedocument.presentationml.tags+xml" PartName="/ppt/tags/tag298.xml"/>
  <Override ContentType="application/vnd.openxmlformats-officedocument.presentationml.tags+xml" PartName="/ppt/tags/tag299.xml"/>
  <Override ContentType="application/vnd.openxmlformats-officedocument.presentationml.tags+xml" PartName="/ppt/tags/tag3.xml"/>
  <Override ContentType="application/vnd.openxmlformats-officedocument.presentationml.tags+xml" PartName="/ppt/tags/tag30.xml"/>
  <Override ContentType="application/vnd.openxmlformats-officedocument.presentationml.tags+xml" PartName="/ppt/tags/tag300.xml"/>
  <Override ContentType="application/vnd.openxmlformats-officedocument.presentationml.tags+xml" PartName="/ppt/tags/tag301.xml"/>
  <Override ContentType="application/vnd.openxmlformats-officedocument.presentationml.tags+xml" PartName="/ppt/tags/tag302.xml"/>
  <Override ContentType="application/vnd.openxmlformats-officedocument.presentationml.tags+xml" PartName="/ppt/tags/tag303.xml"/>
  <Override ContentType="application/vnd.openxmlformats-officedocument.presentationml.tags+xml" PartName="/ppt/tags/tag304.xml"/>
  <Override ContentType="application/vnd.openxmlformats-officedocument.presentationml.tags+xml" PartName="/ppt/tags/tag305.xml"/>
  <Override ContentType="application/vnd.openxmlformats-officedocument.presentationml.tags+xml" PartName="/ppt/tags/tag306.xml"/>
  <Override ContentType="application/vnd.openxmlformats-officedocument.presentationml.tags+xml" PartName="/ppt/tags/tag307.xml"/>
  <Override ContentType="application/vnd.openxmlformats-officedocument.presentationml.tags+xml" PartName="/ppt/tags/tag308.xml"/>
  <Override ContentType="application/vnd.openxmlformats-officedocument.presentationml.tags+xml" PartName="/ppt/tags/tag309.xml"/>
  <Override ContentType="application/vnd.openxmlformats-officedocument.presentationml.tags+xml" PartName="/ppt/tags/tag31.xml"/>
  <Override ContentType="application/vnd.openxmlformats-officedocument.presentationml.tags+xml" PartName="/ppt/tags/tag310.xml"/>
  <Override ContentType="application/vnd.openxmlformats-officedocument.presentationml.tags+xml" PartName="/ppt/tags/tag311.xml"/>
  <Override ContentType="application/vnd.openxmlformats-officedocument.presentationml.tags+xml" PartName="/ppt/tags/tag312.xml"/>
  <Override ContentType="application/vnd.openxmlformats-officedocument.presentationml.tags+xml" PartName="/ppt/tags/tag313.xml"/>
  <Override ContentType="application/vnd.openxmlformats-officedocument.presentationml.tags+xml" PartName="/ppt/tags/tag314.xml"/>
  <Override ContentType="application/vnd.openxmlformats-officedocument.presentationml.tags+xml" PartName="/ppt/tags/tag315.xml"/>
  <Override ContentType="application/vnd.openxmlformats-officedocument.presentationml.tags+xml" PartName="/ppt/tags/tag316.xml"/>
  <Override ContentType="application/vnd.openxmlformats-officedocument.presentationml.tags+xml" PartName="/ppt/tags/tag317.xml"/>
  <Override ContentType="application/vnd.openxmlformats-officedocument.presentationml.tags+xml" PartName="/ppt/tags/tag318.xml"/>
  <Override ContentType="application/vnd.openxmlformats-officedocument.presentationml.tags+xml" PartName="/ppt/tags/tag319.xml"/>
  <Override ContentType="application/vnd.openxmlformats-officedocument.presentationml.tags+xml" PartName="/ppt/tags/tag32.xml"/>
  <Override ContentType="application/vnd.openxmlformats-officedocument.presentationml.tags+xml" PartName="/ppt/tags/tag320.xml"/>
  <Override ContentType="application/vnd.openxmlformats-officedocument.presentationml.tags+xml" PartName="/ppt/tags/tag321.xml"/>
  <Override ContentType="application/vnd.openxmlformats-officedocument.presentationml.tags+xml" PartName="/ppt/tags/tag322.xml"/>
  <Override ContentType="application/vnd.openxmlformats-officedocument.presentationml.tags+xml" PartName="/ppt/tags/tag323.xml"/>
  <Override ContentType="application/vnd.openxmlformats-officedocument.presentationml.tags+xml" PartName="/ppt/tags/tag324.xml"/>
  <Override ContentType="application/vnd.openxmlformats-officedocument.presentationml.tags+xml" PartName="/ppt/tags/tag325.xml"/>
  <Override ContentType="application/vnd.openxmlformats-officedocument.presentationml.tags+xml" PartName="/ppt/tags/tag326.xml"/>
  <Override ContentType="application/vnd.openxmlformats-officedocument.presentationml.tags+xml" PartName="/ppt/tags/tag327.xml"/>
  <Override ContentType="application/vnd.openxmlformats-officedocument.presentationml.tags+xml" PartName="/ppt/tags/tag328.xml"/>
  <Override ContentType="application/vnd.openxmlformats-officedocument.presentationml.tags+xml" PartName="/ppt/tags/tag329.xml"/>
  <Override ContentType="application/vnd.openxmlformats-officedocument.presentationml.tags+xml" PartName="/ppt/tags/tag33.xml"/>
  <Override ContentType="application/vnd.openxmlformats-officedocument.presentationml.tags+xml" PartName="/ppt/tags/tag330.xml"/>
  <Override ContentType="application/vnd.openxmlformats-officedocument.presentationml.tags+xml" PartName="/ppt/tags/tag331.xml"/>
  <Override ContentType="application/vnd.openxmlformats-officedocument.presentationml.tags+xml" PartName="/ppt/tags/tag332.xml"/>
  <Override ContentType="application/vnd.openxmlformats-officedocument.presentationml.tags+xml" PartName="/ppt/tags/tag333.xml"/>
  <Override ContentType="application/vnd.openxmlformats-officedocument.presentationml.tags+xml" PartName="/ppt/tags/tag334.xml"/>
  <Override ContentType="application/vnd.openxmlformats-officedocument.presentationml.tags+xml" PartName="/ppt/tags/tag335.xml"/>
  <Override ContentType="application/vnd.openxmlformats-officedocument.presentationml.tags+xml" PartName="/ppt/tags/tag336.xml"/>
  <Override ContentType="application/vnd.openxmlformats-officedocument.presentationml.tags+xml" PartName="/ppt/tags/tag337.xml"/>
  <Override ContentType="application/vnd.openxmlformats-officedocument.presentationml.tags+xml" PartName="/ppt/tags/tag338.xml"/>
  <Override ContentType="application/vnd.openxmlformats-officedocument.presentationml.tags+xml" PartName="/ppt/tags/tag339.xml"/>
  <Override ContentType="application/vnd.openxmlformats-officedocument.presentationml.tags+xml" PartName="/ppt/tags/tag34.xml"/>
  <Override ContentType="application/vnd.openxmlformats-officedocument.presentationml.tags+xml" PartName="/ppt/tags/tag340.xml"/>
  <Override ContentType="application/vnd.openxmlformats-officedocument.presentationml.tags+xml" PartName="/ppt/tags/tag341.xml"/>
  <Override ContentType="application/vnd.openxmlformats-officedocument.presentationml.tags+xml" PartName="/ppt/tags/tag342.xml"/>
  <Override ContentType="application/vnd.openxmlformats-officedocument.presentationml.tags+xml" PartName="/ppt/tags/tag343.xml"/>
  <Override ContentType="application/vnd.openxmlformats-officedocument.presentationml.tags+xml" PartName="/ppt/tags/tag344.xml"/>
  <Override ContentType="application/vnd.openxmlformats-officedocument.presentationml.tags+xml" PartName="/ppt/tags/tag345.xml"/>
  <Override ContentType="application/vnd.openxmlformats-officedocument.presentationml.tags+xml" PartName="/ppt/tags/tag346.xml"/>
  <Override ContentType="application/vnd.openxmlformats-officedocument.presentationml.tags+xml" PartName="/ppt/tags/tag347.xml"/>
  <Override ContentType="application/vnd.openxmlformats-officedocument.presentationml.tags+xml" PartName="/ppt/tags/tag348.xml"/>
  <Override ContentType="application/vnd.openxmlformats-officedocument.presentationml.tags+xml" PartName="/ppt/tags/tag349.xml"/>
  <Override ContentType="application/vnd.openxmlformats-officedocument.presentationml.tags+xml" PartName="/ppt/tags/tag35.xml"/>
  <Override ContentType="application/vnd.openxmlformats-officedocument.presentationml.tags+xml" PartName="/ppt/tags/tag350.xml"/>
  <Override ContentType="application/vnd.openxmlformats-officedocument.presentationml.tags+xml" PartName="/ppt/tags/tag351.xml"/>
  <Override ContentType="application/vnd.openxmlformats-officedocument.presentationml.tags+xml" PartName="/ppt/tags/tag352.xml"/>
  <Override ContentType="application/vnd.openxmlformats-officedocument.presentationml.tags+xml" PartName="/ppt/tags/tag353.xml"/>
  <Override ContentType="application/vnd.openxmlformats-officedocument.presentationml.tags+xml" PartName="/ppt/tags/tag354.xml"/>
  <Override ContentType="application/vnd.openxmlformats-officedocument.presentationml.tags+xml" PartName="/ppt/tags/tag355.xml"/>
  <Override ContentType="application/vnd.openxmlformats-officedocument.presentationml.tags+xml" PartName="/ppt/tags/tag356.xml"/>
  <Override ContentType="application/vnd.openxmlformats-officedocument.presentationml.tags+xml" PartName="/ppt/tags/tag357.xml"/>
  <Override ContentType="application/vnd.openxmlformats-officedocument.presentationml.tags+xml" PartName="/ppt/tags/tag358.xml"/>
  <Override ContentType="application/vnd.openxmlformats-officedocument.presentationml.tags+xml" PartName="/ppt/tags/tag359.xml"/>
  <Override ContentType="application/vnd.openxmlformats-officedocument.presentationml.tags+xml" PartName="/ppt/tags/tag36.xml"/>
  <Override ContentType="application/vnd.openxmlformats-officedocument.presentationml.tags+xml" PartName="/ppt/tags/tag360.xml"/>
  <Override ContentType="application/vnd.openxmlformats-officedocument.presentationml.tags+xml" PartName="/ppt/tags/tag361.xml"/>
  <Override ContentType="application/vnd.openxmlformats-officedocument.presentationml.tags+xml" PartName="/ppt/tags/tag362.xml"/>
  <Override ContentType="application/vnd.openxmlformats-officedocument.presentationml.tags+xml" PartName="/ppt/tags/tag363.xml"/>
  <Override ContentType="application/vnd.openxmlformats-officedocument.presentationml.tags+xml" PartName="/ppt/tags/tag364.xml"/>
  <Override ContentType="application/vnd.openxmlformats-officedocument.presentationml.tags+xml" PartName="/ppt/tags/tag365.xml"/>
  <Override ContentType="application/vnd.openxmlformats-officedocument.presentationml.tags+xml" PartName="/ppt/tags/tag366.xml"/>
  <Override ContentType="application/vnd.openxmlformats-officedocument.presentationml.tags+xml" PartName="/ppt/tags/tag367.xml"/>
  <Override ContentType="application/vnd.openxmlformats-officedocument.presentationml.tags+xml" PartName="/ppt/tags/tag368.xml"/>
  <Override ContentType="application/vnd.openxmlformats-officedocument.presentationml.tags+xml" PartName="/ppt/tags/tag369.xml"/>
  <Override ContentType="application/vnd.openxmlformats-officedocument.presentationml.tags+xml" PartName="/ppt/tags/tag37.xml"/>
  <Override ContentType="application/vnd.openxmlformats-officedocument.presentationml.tags+xml" PartName="/ppt/tags/tag370.xml"/>
  <Override ContentType="application/vnd.openxmlformats-officedocument.presentationml.tags+xml" PartName="/ppt/tags/tag371.xml"/>
  <Override ContentType="application/vnd.openxmlformats-officedocument.presentationml.tags+xml" PartName="/ppt/tags/tag372.xml"/>
  <Override ContentType="application/vnd.openxmlformats-officedocument.presentationml.tags+xml" PartName="/ppt/tags/tag373.xml"/>
  <Override ContentType="application/vnd.openxmlformats-officedocument.presentationml.tags+xml" PartName="/ppt/tags/tag374.xml"/>
  <Override ContentType="application/vnd.openxmlformats-officedocument.presentationml.tags+xml" PartName="/ppt/tags/tag375.xml"/>
  <Override ContentType="application/vnd.openxmlformats-officedocument.presentationml.tags+xml" PartName="/ppt/tags/tag376.xml"/>
  <Override ContentType="application/vnd.openxmlformats-officedocument.presentationml.tags+xml" PartName="/ppt/tags/tag377.xml"/>
  <Override ContentType="application/vnd.openxmlformats-officedocument.presentationml.tags+xml" PartName="/ppt/tags/tag378.xml"/>
  <Override ContentType="application/vnd.openxmlformats-officedocument.presentationml.tags+xml" PartName="/ppt/tags/tag379.xml"/>
  <Override ContentType="application/vnd.openxmlformats-officedocument.presentationml.tags+xml" PartName="/ppt/tags/tag38.xml"/>
  <Override ContentType="application/vnd.openxmlformats-officedocument.presentationml.tags+xml" PartName="/ppt/tags/tag380.xml"/>
  <Override ContentType="application/vnd.openxmlformats-officedocument.presentationml.tags+xml" PartName="/ppt/tags/tag381.xml"/>
  <Override ContentType="application/vnd.openxmlformats-officedocument.presentationml.tags+xml" PartName="/ppt/tags/tag382.xml"/>
  <Override ContentType="application/vnd.openxmlformats-officedocument.presentationml.tags+xml" PartName="/ppt/tags/tag383.xml"/>
  <Override ContentType="application/vnd.openxmlformats-officedocument.presentationml.tags+xml" PartName="/ppt/tags/tag384.xml"/>
  <Override ContentType="application/vnd.openxmlformats-officedocument.presentationml.tags+xml" PartName="/ppt/tags/tag385.xml"/>
  <Override ContentType="application/vnd.openxmlformats-officedocument.presentationml.tags+xml" PartName="/ppt/tags/tag386.xml"/>
  <Override ContentType="application/vnd.openxmlformats-officedocument.presentationml.tags+xml" PartName="/ppt/tags/tag387.xml"/>
  <Override ContentType="application/vnd.openxmlformats-officedocument.presentationml.tags+xml" PartName="/ppt/tags/tag388.xml"/>
  <Override ContentType="application/vnd.openxmlformats-officedocument.presentationml.tags+xml" PartName="/ppt/tags/tag389.xml"/>
  <Override ContentType="application/vnd.openxmlformats-officedocument.presentationml.tags+xml" PartName="/ppt/tags/tag39.xml"/>
  <Override ContentType="application/vnd.openxmlformats-officedocument.presentationml.tags+xml" PartName="/ppt/tags/tag390.xml"/>
  <Override ContentType="application/vnd.openxmlformats-officedocument.presentationml.tags+xml" PartName="/ppt/tags/tag391.xml"/>
  <Override ContentType="application/vnd.openxmlformats-officedocument.presentationml.tags+xml" PartName="/ppt/tags/tag392.xml"/>
  <Override ContentType="application/vnd.openxmlformats-officedocument.presentationml.tags+xml" PartName="/ppt/tags/tag393.xml"/>
  <Override ContentType="application/vnd.openxmlformats-officedocument.presentationml.tags+xml" PartName="/ppt/tags/tag394.xml"/>
  <Override ContentType="application/vnd.openxmlformats-officedocument.presentationml.tags+xml" PartName="/ppt/tags/tag395.xml"/>
  <Override ContentType="application/vnd.openxmlformats-officedocument.presentationml.tags+xml" PartName="/ppt/tags/tag396.xml"/>
  <Override ContentType="application/vnd.openxmlformats-officedocument.presentationml.tags+xml" PartName="/ppt/tags/tag397.xml"/>
  <Override ContentType="application/vnd.openxmlformats-officedocument.presentationml.tags+xml" PartName="/ppt/tags/tag398.xml"/>
  <Override ContentType="application/vnd.openxmlformats-officedocument.presentationml.tags+xml" PartName="/ppt/tags/tag399.xml"/>
  <Override ContentType="application/vnd.openxmlformats-officedocument.presentationml.tags+xml" PartName="/ppt/tags/tag4.xml"/>
  <Override ContentType="application/vnd.openxmlformats-officedocument.presentationml.tags+xml" PartName="/ppt/tags/tag40.xml"/>
  <Override ContentType="application/vnd.openxmlformats-officedocument.presentationml.tags+xml" PartName="/ppt/tags/tag400.xml"/>
  <Override ContentType="application/vnd.openxmlformats-officedocument.presentationml.tags+xml" PartName="/ppt/tags/tag401.xml"/>
  <Override ContentType="application/vnd.openxmlformats-officedocument.presentationml.tags+xml" PartName="/ppt/tags/tag402.xml"/>
  <Override ContentType="application/vnd.openxmlformats-officedocument.presentationml.tags+xml" PartName="/ppt/tags/tag403.xml"/>
  <Override ContentType="application/vnd.openxmlformats-officedocument.presentationml.tags+xml" PartName="/ppt/tags/tag404.xml"/>
  <Override ContentType="application/vnd.openxmlformats-officedocument.presentationml.tags+xml" PartName="/ppt/tags/tag405.xml"/>
  <Override ContentType="application/vnd.openxmlformats-officedocument.presentationml.tags+xml" PartName="/ppt/tags/tag406.xml"/>
  <Override ContentType="application/vnd.openxmlformats-officedocument.presentationml.tags+xml" PartName="/ppt/tags/tag407.xml"/>
  <Override ContentType="application/vnd.openxmlformats-officedocument.presentationml.tags+xml" PartName="/ppt/tags/tag408.xml"/>
  <Override ContentType="application/vnd.openxmlformats-officedocument.presentationml.tags+xml" PartName="/ppt/tags/tag409.xml"/>
  <Override ContentType="application/vnd.openxmlformats-officedocument.presentationml.tags+xml" PartName="/ppt/tags/tag41.xml"/>
  <Override ContentType="application/vnd.openxmlformats-officedocument.presentationml.tags+xml" PartName="/ppt/tags/tag410.xml"/>
  <Override ContentType="application/vnd.openxmlformats-officedocument.presentationml.tags+xml" PartName="/ppt/tags/tag411.xml"/>
  <Override ContentType="application/vnd.openxmlformats-officedocument.presentationml.tags+xml" PartName="/ppt/tags/tag412.xml"/>
  <Override ContentType="application/vnd.openxmlformats-officedocument.presentationml.tags+xml" PartName="/ppt/tags/tag413.xml"/>
  <Override ContentType="application/vnd.openxmlformats-officedocument.presentationml.tags+xml" PartName="/ppt/tags/tag414.xml"/>
  <Override ContentType="application/vnd.openxmlformats-officedocument.presentationml.tags+xml" PartName="/ppt/tags/tag415.xml"/>
  <Override ContentType="application/vnd.openxmlformats-officedocument.presentationml.tags+xml" PartName="/ppt/tags/tag416.xml"/>
  <Override ContentType="application/vnd.openxmlformats-officedocument.presentationml.tags+xml" PartName="/ppt/tags/tag417.xml"/>
  <Override ContentType="application/vnd.openxmlformats-officedocument.presentationml.tags+xml" PartName="/ppt/tags/tag418.xml"/>
  <Override ContentType="application/vnd.openxmlformats-officedocument.presentationml.tags+xml" PartName="/ppt/tags/tag419.xml"/>
  <Override ContentType="application/vnd.openxmlformats-officedocument.presentationml.tags+xml" PartName="/ppt/tags/tag42.xml"/>
  <Override ContentType="application/vnd.openxmlformats-officedocument.presentationml.tags+xml" PartName="/ppt/tags/tag420.xml"/>
  <Override ContentType="application/vnd.openxmlformats-officedocument.presentationml.tags+xml" PartName="/ppt/tags/tag421.xml"/>
  <Override ContentType="application/vnd.openxmlformats-officedocument.presentationml.tags+xml" PartName="/ppt/tags/tag422.xml"/>
  <Override ContentType="application/vnd.openxmlformats-officedocument.presentationml.tags+xml" PartName="/ppt/tags/tag423.xml"/>
  <Override ContentType="application/vnd.openxmlformats-officedocument.presentationml.tags+xml" PartName="/ppt/tags/tag424.xml"/>
  <Override ContentType="application/vnd.openxmlformats-officedocument.presentationml.tags+xml" PartName="/ppt/tags/tag425.xml"/>
  <Override ContentType="application/vnd.openxmlformats-officedocument.presentationml.tags+xml" PartName="/ppt/tags/tag426.xml"/>
  <Override ContentType="application/vnd.openxmlformats-officedocument.presentationml.tags+xml" PartName="/ppt/tags/tag427.xml"/>
  <Override ContentType="application/vnd.openxmlformats-officedocument.presentationml.tags+xml" PartName="/ppt/tags/tag428.xml"/>
  <Override ContentType="application/vnd.openxmlformats-officedocument.presentationml.tags+xml" PartName="/ppt/tags/tag429.xml"/>
  <Override ContentType="application/vnd.openxmlformats-officedocument.presentationml.tags+xml" PartName="/ppt/tags/tag43.xml"/>
  <Override ContentType="application/vnd.openxmlformats-officedocument.presentationml.tags+xml" PartName="/ppt/tags/tag430.xml"/>
  <Override ContentType="application/vnd.openxmlformats-officedocument.presentationml.tags+xml" PartName="/ppt/tags/tag431.xml"/>
  <Override ContentType="application/vnd.openxmlformats-officedocument.presentationml.tags+xml" PartName="/ppt/tags/tag432.xml"/>
  <Override ContentType="application/vnd.openxmlformats-officedocument.presentationml.tags+xml" PartName="/ppt/tags/tag433.xml"/>
  <Override ContentType="application/vnd.openxmlformats-officedocument.presentationml.tags+xml" PartName="/ppt/tags/tag434.xml"/>
  <Override ContentType="application/vnd.openxmlformats-officedocument.presentationml.tags+xml" PartName="/ppt/tags/tag435.xml"/>
  <Override ContentType="application/vnd.openxmlformats-officedocument.presentationml.tags+xml" PartName="/ppt/tags/tag436.xml"/>
  <Override ContentType="application/vnd.openxmlformats-officedocument.presentationml.tags+xml" PartName="/ppt/tags/tag437.xml"/>
  <Override ContentType="application/vnd.openxmlformats-officedocument.presentationml.tags+xml" PartName="/ppt/tags/tag438.xml"/>
  <Override ContentType="application/vnd.openxmlformats-officedocument.presentationml.tags+xml" PartName="/ppt/tags/tag439.xml"/>
  <Override ContentType="application/vnd.openxmlformats-officedocument.presentationml.tags+xml" PartName="/ppt/tags/tag44.xml"/>
  <Override ContentType="application/vnd.openxmlformats-officedocument.presentationml.tags+xml" PartName="/ppt/tags/tag440.xml"/>
  <Override ContentType="application/vnd.openxmlformats-officedocument.presentationml.tags+xml" PartName="/ppt/tags/tag441.xml"/>
  <Override ContentType="application/vnd.openxmlformats-officedocument.presentationml.tags+xml" PartName="/ppt/tags/tag442.xml"/>
  <Override ContentType="application/vnd.openxmlformats-officedocument.presentationml.tags+xml" PartName="/ppt/tags/tag443.xml"/>
  <Override ContentType="application/vnd.openxmlformats-officedocument.presentationml.tags+xml" PartName="/ppt/tags/tag444.xml"/>
  <Override ContentType="application/vnd.openxmlformats-officedocument.presentationml.tags+xml" PartName="/ppt/tags/tag445.xml"/>
  <Override ContentType="application/vnd.openxmlformats-officedocument.presentationml.tags+xml" PartName="/ppt/tags/tag446.xml"/>
  <Override ContentType="application/vnd.openxmlformats-officedocument.presentationml.tags+xml" PartName="/ppt/tags/tag447.xml"/>
  <Override ContentType="application/vnd.openxmlformats-officedocument.presentationml.tags+xml" PartName="/ppt/tags/tag448.xml"/>
  <Override ContentType="application/vnd.openxmlformats-officedocument.presentationml.tags+xml" PartName="/ppt/tags/tag449.xml"/>
  <Override ContentType="application/vnd.openxmlformats-officedocument.presentationml.tags+xml" PartName="/ppt/tags/tag45.xml"/>
  <Override ContentType="application/vnd.openxmlformats-officedocument.presentationml.tags+xml" PartName="/ppt/tags/tag450.xml"/>
  <Override ContentType="application/vnd.openxmlformats-officedocument.presentationml.tags+xml" PartName="/ppt/tags/tag451.xml"/>
  <Override ContentType="application/vnd.openxmlformats-officedocument.presentationml.tags+xml" PartName="/ppt/tags/tag452.xml"/>
  <Override ContentType="application/vnd.openxmlformats-officedocument.presentationml.tags+xml" PartName="/ppt/tags/tag453.xml"/>
  <Override ContentType="application/vnd.openxmlformats-officedocument.presentationml.tags+xml" PartName="/ppt/tags/tag454.xml"/>
  <Override ContentType="application/vnd.openxmlformats-officedocument.presentationml.tags+xml" PartName="/ppt/tags/tag455.xml"/>
  <Override ContentType="application/vnd.openxmlformats-officedocument.presentationml.tags+xml" PartName="/ppt/tags/tag456.xml"/>
  <Override ContentType="application/vnd.openxmlformats-officedocument.presentationml.tags+xml" PartName="/ppt/tags/tag457.xml"/>
  <Override ContentType="application/vnd.openxmlformats-officedocument.presentationml.tags+xml" PartName="/ppt/tags/tag458.xml"/>
  <Override ContentType="application/vnd.openxmlformats-officedocument.presentationml.tags+xml" PartName="/ppt/tags/tag459.xml"/>
  <Override ContentType="application/vnd.openxmlformats-officedocument.presentationml.tags+xml" PartName="/ppt/tags/tag46.xml"/>
  <Override ContentType="application/vnd.openxmlformats-officedocument.presentationml.tags+xml" PartName="/ppt/tags/tag460.xml"/>
  <Override ContentType="application/vnd.openxmlformats-officedocument.presentationml.tags+xml" PartName="/ppt/tags/tag461.xml"/>
  <Override ContentType="application/vnd.openxmlformats-officedocument.presentationml.tags+xml" PartName="/ppt/tags/tag462.xml"/>
  <Override ContentType="application/vnd.openxmlformats-officedocument.presentationml.tags+xml" PartName="/ppt/tags/tag463.xml"/>
  <Override ContentType="application/vnd.openxmlformats-officedocument.presentationml.tags+xml" PartName="/ppt/tags/tag464.xml"/>
  <Override ContentType="application/vnd.openxmlformats-officedocument.presentationml.tags+xml" PartName="/ppt/tags/tag465.xml"/>
  <Override ContentType="application/vnd.openxmlformats-officedocument.presentationml.tags+xml" PartName="/ppt/tags/tag466.xml"/>
  <Override ContentType="application/vnd.openxmlformats-officedocument.presentationml.tags+xml" PartName="/ppt/tags/tag467.xml"/>
  <Override ContentType="application/vnd.openxmlformats-officedocument.presentationml.tags+xml" PartName="/ppt/tags/tag468.xml"/>
  <Override ContentType="application/vnd.openxmlformats-officedocument.presentationml.tags+xml" PartName="/ppt/tags/tag469.xml"/>
  <Override ContentType="application/vnd.openxmlformats-officedocument.presentationml.tags+xml" PartName="/ppt/tags/tag47.xml"/>
  <Override ContentType="application/vnd.openxmlformats-officedocument.presentationml.tags+xml" PartName="/ppt/tags/tag470.xml"/>
  <Override ContentType="application/vnd.openxmlformats-officedocument.presentationml.tags+xml" PartName="/ppt/tags/tag471.xml"/>
  <Override ContentType="application/vnd.openxmlformats-officedocument.presentationml.tags+xml" PartName="/ppt/tags/tag472.xml"/>
  <Override ContentType="application/vnd.openxmlformats-officedocument.presentationml.tags+xml" PartName="/ppt/tags/tag473.xml"/>
  <Override ContentType="application/vnd.openxmlformats-officedocument.presentationml.tags+xml" PartName="/ppt/tags/tag474.xml"/>
  <Override ContentType="application/vnd.openxmlformats-officedocument.presentationml.tags+xml" PartName="/ppt/tags/tag475.xml"/>
  <Override ContentType="application/vnd.openxmlformats-officedocument.presentationml.tags+xml" PartName="/ppt/tags/tag476.xml"/>
  <Override ContentType="application/vnd.openxmlformats-officedocument.presentationml.tags+xml" PartName="/ppt/tags/tag477.xml"/>
  <Override ContentType="application/vnd.openxmlformats-officedocument.presentationml.tags+xml" PartName="/ppt/tags/tag478.xml"/>
  <Override ContentType="application/vnd.openxmlformats-officedocument.presentationml.tags+xml" PartName="/ppt/tags/tag479.xml"/>
  <Override ContentType="application/vnd.openxmlformats-officedocument.presentationml.tags+xml" PartName="/ppt/tags/tag48.xml"/>
  <Override ContentType="application/vnd.openxmlformats-officedocument.presentationml.tags+xml" PartName="/ppt/tags/tag480.xml"/>
  <Override ContentType="application/vnd.openxmlformats-officedocument.presentationml.tags+xml" PartName="/ppt/tags/tag481.xml"/>
  <Override ContentType="application/vnd.openxmlformats-officedocument.presentationml.tags+xml" PartName="/ppt/tags/tag482.xml"/>
  <Override ContentType="application/vnd.openxmlformats-officedocument.presentationml.tags+xml" PartName="/ppt/tags/tag483.xml"/>
  <Override ContentType="application/vnd.openxmlformats-officedocument.presentationml.tags+xml" PartName="/ppt/tags/tag484.xml"/>
  <Override ContentType="application/vnd.openxmlformats-officedocument.presentationml.tags+xml" PartName="/ppt/tags/tag485.xml"/>
  <Override ContentType="application/vnd.openxmlformats-officedocument.presentationml.tags+xml" PartName="/ppt/tags/tag486.xml"/>
  <Override ContentType="application/vnd.openxmlformats-officedocument.presentationml.tags+xml" PartName="/ppt/tags/tag487.xml"/>
  <Override ContentType="application/vnd.openxmlformats-officedocument.presentationml.tags+xml" PartName="/ppt/tags/tag488.xml"/>
  <Override ContentType="application/vnd.openxmlformats-officedocument.presentationml.tags+xml" PartName="/ppt/tags/tag489.xml"/>
  <Override ContentType="application/vnd.openxmlformats-officedocument.presentationml.tags+xml" PartName="/ppt/tags/tag49.xml"/>
  <Override ContentType="application/vnd.openxmlformats-officedocument.presentationml.tags+xml" PartName="/ppt/tags/tag490.xml"/>
  <Override ContentType="application/vnd.openxmlformats-officedocument.presentationml.tags+xml" PartName="/ppt/tags/tag491.xml"/>
  <Override ContentType="application/vnd.openxmlformats-officedocument.presentationml.tags+xml" PartName="/ppt/tags/tag492.xml"/>
  <Override ContentType="application/vnd.openxmlformats-officedocument.presentationml.tags+xml" PartName="/ppt/tags/tag493.xml"/>
  <Override ContentType="application/vnd.openxmlformats-officedocument.presentationml.tags+xml" PartName="/ppt/tags/tag494.xml"/>
  <Override ContentType="application/vnd.openxmlformats-officedocument.presentationml.tags+xml" PartName="/ppt/tags/tag495.xml"/>
  <Override ContentType="application/vnd.openxmlformats-officedocument.presentationml.tags+xml" PartName="/ppt/tags/tag496.xml"/>
  <Override ContentType="application/vnd.openxmlformats-officedocument.presentationml.tags+xml" PartName="/ppt/tags/tag497.xml"/>
  <Override ContentType="application/vnd.openxmlformats-officedocument.presentationml.tags+xml" PartName="/ppt/tags/tag498.xml"/>
  <Override ContentType="application/vnd.openxmlformats-officedocument.presentationml.tags+xml" PartName="/ppt/tags/tag499.xml"/>
  <Override ContentType="application/vnd.openxmlformats-officedocument.presentationml.tags+xml" PartName="/ppt/tags/tag5.xml"/>
  <Override ContentType="application/vnd.openxmlformats-officedocument.presentationml.tags+xml" PartName="/ppt/tags/tag50.xml"/>
  <Override ContentType="application/vnd.openxmlformats-officedocument.presentationml.tags+xml" PartName="/ppt/tags/tag500.xml"/>
  <Override ContentType="application/vnd.openxmlformats-officedocument.presentationml.tags+xml" PartName="/ppt/tags/tag501.xml"/>
  <Override ContentType="application/vnd.openxmlformats-officedocument.presentationml.tags+xml" PartName="/ppt/tags/tag502.xml"/>
  <Override ContentType="application/vnd.openxmlformats-officedocument.presentationml.tags+xml" PartName="/ppt/tags/tag503.xml"/>
  <Override ContentType="application/vnd.openxmlformats-officedocument.presentationml.tags+xml" PartName="/ppt/tags/tag504.xml"/>
  <Override ContentType="application/vnd.openxmlformats-officedocument.presentationml.tags+xml" PartName="/ppt/tags/tag505.xml"/>
  <Override ContentType="application/vnd.openxmlformats-officedocument.presentationml.tags+xml" PartName="/ppt/tags/tag506.xml"/>
  <Override ContentType="application/vnd.openxmlformats-officedocument.presentationml.tags+xml" PartName="/ppt/tags/tag507.xml"/>
  <Override ContentType="application/vnd.openxmlformats-officedocument.presentationml.tags+xml" PartName="/ppt/tags/tag508.xml"/>
  <Override ContentType="application/vnd.openxmlformats-officedocument.presentationml.tags+xml" PartName="/ppt/tags/tag509.xml"/>
  <Override ContentType="application/vnd.openxmlformats-officedocument.presentationml.tags+xml" PartName="/ppt/tags/tag51.xml"/>
  <Override ContentType="application/vnd.openxmlformats-officedocument.presentationml.tags+xml" PartName="/ppt/tags/tag510.xml"/>
  <Override ContentType="application/vnd.openxmlformats-officedocument.presentationml.tags+xml" PartName="/ppt/tags/tag511.xml"/>
  <Override ContentType="application/vnd.openxmlformats-officedocument.presentationml.tags+xml" PartName="/ppt/tags/tag512.xml"/>
  <Override ContentType="application/vnd.openxmlformats-officedocument.presentationml.tags+xml" PartName="/ppt/tags/tag513.xml"/>
  <Override ContentType="application/vnd.openxmlformats-officedocument.presentationml.tags+xml" PartName="/ppt/tags/tag514.xml"/>
  <Override ContentType="application/vnd.openxmlformats-officedocument.presentationml.tags+xml" PartName="/ppt/tags/tag515.xml"/>
  <Override ContentType="application/vnd.openxmlformats-officedocument.presentationml.tags+xml" PartName="/ppt/tags/tag516.xml"/>
  <Override ContentType="application/vnd.openxmlformats-officedocument.presentationml.tags+xml" PartName="/ppt/tags/tag517.xml"/>
  <Override ContentType="application/vnd.openxmlformats-officedocument.presentationml.tags+xml" PartName="/ppt/tags/tag518.xml"/>
  <Override ContentType="application/vnd.openxmlformats-officedocument.presentationml.tags+xml" PartName="/ppt/tags/tag519.xml"/>
  <Override ContentType="application/vnd.openxmlformats-officedocument.presentationml.tags+xml" PartName="/ppt/tags/tag52.xml"/>
  <Override ContentType="application/vnd.openxmlformats-officedocument.presentationml.tags+xml" PartName="/ppt/tags/tag520.xml"/>
  <Override ContentType="application/vnd.openxmlformats-officedocument.presentationml.tags+xml" PartName="/ppt/tags/tag521.xml"/>
  <Override ContentType="application/vnd.openxmlformats-officedocument.presentationml.tags+xml" PartName="/ppt/tags/tag522.xml"/>
  <Override ContentType="application/vnd.openxmlformats-officedocument.presentationml.tags+xml" PartName="/ppt/tags/tag523.xml"/>
  <Override ContentType="application/vnd.openxmlformats-officedocument.presentationml.tags+xml" PartName="/ppt/tags/tag524.xml"/>
  <Override ContentType="application/vnd.openxmlformats-officedocument.presentationml.tags+xml" PartName="/ppt/tags/tag525.xml"/>
  <Override ContentType="application/vnd.openxmlformats-officedocument.presentationml.tags+xml" PartName="/ppt/tags/tag526.xml"/>
  <Override ContentType="application/vnd.openxmlformats-officedocument.presentationml.tags+xml" PartName="/ppt/tags/tag527.xml"/>
  <Override ContentType="application/vnd.openxmlformats-officedocument.presentationml.tags+xml" PartName="/ppt/tags/tag528.xml"/>
  <Override ContentType="application/vnd.openxmlformats-officedocument.presentationml.tags+xml" PartName="/ppt/tags/tag529.xml"/>
  <Override ContentType="application/vnd.openxmlformats-officedocument.presentationml.tags+xml" PartName="/ppt/tags/tag53.xml"/>
  <Override ContentType="application/vnd.openxmlformats-officedocument.presentationml.tags+xml" PartName="/ppt/tags/tag530.xml"/>
  <Override ContentType="application/vnd.openxmlformats-officedocument.presentationml.tags+xml" PartName="/ppt/tags/tag531.xml"/>
  <Override ContentType="application/vnd.openxmlformats-officedocument.presentationml.tags+xml" PartName="/ppt/tags/tag532.xml"/>
  <Override ContentType="application/vnd.openxmlformats-officedocument.presentationml.tags+xml" PartName="/ppt/tags/tag533.xml"/>
  <Override ContentType="application/vnd.openxmlformats-officedocument.presentationml.tags+xml" PartName="/ppt/tags/tag534.xml"/>
  <Override ContentType="application/vnd.openxmlformats-officedocument.presentationml.tags+xml" PartName="/ppt/tags/tag535.xml"/>
  <Override ContentType="application/vnd.openxmlformats-officedocument.presentationml.tags+xml" PartName="/ppt/tags/tag536.xml"/>
  <Override ContentType="application/vnd.openxmlformats-officedocument.presentationml.tags+xml" PartName="/ppt/tags/tag537.xml"/>
  <Override ContentType="application/vnd.openxmlformats-officedocument.presentationml.tags+xml" PartName="/ppt/tags/tag538.xml"/>
  <Override ContentType="application/vnd.openxmlformats-officedocument.presentationml.tags+xml" PartName="/ppt/tags/tag539.xml"/>
  <Override ContentType="application/vnd.openxmlformats-officedocument.presentationml.tags+xml" PartName="/ppt/tags/tag54.xml"/>
  <Override ContentType="application/vnd.openxmlformats-officedocument.presentationml.tags+xml" PartName="/ppt/tags/tag540.xml"/>
  <Override ContentType="application/vnd.openxmlformats-officedocument.presentationml.tags+xml" PartName="/ppt/tags/tag541.xml"/>
  <Override ContentType="application/vnd.openxmlformats-officedocument.presentationml.tags+xml" PartName="/ppt/tags/tag542.xml"/>
  <Override ContentType="application/vnd.openxmlformats-officedocument.presentationml.tags+xml" PartName="/ppt/tags/tag543.xml"/>
  <Override ContentType="application/vnd.openxmlformats-officedocument.presentationml.tags+xml" PartName="/ppt/tags/tag544.xml"/>
  <Override ContentType="application/vnd.openxmlformats-officedocument.presentationml.tags+xml" PartName="/ppt/tags/tag545.xml"/>
  <Override ContentType="application/vnd.openxmlformats-officedocument.presentationml.tags+xml" PartName="/ppt/tags/tag546.xml"/>
  <Override ContentType="application/vnd.openxmlformats-officedocument.presentationml.tags+xml" PartName="/ppt/tags/tag547.xml"/>
  <Override ContentType="application/vnd.openxmlformats-officedocument.presentationml.tags+xml" PartName="/ppt/tags/tag548.xml"/>
  <Override ContentType="application/vnd.openxmlformats-officedocument.presentationml.tags+xml" PartName="/ppt/tags/tag549.xml"/>
  <Override ContentType="application/vnd.openxmlformats-officedocument.presentationml.tags+xml" PartName="/ppt/tags/tag55.xml"/>
  <Override ContentType="application/vnd.openxmlformats-officedocument.presentationml.tags+xml" PartName="/ppt/tags/tag550.xml"/>
  <Override ContentType="application/vnd.openxmlformats-officedocument.presentationml.tags+xml" PartName="/ppt/tags/tag551.xml"/>
  <Override ContentType="application/vnd.openxmlformats-officedocument.presentationml.tags+xml" PartName="/ppt/tags/tag552.xml"/>
  <Override ContentType="application/vnd.openxmlformats-officedocument.presentationml.tags+xml" PartName="/ppt/tags/tag553.xml"/>
  <Override ContentType="application/vnd.openxmlformats-officedocument.presentationml.tags+xml" PartName="/ppt/tags/tag554.xml"/>
  <Override ContentType="application/vnd.openxmlformats-officedocument.presentationml.tags+xml" PartName="/ppt/tags/tag555.xml"/>
  <Override ContentType="application/vnd.openxmlformats-officedocument.presentationml.tags+xml" PartName="/ppt/tags/tag556.xml"/>
  <Override ContentType="application/vnd.openxmlformats-officedocument.presentationml.tags+xml" PartName="/ppt/tags/tag557.xml"/>
  <Override ContentType="application/vnd.openxmlformats-officedocument.presentationml.tags+xml" PartName="/ppt/tags/tag558.xml"/>
  <Override ContentType="application/vnd.openxmlformats-officedocument.presentationml.tags+xml" PartName="/ppt/tags/tag559.xml"/>
  <Override ContentType="application/vnd.openxmlformats-officedocument.presentationml.tags+xml" PartName="/ppt/tags/tag56.xml"/>
  <Override ContentType="application/vnd.openxmlformats-officedocument.presentationml.tags+xml" PartName="/ppt/tags/tag560.xml"/>
  <Override ContentType="application/vnd.openxmlformats-officedocument.presentationml.tags+xml" PartName="/ppt/tags/tag561.xml"/>
  <Override ContentType="application/vnd.openxmlformats-officedocument.presentationml.tags+xml" PartName="/ppt/tags/tag562.xml"/>
  <Override ContentType="application/vnd.openxmlformats-officedocument.presentationml.tags+xml" PartName="/ppt/tags/tag563.xml"/>
  <Override ContentType="application/vnd.openxmlformats-officedocument.presentationml.tags+xml" PartName="/ppt/tags/tag564.xml"/>
  <Override ContentType="application/vnd.openxmlformats-officedocument.presentationml.tags+xml" PartName="/ppt/tags/tag565.xml"/>
  <Override ContentType="application/vnd.openxmlformats-officedocument.presentationml.tags+xml" PartName="/ppt/tags/tag566.xml"/>
  <Override ContentType="application/vnd.openxmlformats-officedocument.presentationml.tags+xml" PartName="/ppt/tags/tag567.xml"/>
  <Override ContentType="application/vnd.openxmlformats-officedocument.presentationml.tags+xml" PartName="/ppt/tags/tag568.xml"/>
  <Override ContentType="application/vnd.openxmlformats-officedocument.presentationml.tags+xml" PartName="/ppt/tags/tag569.xml"/>
  <Override ContentType="application/vnd.openxmlformats-officedocument.presentationml.tags+xml" PartName="/ppt/tags/tag57.xml"/>
  <Override ContentType="application/vnd.openxmlformats-officedocument.presentationml.tags+xml" PartName="/ppt/tags/tag570.xml"/>
  <Override ContentType="application/vnd.openxmlformats-officedocument.presentationml.tags+xml" PartName="/ppt/tags/tag571.xml"/>
  <Override ContentType="application/vnd.openxmlformats-officedocument.presentationml.tags+xml" PartName="/ppt/tags/tag572.xml"/>
  <Override ContentType="application/vnd.openxmlformats-officedocument.presentationml.tags+xml" PartName="/ppt/tags/tag573.xml"/>
  <Override ContentType="application/vnd.openxmlformats-officedocument.presentationml.tags+xml" PartName="/ppt/tags/tag574.xml"/>
  <Override ContentType="application/vnd.openxmlformats-officedocument.presentationml.tags+xml" PartName="/ppt/tags/tag575.xml"/>
  <Override ContentType="application/vnd.openxmlformats-officedocument.presentationml.tags+xml" PartName="/ppt/tags/tag576.xml"/>
  <Override ContentType="application/vnd.openxmlformats-officedocument.presentationml.tags+xml" PartName="/ppt/tags/tag577.xml"/>
  <Override ContentType="application/vnd.openxmlformats-officedocument.presentationml.tags+xml" PartName="/ppt/tags/tag578.xml"/>
  <Override ContentType="application/vnd.openxmlformats-officedocument.presentationml.tags+xml" PartName="/ppt/tags/tag579.xml"/>
  <Override ContentType="application/vnd.openxmlformats-officedocument.presentationml.tags+xml" PartName="/ppt/tags/tag58.xml"/>
  <Override ContentType="application/vnd.openxmlformats-officedocument.presentationml.tags+xml" PartName="/ppt/tags/tag580.xml"/>
  <Override ContentType="application/vnd.openxmlformats-officedocument.presentationml.tags+xml" PartName="/ppt/tags/tag581.xml"/>
  <Override ContentType="application/vnd.openxmlformats-officedocument.presentationml.tags+xml" PartName="/ppt/tags/tag582.xml"/>
  <Override ContentType="application/vnd.openxmlformats-officedocument.presentationml.tags+xml" PartName="/ppt/tags/tag583.xml"/>
  <Override ContentType="application/vnd.openxmlformats-officedocument.presentationml.tags+xml" PartName="/ppt/tags/tag584.xml"/>
  <Override ContentType="application/vnd.openxmlformats-officedocument.presentationml.tags+xml" PartName="/ppt/tags/tag585.xml"/>
  <Override ContentType="application/vnd.openxmlformats-officedocument.presentationml.tags+xml" PartName="/ppt/tags/tag586.xml"/>
  <Override ContentType="application/vnd.openxmlformats-officedocument.presentationml.tags+xml" PartName="/ppt/tags/tag587.xml"/>
  <Override ContentType="application/vnd.openxmlformats-officedocument.presentationml.tags+xml" PartName="/ppt/tags/tag588.xml"/>
  <Override ContentType="application/vnd.openxmlformats-officedocument.presentationml.tags+xml" PartName="/ppt/tags/tag589.xml"/>
  <Override ContentType="application/vnd.openxmlformats-officedocument.presentationml.tags+xml" PartName="/ppt/tags/tag59.xml"/>
  <Override ContentType="application/vnd.openxmlformats-officedocument.presentationml.tags+xml" PartName="/ppt/tags/tag590.xml"/>
  <Override ContentType="application/vnd.openxmlformats-officedocument.presentationml.tags+xml" PartName="/ppt/tags/tag591.xml"/>
  <Override ContentType="application/vnd.openxmlformats-officedocument.presentationml.tags+xml" PartName="/ppt/tags/tag592.xml"/>
  <Override ContentType="application/vnd.openxmlformats-officedocument.presentationml.tags+xml" PartName="/ppt/tags/tag593.xml"/>
  <Override ContentType="application/vnd.openxmlformats-officedocument.presentationml.tags+xml" PartName="/ppt/tags/tag594.xml"/>
  <Override ContentType="application/vnd.openxmlformats-officedocument.presentationml.tags+xml" PartName="/ppt/tags/tag595.xml"/>
  <Override ContentType="application/vnd.openxmlformats-officedocument.presentationml.tags+xml" PartName="/ppt/tags/tag596.xml"/>
  <Override ContentType="application/vnd.openxmlformats-officedocument.presentationml.tags+xml" PartName="/ppt/tags/tag597.xml"/>
  <Override ContentType="application/vnd.openxmlformats-officedocument.presentationml.tags+xml" PartName="/ppt/tags/tag598.xml"/>
  <Override ContentType="application/vnd.openxmlformats-officedocument.presentationml.tags+xml" PartName="/ppt/tags/tag599.xml"/>
  <Override ContentType="application/vnd.openxmlformats-officedocument.presentationml.tags+xml" PartName="/ppt/tags/tag6.xml"/>
  <Override ContentType="application/vnd.openxmlformats-officedocument.presentationml.tags+xml" PartName="/ppt/tags/tag60.xml"/>
  <Override ContentType="application/vnd.openxmlformats-officedocument.presentationml.tags+xml" PartName="/ppt/tags/tag61.xml"/>
  <Override ContentType="application/vnd.openxmlformats-officedocument.presentationml.tags+xml" PartName="/ppt/tags/tag62.xml"/>
  <Override ContentType="application/vnd.openxmlformats-officedocument.presentationml.tags+xml" PartName="/ppt/tags/tag63.xml"/>
  <Override ContentType="application/vnd.openxmlformats-officedocument.presentationml.tags+xml" PartName="/ppt/tags/tag64.xml"/>
  <Override ContentType="application/vnd.openxmlformats-officedocument.presentationml.tags+xml" PartName="/ppt/tags/tag65.xml"/>
  <Override ContentType="application/vnd.openxmlformats-officedocument.presentationml.tags+xml" PartName="/ppt/tags/tag66.xml"/>
  <Override ContentType="application/vnd.openxmlformats-officedocument.presentationml.tags+xml" PartName="/ppt/tags/tag67.xml"/>
  <Override ContentType="application/vnd.openxmlformats-officedocument.presentationml.tags+xml" PartName="/ppt/tags/tag68.xml"/>
  <Override ContentType="application/vnd.openxmlformats-officedocument.presentationml.tags+xml" PartName="/ppt/tags/tag69.xml"/>
  <Override ContentType="application/vnd.openxmlformats-officedocument.presentationml.tags+xml" PartName="/ppt/tags/tag7.xml"/>
  <Override ContentType="application/vnd.openxmlformats-officedocument.presentationml.tags+xml" PartName="/ppt/tags/tag70.xml"/>
  <Override ContentType="application/vnd.openxmlformats-officedocument.presentationml.tags+xml" PartName="/ppt/tags/tag71.xml"/>
  <Override ContentType="application/vnd.openxmlformats-officedocument.presentationml.tags+xml" PartName="/ppt/tags/tag72.xml"/>
  <Override ContentType="application/vnd.openxmlformats-officedocument.presentationml.tags+xml" PartName="/ppt/tags/tag73.xml"/>
  <Override ContentType="application/vnd.openxmlformats-officedocument.presentationml.tags+xml" PartName="/ppt/tags/tag74.xml"/>
  <Override ContentType="application/vnd.openxmlformats-officedocument.presentationml.tags+xml" PartName="/ppt/tags/tag75.xml"/>
  <Override ContentType="application/vnd.openxmlformats-officedocument.presentationml.tags+xml" PartName="/ppt/tags/tag76.xml"/>
  <Override ContentType="application/vnd.openxmlformats-officedocument.presentationml.tags+xml" PartName="/ppt/tags/tag77.xml"/>
  <Override ContentType="application/vnd.openxmlformats-officedocument.presentationml.tags+xml" PartName="/ppt/tags/tag78.xml"/>
  <Override ContentType="application/vnd.openxmlformats-officedocument.presentationml.tags+xml" PartName="/ppt/tags/tag79.xml"/>
  <Override ContentType="application/vnd.openxmlformats-officedocument.presentationml.tags+xml" PartName="/ppt/tags/tag8.xml"/>
  <Override ContentType="application/vnd.openxmlformats-officedocument.presentationml.tags+xml" PartName="/ppt/tags/tag80.xml"/>
  <Override ContentType="application/vnd.openxmlformats-officedocument.presentationml.tags+xml" PartName="/ppt/tags/tag81.xml"/>
  <Override ContentType="application/vnd.openxmlformats-officedocument.presentationml.tags+xml" PartName="/ppt/tags/tag82.xml"/>
  <Override ContentType="application/vnd.openxmlformats-officedocument.presentationml.tags+xml" PartName="/ppt/tags/tag83.xml"/>
  <Override ContentType="application/vnd.openxmlformats-officedocument.presentationml.tags+xml" PartName="/ppt/tags/tag84.xml"/>
  <Override ContentType="application/vnd.openxmlformats-officedocument.presentationml.tags+xml" PartName="/ppt/tags/tag85.xml"/>
  <Override ContentType="application/vnd.openxmlformats-officedocument.presentationml.tags+xml" PartName="/ppt/tags/tag86.xml"/>
  <Override ContentType="application/vnd.openxmlformats-officedocument.presentationml.tags+xml" PartName="/ppt/tags/tag87.xml"/>
  <Override ContentType="application/vnd.openxmlformats-officedocument.presentationml.tags+xml" PartName="/ppt/tags/tag88.xml"/>
  <Override ContentType="application/vnd.openxmlformats-officedocument.presentationml.tags+xml" PartName="/ppt/tags/tag89.xml"/>
  <Override ContentType="application/vnd.openxmlformats-officedocument.presentationml.tags+xml" PartName="/ppt/tags/tag9.xml"/>
  <Override ContentType="application/vnd.openxmlformats-officedocument.presentationml.tags+xml" PartName="/ppt/tags/tag90.xml"/>
  <Override ContentType="application/vnd.openxmlformats-officedocument.presentationml.tags+xml" PartName="/ppt/tags/tag91.xml"/>
  <Override ContentType="application/vnd.openxmlformats-officedocument.presentationml.tags+xml" PartName="/ppt/tags/tag92.xml"/>
  <Override ContentType="application/vnd.openxmlformats-officedocument.presentationml.tags+xml" PartName="/ppt/tags/tag93.xml"/>
  <Override ContentType="application/vnd.openxmlformats-officedocument.presentationml.tags+xml" PartName="/ppt/tags/tag94.xml"/>
  <Override ContentType="application/vnd.openxmlformats-officedocument.presentationml.tags+xml" PartName="/ppt/tags/tag95.xml"/>
  <Override ContentType="application/vnd.openxmlformats-officedocument.presentationml.tags+xml" PartName="/ppt/tags/tag96.xml"/>
  <Override ContentType="application/vnd.openxmlformats-officedocument.presentationml.tags+xml" PartName="/ppt/tags/tag97.xml"/>
  <Override ContentType="application/vnd.openxmlformats-officedocument.presentationml.tags+xml" PartName="/ppt/tags/tag98.xml"/>
  <Override ContentType="application/vnd.openxmlformats-officedocument.presentationml.tags+xml" PartName="/ppt/tags/tag99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  <p:sldMasterId r:id="rId5" id="2147483660"/>
  </p:sldMasterIdLst>
  <p:notesMasterIdLst>
    <p:notesMasterId r:id="rId6"/>
  </p:notesMasterIdLst>
  <p:handoutMasterIdLst>
    <p:handoutMasterId r:id="rId7"/>
  </p:handoutMasterIdLst>
  <p:sldIdLst>
    <p:sldId r:id="rId8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  <p:sldId r:id="rId17" id="265"/>
    <p:sldId r:id="rId18" id="266"/>
    <p:sldId r:id="rId19" id="267"/>
    <p:sldId r:id="rId20" id="268"/>
    <p:sldId r:id="rId21" id="269"/>
    <p:sldId r:id="rId22" id="270"/>
    <p:sldId r:id="rId23" id="271"/>
    <p:sldId r:id="rId24" id="272"/>
    <p:sldId r:id="rId25" id="273"/>
    <p:sldId r:id="rId26" id="274"/>
    <p:sldId r:id="rId27" id="275"/>
    <p:sldId r:id="rId28" id="276"/>
    <p:sldId r:id="rId29" id="277"/>
    <p:sldId r:id="rId30" id="278"/>
    <p:sldId r:id="rId31" id="279"/>
    <p:sldId r:id="rId32" id="280"/>
    <p:sldId r:id="rId33" id="281"/>
    <p:sldId r:id="rId34" id="282"/>
    <p:sldId r:id="rId35" id="283"/>
    <p:sldId r:id="rId36" id="284"/>
    <p:sldId r:id="rId37" id="285"/>
    <p:sldId r:id="rId38" id="286"/>
    <p:sldId r:id="rId39" id="287"/>
    <p:sldId r:id="rId40" id="288"/>
    <p:sldId r:id="rId41" id="289"/>
    <p:sldId r:id="rId42" id="290"/>
    <p:sldId r:id="rId43" id="291"/>
    <p:sldId r:id="rId44" id="292"/>
    <p:sldId r:id="rId45" id="293"/>
    <p:sldId r:id="rId46" id="294"/>
    <p:sldId r:id="rId47" id="295"/>
    <p:sldId r:id="rId48" id="296"/>
    <p:sldId r:id="rId49" id="297"/>
    <p:sldId r:id="rId50" id="298"/>
    <p:sldId r:id="rId51" id="299"/>
    <p:sldId r:id="rId52" id="300"/>
    <p:sldId r:id="rId53" id="301"/>
    <p:sldId r:id="rId54" id="302"/>
    <p:sldId r:id="rId55" id="303"/>
    <p:sldId r:id="rId56" id="304"/>
    <p:sldId r:id="rId57" id="305"/>
    <p:sldId r:id="rId58" id="306"/>
    <p:sldId r:id="rId59" id="307"/>
    <p:sldId r:id="rId60" id="308"/>
    <p:sldId r:id="rId61" id="309"/>
    <p:sldId r:id="rId62" id="310"/>
    <p:sldId r:id="rId63" id="311"/>
    <p:sldId r:id="rId64" id="312"/>
    <p:sldId r:id="rId65" id="313"/>
    <p:sldId r:id="rId66" id="314"/>
    <p:sldId r:id="rId67" id="315"/>
    <p:sldId r:id="rId68" id="316"/>
    <p:sldId r:id="rId69" id="317"/>
    <p:sldId r:id="rId70" id="318"/>
    <p:sldId r:id="rId71" id="319"/>
    <p:sldId r:id="rId72" id="320"/>
    <p:sldId r:id="rId73" id="321"/>
    <p:sldId r:id="rId74" id="322"/>
    <p:sldId r:id="rId75" id="323"/>
    <p:sldId r:id="rId76" id="324"/>
    <p:sldId r:id="rId77" id="325"/>
    <p:sldId r:id="rId78" id="326"/>
    <p:sldId r:id="rId79" id="327"/>
    <p:sldId r:id="rId80" id="328"/>
    <p:sldId r:id="rId81" id="329"/>
    <p:sldId r:id="rId82" id="330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7010400" cy="92964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uFillTx/>
        <a:latin charset="0" pitchFamily="34" typeface="Tahoma"/>
        <a:ea typeface="+mn-ea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uFillTx/>
        <a:latin charset="0" pitchFamily="34" typeface="Tahoma"/>
        <a:ea typeface="+mn-ea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uFillTx/>
        <a:latin charset="0" pitchFamily="34" typeface="Tahoma"/>
        <a:ea typeface="+mn-ea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uFillTx/>
        <a:latin charset="0" pitchFamily="34" typeface="Tahoma"/>
        <a:ea typeface="+mn-ea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uFillTx/>
        <a:latin charset="0" pitchFamily="34" typeface="Tahoma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uFillTx/>
        <a:latin charset="0" pitchFamily="34" typeface="Tahoma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uFillTx/>
        <a:latin charset="0" pitchFamily="34" typeface="Tahoma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uFillTx/>
        <a:latin charset="0" pitchFamily="34" typeface="Tahoma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uFillTx/>
        <a:latin charset="0" pitchFamily="34" typeface="Tahoma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sz="15620"/>
    <p:restoredTop autoAdjust="0" sz="94595"/>
  </p:normalViewPr>
  <p:slideViewPr>
    <p:cSldViewPr snapToGrid="0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70"/>
          <a:sy d="100" n="70"/>
        </p:scale>
        <p:origin xmlns:c="http://schemas.openxmlformats.org/drawingml/2006/chart" xmlns:pic="http://schemas.openxmlformats.org/drawingml/2006/picture" xmlns:dgm="http://schemas.openxmlformats.org/drawingml/2006/diagram" x="1386" y="72"/>
      </p:cViewPr>
      <p:guideLst>
        <p:guide orient="horz" pos="1245"/>
        <p:guide orient="horz" pos="2209"/>
        <p:guide orient="horz" pos="3288"/>
        <p:guide orient="horz" pos="2746"/>
        <p:guide orient="horz" pos="3823"/>
        <p:guide pos="732"/>
      </p:guideLst>
    </p:cSldViewPr>
  </p:slideViewPr>
  <p:outlineViewPr>
    <p:cViewPr>
      <p:scale xmlns:c="http://schemas.openxmlformats.org/drawingml/2006/chart" xmlns:pic="http://schemas.openxmlformats.org/drawingml/2006/picture" xmlns:dgm="http://schemas.openxmlformats.org/drawingml/2006/diagram">
        <a:sx d="100" n="33"/>
        <a:sy d="100" n="33"/>
      </p:scale>
      <p:origin xmlns:c="http://schemas.openxmlformats.org/drawingml/2006/chart" xmlns:pic="http://schemas.openxmlformats.org/drawingml/2006/picture" xmlns:dgm="http://schemas.openxmlformats.org/drawingml/2006/diagram" x="0" y="0"/>
    </p:cViewPr>
  </p:outlin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sorter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9522"/>
    </p:cViewPr>
  </p:sorterViewPr>
  <p:notesViewPr>
    <p:cSldViewPr snapToGrid="0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67"/>
          <a:sy d="100" n="67"/>
        </p:scale>
        <p:origin xmlns:c="http://schemas.openxmlformats.org/drawingml/2006/chart" xmlns:pic="http://schemas.openxmlformats.org/drawingml/2006/picture" xmlns:dgm="http://schemas.openxmlformats.org/drawingml/2006/diagram" x="-2232" y="-96"/>
      </p:cViewPr>
      <p:guideLst>
        <p:guide orient="horz" pos="2928"/>
        <p:guide pos="2208"/>
      </p:guideLst>
    </p:cSldViewPr>
  </p:notesViewPr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Masters/slideMaster2.xml" Type="http://schemas.openxmlformats.org/officeDocument/2006/relationships/slideMaster"></Relationship><Relationship Id="rId6" Target="notesMasters/notesMaster1.xml" Type="http://schemas.openxmlformats.org/officeDocument/2006/relationships/notesMaster"></Relationship><Relationship Id="rId7" Target="handoutMasters/handoutMaster1.xml" Type="http://schemas.openxmlformats.org/officeDocument/2006/relationships/handoutMaster"></Relationship><Relationship Id="rId8" Target="slides/slide1.xml" Type="http://schemas.openxmlformats.org/officeDocument/2006/relationships/slide"></Relationship><Relationship Id="rId9" Target="slides/slide2.xml" Type="http://schemas.openxmlformats.org/officeDocument/2006/relationships/slide"></Relationship><Relationship Id="rId10" Target="slides/slide3.xml" Type="http://schemas.openxmlformats.org/officeDocument/2006/relationships/slide"></Relationship><Relationship Id="rId11" Target="slides/slide4.xml" Type="http://schemas.openxmlformats.org/officeDocument/2006/relationships/slide"></Relationship><Relationship Id="rId12" Target="slides/slide5.xml" Type="http://schemas.openxmlformats.org/officeDocument/2006/relationships/slide"></Relationship><Relationship Id="rId13" Target="slides/slide6.xml" Type="http://schemas.openxmlformats.org/officeDocument/2006/relationships/slide"></Relationship><Relationship Id="rId14" Target="slides/slide7.xml" Type="http://schemas.openxmlformats.org/officeDocument/2006/relationships/slide"></Relationship><Relationship Id="rId15" Target="slides/slide8.xml" Type="http://schemas.openxmlformats.org/officeDocument/2006/relationships/slide"></Relationship><Relationship Id="rId16" Target="slides/slide9.xml" Type="http://schemas.openxmlformats.org/officeDocument/2006/relationships/slide"></Relationship><Relationship Id="rId17" Target="slides/slide10.xml" Type="http://schemas.openxmlformats.org/officeDocument/2006/relationships/slide"></Relationship><Relationship Id="rId18" Target="slides/slide11.xml" Type="http://schemas.openxmlformats.org/officeDocument/2006/relationships/slide"></Relationship><Relationship Id="rId19" Target="slides/slide12.xml" Type="http://schemas.openxmlformats.org/officeDocument/2006/relationships/slide"></Relationship><Relationship Id="rId20" Target="slides/slide13.xml" Type="http://schemas.openxmlformats.org/officeDocument/2006/relationships/slide"></Relationship><Relationship Id="rId21" Target="slides/slide14.xml" Type="http://schemas.openxmlformats.org/officeDocument/2006/relationships/slide"></Relationship><Relationship Id="rId22" Target="slides/slide15.xml" Type="http://schemas.openxmlformats.org/officeDocument/2006/relationships/slide"></Relationship><Relationship Id="rId23" Target="slides/slide16.xml" Type="http://schemas.openxmlformats.org/officeDocument/2006/relationships/slide"></Relationship><Relationship Id="rId24" Target="slides/slide17.xml" Type="http://schemas.openxmlformats.org/officeDocument/2006/relationships/slide"></Relationship><Relationship Id="rId25" Target="slides/slide18.xml" Type="http://schemas.openxmlformats.org/officeDocument/2006/relationships/slide"></Relationship><Relationship Id="rId26" Target="slides/slide19.xml" Type="http://schemas.openxmlformats.org/officeDocument/2006/relationships/slide"></Relationship><Relationship Id="rId27" Target="slides/slide20.xml" Type="http://schemas.openxmlformats.org/officeDocument/2006/relationships/slide"></Relationship><Relationship Id="rId28" Target="slides/slide21.xml" Type="http://schemas.openxmlformats.org/officeDocument/2006/relationships/slide"></Relationship><Relationship Id="rId29" Target="slides/slide22.xml" Type="http://schemas.openxmlformats.org/officeDocument/2006/relationships/slide"></Relationship><Relationship Id="rId30" Target="slides/slide23.xml" Type="http://schemas.openxmlformats.org/officeDocument/2006/relationships/slide"></Relationship><Relationship Id="rId31" Target="slides/slide24.xml" Type="http://schemas.openxmlformats.org/officeDocument/2006/relationships/slide"></Relationship><Relationship Id="rId32" Target="slides/slide25.xml" Type="http://schemas.openxmlformats.org/officeDocument/2006/relationships/slide"></Relationship><Relationship Id="rId33" Target="slides/slide26.xml" Type="http://schemas.openxmlformats.org/officeDocument/2006/relationships/slide"></Relationship><Relationship Id="rId34" Target="slides/slide27.xml" Type="http://schemas.openxmlformats.org/officeDocument/2006/relationships/slide"></Relationship><Relationship Id="rId35" Target="slides/slide28.xml" Type="http://schemas.openxmlformats.org/officeDocument/2006/relationships/slide"></Relationship><Relationship Id="rId36" Target="slides/slide29.xml" Type="http://schemas.openxmlformats.org/officeDocument/2006/relationships/slide"></Relationship><Relationship Id="rId37" Target="slides/slide30.xml" Type="http://schemas.openxmlformats.org/officeDocument/2006/relationships/slide"></Relationship><Relationship Id="rId38" Target="slides/slide31.xml" Type="http://schemas.openxmlformats.org/officeDocument/2006/relationships/slide"></Relationship><Relationship Id="rId39" Target="slides/slide32.xml" Type="http://schemas.openxmlformats.org/officeDocument/2006/relationships/slide"></Relationship><Relationship Id="rId40" Target="slides/slide33.xml" Type="http://schemas.openxmlformats.org/officeDocument/2006/relationships/slide"></Relationship><Relationship Id="rId41" Target="slides/slide34.xml" Type="http://schemas.openxmlformats.org/officeDocument/2006/relationships/slide"></Relationship><Relationship Id="rId42" Target="slides/slide35.xml" Type="http://schemas.openxmlformats.org/officeDocument/2006/relationships/slide"></Relationship><Relationship Id="rId43" Target="slides/slide36.xml" Type="http://schemas.openxmlformats.org/officeDocument/2006/relationships/slide"></Relationship><Relationship Id="rId44" Target="slides/slide37.xml" Type="http://schemas.openxmlformats.org/officeDocument/2006/relationships/slide"></Relationship><Relationship Id="rId45" Target="slides/slide38.xml" Type="http://schemas.openxmlformats.org/officeDocument/2006/relationships/slide"></Relationship><Relationship Id="rId46" Target="slides/slide39.xml" Type="http://schemas.openxmlformats.org/officeDocument/2006/relationships/slide"></Relationship><Relationship Id="rId47" Target="slides/slide40.xml" Type="http://schemas.openxmlformats.org/officeDocument/2006/relationships/slide"></Relationship><Relationship Id="rId48" Target="slides/slide41.xml" Type="http://schemas.openxmlformats.org/officeDocument/2006/relationships/slide"></Relationship><Relationship Id="rId49" Target="slides/slide42.xml" Type="http://schemas.openxmlformats.org/officeDocument/2006/relationships/slide"></Relationship><Relationship Id="rId50" Target="slides/slide43.xml" Type="http://schemas.openxmlformats.org/officeDocument/2006/relationships/slide"></Relationship><Relationship Id="rId51" Target="slides/slide44.xml" Type="http://schemas.openxmlformats.org/officeDocument/2006/relationships/slide"></Relationship><Relationship Id="rId52" Target="slides/slide45.xml" Type="http://schemas.openxmlformats.org/officeDocument/2006/relationships/slide"></Relationship><Relationship Id="rId53" Target="slides/slide46.xml" Type="http://schemas.openxmlformats.org/officeDocument/2006/relationships/slide"></Relationship><Relationship Id="rId54" Target="slides/slide47.xml" Type="http://schemas.openxmlformats.org/officeDocument/2006/relationships/slide"></Relationship><Relationship Id="rId55" Target="slides/slide48.xml" Type="http://schemas.openxmlformats.org/officeDocument/2006/relationships/slide"></Relationship><Relationship Id="rId56" Target="slides/slide49.xml" Type="http://schemas.openxmlformats.org/officeDocument/2006/relationships/slide"></Relationship><Relationship Id="rId57" Target="slides/slide50.xml" Type="http://schemas.openxmlformats.org/officeDocument/2006/relationships/slide"></Relationship><Relationship Id="rId58" Target="slides/slide51.xml" Type="http://schemas.openxmlformats.org/officeDocument/2006/relationships/slide"></Relationship><Relationship Id="rId59" Target="slides/slide52.xml" Type="http://schemas.openxmlformats.org/officeDocument/2006/relationships/slide"></Relationship><Relationship Id="rId60" Target="slides/slide53.xml" Type="http://schemas.openxmlformats.org/officeDocument/2006/relationships/slide"></Relationship><Relationship Id="rId61" Target="slides/slide54.xml" Type="http://schemas.openxmlformats.org/officeDocument/2006/relationships/slide"></Relationship><Relationship Id="rId62" Target="slides/slide55.xml" Type="http://schemas.openxmlformats.org/officeDocument/2006/relationships/slide"></Relationship><Relationship Id="rId63" Target="slides/slide56.xml" Type="http://schemas.openxmlformats.org/officeDocument/2006/relationships/slide"></Relationship><Relationship Id="rId64" Target="slides/slide57.xml" Type="http://schemas.openxmlformats.org/officeDocument/2006/relationships/slide"></Relationship><Relationship Id="rId65" Target="slides/slide58.xml" Type="http://schemas.openxmlformats.org/officeDocument/2006/relationships/slide"></Relationship><Relationship Id="rId66" Target="slides/slide59.xml" Type="http://schemas.openxmlformats.org/officeDocument/2006/relationships/slide"></Relationship><Relationship Id="rId67" Target="slides/slide60.xml" Type="http://schemas.openxmlformats.org/officeDocument/2006/relationships/slide"></Relationship><Relationship Id="rId68" Target="slides/slide61.xml" Type="http://schemas.openxmlformats.org/officeDocument/2006/relationships/slide"></Relationship><Relationship Id="rId69" Target="slides/slide62.xml" Type="http://schemas.openxmlformats.org/officeDocument/2006/relationships/slide"></Relationship><Relationship Id="rId70" Target="slides/slide63.xml" Type="http://schemas.openxmlformats.org/officeDocument/2006/relationships/slide"></Relationship><Relationship Id="rId71" Target="slides/slide64.xml" Type="http://schemas.openxmlformats.org/officeDocument/2006/relationships/slide"></Relationship><Relationship Id="rId72" Target="slides/slide65.xml" Type="http://schemas.openxmlformats.org/officeDocument/2006/relationships/slide"></Relationship><Relationship Id="rId73" Target="slides/slide66.xml" Type="http://schemas.openxmlformats.org/officeDocument/2006/relationships/slide"></Relationship><Relationship Id="rId74" Target="slides/slide67.xml" Type="http://schemas.openxmlformats.org/officeDocument/2006/relationships/slide"></Relationship><Relationship Id="rId75" Target="slides/slide68.xml" Type="http://schemas.openxmlformats.org/officeDocument/2006/relationships/slide"></Relationship><Relationship Id="rId76" Target="slides/slide69.xml" Type="http://schemas.openxmlformats.org/officeDocument/2006/relationships/slide"></Relationship><Relationship Id="rId77" Target="slides/slide70.xml" Type="http://schemas.openxmlformats.org/officeDocument/2006/relationships/slide"></Relationship><Relationship Id="rId78" Target="slides/slide71.xml" Type="http://schemas.openxmlformats.org/officeDocument/2006/relationships/slide"></Relationship><Relationship Id="rId79" Target="slides/slide72.xml" Type="http://schemas.openxmlformats.org/officeDocument/2006/relationships/slide"></Relationship><Relationship Id="rId80" Target="slides/slide73.xml" Type="http://schemas.openxmlformats.org/officeDocument/2006/relationships/slide"></Relationship><Relationship Id="rId81" Target="slides/slide74.xml" Type="http://schemas.openxmlformats.org/officeDocument/2006/relationships/slide"></Relationship><Relationship Id="rId82" Target="slides/slide75.xml" Type="http://schemas.openxmlformats.org/officeDocument/2006/relationships/slide"></Relationship><Relationship Id="rId83" Target="theme/theme1.xml" Type="http://schemas.openxmlformats.org/officeDocument/2006/relationships/theme"></Relationship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standalone="yes" ?><Relationships xmlns="http://schemas.openxmlformats.org/package/2006/relationships"><Relationship Id="rId1" Target="../theme/theme4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9219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219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sz="quarter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2196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2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2197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uFillTx/>
              </a:defRPr>
            </a:lvl1pPr>
          </a:lstStyle>
          <a:p>
            <a:fld id="{56971468-300B-42BE-B4CC-3E379A920157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standalone="yes" ?><Relationships xmlns="http://schemas.openxmlformats.org/package/2006/relationships"><Relationship Id="rId1" Target="../theme/theme3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9625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eaLnBrk="1" hangingPunct="1">
              <a:defRPr sz="1200">
                <a:uFillTx/>
                <a:latin charset="0" pitchFamily="18" typeface="Times New Roman"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625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200">
                <a:uFillTx/>
                <a:latin charset="0" pitchFamily="18" typeface="Times New Roman"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6260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96261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6262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eaLnBrk="1" hangingPunct="1">
              <a:defRPr sz="1200">
                <a:uFillTx/>
                <a:latin charset="0" pitchFamily="18" typeface="Times New Roman"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6263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200">
                <a:uFillTx/>
                <a:latin charset="0" pitchFamily="18" typeface="Times New Roman"/>
              </a:defRPr>
            </a:lvl1pPr>
          </a:lstStyle>
          <a:p>
            <a:fld id="{034F74C1-F4BA-468B-93CA-A62133EE46CF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fontAlgn="base" rtl="0">
      <a:spcBef>
        <a:spcPct val="30000"/>
      </a:spcBef>
      <a:spcAft>
        <a:spcPct val="0"/>
      </a:spcAft>
      <a:defRPr kern="1200" kumimoji="1" sz="1200">
        <a:solidFill>
          <a:schemeClr val="tx1"/>
        </a:solidFill>
        <a:uFillTx/>
        <a:latin charset="0" pitchFamily="18" typeface="Times New Roman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kern="1200" kumimoji="1" sz="1200">
        <a:solidFill>
          <a:schemeClr val="tx1"/>
        </a:solidFill>
        <a:uFillTx/>
        <a:latin charset="0" pitchFamily="18" typeface="Times New Roman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kern="1200" kumimoji="1" sz="1200">
        <a:solidFill>
          <a:schemeClr val="tx1"/>
        </a:solidFill>
        <a:uFillTx/>
        <a:latin charset="0" pitchFamily="18" typeface="Times New Roman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kern="1200" kumimoji="1" sz="1200">
        <a:solidFill>
          <a:schemeClr val="tx1"/>
        </a:solidFill>
        <a:uFillTx/>
        <a:latin charset="0" pitchFamily="18" typeface="Times New Roman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kern="1200" kumimoji="1" sz="1200">
        <a:solidFill>
          <a:schemeClr val="tx1"/>
        </a:solidFill>
        <a:uFillTx/>
        <a:latin charset="0" pitchFamily="18" typeface="Times New Roman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1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2.xml.rels><?xml version="1.0" standalone="yes" ?><Relationships xmlns="http://schemas.openxmlformats.org/package/2006/relationships"><Relationship Id="rId1" Target="../slides/slide1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3.xml.rels><?xml version="1.0" standalone="yes" ?><Relationships xmlns="http://schemas.openxmlformats.org/package/2006/relationships"><Relationship Id="rId1" Target="../slides/slide1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4.xml.rels><?xml version="1.0" standalone="yes" ?><Relationships xmlns="http://schemas.openxmlformats.org/package/2006/relationships"><Relationship Id="rId1" Target="../slides/slide1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5.xml.rels><?xml version="1.0" standalone="yes" ?><Relationships xmlns="http://schemas.openxmlformats.org/package/2006/relationships"><Relationship Id="rId1" Target="../slides/slide1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6.xml.rels><?xml version="1.0" standalone="yes" ?><Relationships xmlns="http://schemas.openxmlformats.org/package/2006/relationships"><Relationship Id="rId1" Target="../slides/slide1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7.xml.rels><?xml version="1.0" standalone="yes" ?><Relationships xmlns="http://schemas.openxmlformats.org/package/2006/relationships"><Relationship Id="rId1" Target="../slides/slide1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8.xml.rels><?xml version="1.0" standalone="yes" ?><Relationships xmlns="http://schemas.openxmlformats.org/package/2006/relationships"><Relationship Id="rId1" Target="../slides/slide2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9.xml.rels><?xml version="1.0" standalone="yes" ?><Relationships xmlns="http://schemas.openxmlformats.org/package/2006/relationships"><Relationship Id="rId1" Target="../slides/slide2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0.xml.rels><?xml version="1.0" standalone="yes" ?><Relationships xmlns="http://schemas.openxmlformats.org/package/2006/relationships"><Relationship Id="rId1" Target="../slides/slide2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1.xml.rels><?xml version="1.0" standalone="yes" ?><Relationships xmlns="http://schemas.openxmlformats.org/package/2006/relationships"><Relationship Id="rId1" Target="../slides/slide2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2.xml.rels><?xml version="1.0" standalone="yes" ?><Relationships xmlns="http://schemas.openxmlformats.org/package/2006/relationships"><Relationship Id="rId1" Target="../slides/slide2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3.xml.rels><?xml version="1.0" standalone="yes" ?><Relationships xmlns="http://schemas.openxmlformats.org/package/2006/relationships"><Relationship Id="rId1" Target="../slides/slide2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4.xml.rels><?xml version="1.0" standalone="yes" ?><Relationships xmlns="http://schemas.openxmlformats.org/package/2006/relationships"><Relationship Id="rId1" Target="../slides/slide2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5.xml.rels><?xml version="1.0" standalone="yes" ?><Relationships xmlns="http://schemas.openxmlformats.org/package/2006/relationships"><Relationship Id="rId1" Target="../slides/slide2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6.xml.rels><?xml version="1.0" standalone="yes" ?><Relationships xmlns="http://schemas.openxmlformats.org/package/2006/relationships"><Relationship Id="rId1" Target="../slides/slide2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7.xml.rels><?xml version="1.0" standalone="yes" ?><Relationships xmlns="http://schemas.openxmlformats.org/package/2006/relationships"><Relationship Id="rId1" Target="../slides/slide2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8.xml.rels><?xml version="1.0" standalone="yes" ?><Relationships xmlns="http://schemas.openxmlformats.org/package/2006/relationships"><Relationship Id="rId1" Target="../slides/slide3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9.xml.rels><?xml version="1.0" standalone="yes" ?><Relationships xmlns="http://schemas.openxmlformats.org/package/2006/relationships"><Relationship Id="rId1" Target="../slides/slide3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0.xml.rels><?xml version="1.0" standalone="yes" ?><Relationships xmlns="http://schemas.openxmlformats.org/package/2006/relationships"><Relationship Id="rId1" Target="../slides/slide3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1.xml.rels><?xml version="1.0" standalone="yes" ?><Relationships xmlns="http://schemas.openxmlformats.org/package/2006/relationships"><Relationship Id="rId1" Target="../slides/slide4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2.xml.rels><?xml version="1.0" standalone="yes" ?><Relationships xmlns="http://schemas.openxmlformats.org/package/2006/relationships"><Relationship Id="rId1" Target="../slides/slide4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3.xml.rels><?xml version="1.0" standalone="yes" ?><Relationships xmlns="http://schemas.openxmlformats.org/package/2006/relationships"><Relationship Id="rId1" Target="../slides/slide4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4.xml.rels><?xml version="1.0" standalone="yes" ?><Relationships xmlns="http://schemas.openxmlformats.org/package/2006/relationships"><Relationship Id="rId1" Target="../slides/slide4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5.xml.rels><?xml version="1.0" standalone="yes" ?><Relationships xmlns="http://schemas.openxmlformats.org/package/2006/relationships"><Relationship Id="rId1" Target="../slides/slide4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6.xml.rels><?xml version="1.0" standalone="yes" ?><Relationships xmlns="http://schemas.openxmlformats.org/package/2006/relationships"><Relationship Id="rId1" Target="../slides/slide4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7.xml.rels><?xml version="1.0" standalone="yes" ?><Relationships xmlns="http://schemas.openxmlformats.org/package/2006/relationships"><Relationship Id="rId1" Target="../slides/slide4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8.xml.rels><?xml version="1.0" standalone="yes" ?><Relationships xmlns="http://schemas.openxmlformats.org/package/2006/relationships"><Relationship Id="rId1" Target="../slides/slide4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9.xml.rels><?xml version="1.0" standalone="yes" ?><Relationships xmlns="http://schemas.openxmlformats.org/package/2006/relationships"><Relationship Id="rId1" Target="../slides/slide4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0.xml.rels><?xml version="1.0" standalone="yes" ?><Relationships xmlns="http://schemas.openxmlformats.org/package/2006/relationships"><Relationship Id="rId1" Target="../slides/slide5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1.xml.rels><?xml version="1.0" standalone="yes" ?><Relationships xmlns="http://schemas.openxmlformats.org/package/2006/relationships"><Relationship Id="rId1" Target="../slides/slide5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2.xml.rels><?xml version="1.0" standalone="yes" ?><Relationships xmlns="http://schemas.openxmlformats.org/package/2006/relationships"><Relationship Id="rId1" Target="../slides/slide5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3.xml.rels><?xml version="1.0" standalone="yes" ?><Relationships xmlns="http://schemas.openxmlformats.org/package/2006/relationships"><Relationship Id="rId1" Target="../slides/slide5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4.xml.rels><?xml version="1.0" standalone="yes" ?><Relationships xmlns="http://schemas.openxmlformats.org/package/2006/relationships"><Relationship Id="rId1" Target="../slides/slide5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5.xml.rels><?xml version="1.0" standalone="yes" ?><Relationships xmlns="http://schemas.openxmlformats.org/package/2006/relationships"><Relationship Id="rId1" Target="../slides/slide5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6.xml.rels><?xml version="1.0" standalone="yes" ?><Relationships xmlns="http://schemas.openxmlformats.org/package/2006/relationships"><Relationship Id="rId1" Target="../slides/slide5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7.xml.rels><?xml version="1.0" standalone="yes" ?><Relationships xmlns="http://schemas.openxmlformats.org/package/2006/relationships"><Relationship Id="rId1" Target="../slides/slide5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8.xml.rels><?xml version="1.0" standalone="yes" ?><Relationships xmlns="http://schemas.openxmlformats.org/package/2006/relationships"><Relationship Id="rId1" Target="../slides/slide5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9.xml.rels><?xml version="1.0" standalone="yes" ?><Relationships xmlns="http://schemas.openxmlformats.org/package/2006/relationships"><Relationship Id="rId1" Target="../slides/slide5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0.xml.rels><?xml version="1.0" standalone="yes" ?><Relationships xmlns="http://schemas.openxmlformats.org/package/2006/relationships"><Relationship Id="rId1" Target="../slides/slide6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1.xml.rels><?xml version="1.0" standalone="yes" ?><Relationships xmlns="http://schemas.openxmlformats.org/package/2006/relationships"><Relationship Id="rId1" Target="../slides/slide6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2.xml.rels><?xml version="1.0" standalone="yes" ?><Relationships xmlns="http://schemas.openxmlformats.org/package/2006/relationships"><Relationship Id="rId1" Target="../slides/slide6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3.xml.rels><?xml version="1.0" standalone="yes" ?><Relationships xmlns="http://schemas.openxmlformats.org/package/2006/relationships"><Relationship Id="rId1" Target="../slides/slide6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4.xml.rels><?xml version="1.0" standalone="yes" ?><Relationships xmlns="http://schemas.openxmlformats.org/package/2006/relationships"><Relationship Id="rId1" Target="../slides/slide6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5.xml.rels><?xml version="1.0" standalone="yes" ?><Relationships xmlns="http://schemas.openxmlformats.org/package/2006/relationships"><Relationship Id="rId1" Target="../slides/slide6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6.xml.rels><?xml version="1.0" standalone="yes" ?><Relationships xmlns="http://schemas.openxmlformats.org/package/2006/relationships"><Relationship Id="rId1" Target="../slides/slide7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7.xml.rels><?xml version="1.0" standalone="yes" ?><Relationships xmlns="http://schemas.openxmlformats.org/package/2006/relationships"><Relationship Id="rId1" Target="../slides/slide7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8.xml.rels><?xml version="1.0" standalone="yes" ?><Relationships xmlns="http://schemas.openxmlformats.org/package/2006/relationships"><Relationship Id="rId1" Target="../slides/slide7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9.xml.rels><?xml version="1.0" standalone="yes" ?><Relationships xmlns="http://schemas.openxmlformats.org/package/2006/relationships"><Relationship Id="rId1" Target="../slides/slide7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0.xml.rels><?xml version="1.0" standalone="yes" ?><Relationships xmlns="http://schemas.openxmlformats.org/package/2006/relationships"><Relationship Id="rId1" Target="../slides/slide7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1.xml.rels><?xml version="1.0" standalone="yes" ?><Relationships xmlns="http://schemas.openxmlformats.org/package/2006/relationships"><Relationship Id="rId1" Target="../slides/slide7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../slides/slide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069B55FD-350C-4F6A-9634-B053A121FF38}" type="slidenum">
              <a:rPr lang="en-US">
                <a:uFillTx/>
              </a:rPr>
              <a:pPr/>
              <a:t>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728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9728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3DD73A0-F3E9-4FC8-A008-CEBF87B4E560}" type="slidenum">
              <a:rPr lang="en-US">
                <a:uFillTx/>
              </a:rPr>
              <a:pPr/>
              <a:t>12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326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2326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4754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fld id="{DF703184-DE83-4729-94C3-27BBFBDFDEF1}" type="slidenum">
              <a:rPr baseline="0" lang="en-US" sz="1200">
                <a:uFillTx/>
              </a:rPr>
              <a:pPr/>
              <a:t>13</a:t>
            </a:fld>
            <a:endParaRPr baseline="0" lang="en-US" sz="12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75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74756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27003DC1-7DD7-4221-8F7C-663EB6FE1585}" type="slidenum">
              <a:rPr lang="en-US">
                <a:uFillTx/>
              </a:rPr>
              <a:pPr/>
              <a:t>14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429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2429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07DBCD9-AE52-4CB6-876B-30983D8A7474}" type="slidenum">
              <a:rPr lang="en-US">
                <a:uFillTx/>
              </a:rPr>
              <a:pPr/>
              <a:t>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531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2531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95234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fld id="{04CFA2CC-FD50-40C6-9615-4D7796B5D3AE}" type="slidenum">
              <a:rPr baseline="0" lang="en-US" sz="1200">
                <a:uFillTx/>
              </a:rPr>
              <a:pPr/>
              <a:t>16</a:t>
            </a:fld>
            <a:endParaRPr baseline="0" lang="en-US" sz="12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523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95236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E7CC0FF-E9B7-42B2-A21A-E7617095DED8}" type="slidenum">
              <a:rPr lang="en-US">
                <a:uFillTx/>
              </a:rPr>
              <a:pPr/>
              <a:t>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633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2633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10EF115-919E-4F07-8698-B394961EBDA4}" type="slidenum">
              <a:rPr lang="en-US">
                <a:uFillTx/>
              </a:rPr>
              <a:pPr/>
              <a:t>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736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2736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64E1EB2E-DE8F-4A03-8112-9EE2F2EEDBEB}" type="slidenum">
              <a:rPr lang="en-US">
                <a:uFillTx/>
              </a:rPr>
              <a:pPr/>
              <a:t>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201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4201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lang="en-US" sz="1400">
                <a:uFillTx/>
              </a:rPr>
              <a:t>NRZ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Two different voltages for 0 and 1 bits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Voltage constant during bit interval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No transition (i.e. no return to zero voltage)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Options:</a:t>
            </a:r>
          </a:p>
          <a:p>
            <a:r>
              <a:rPr lang="en-US">
                <a:uFillTx/>
              </a:rPr>
              <a:t>1. Absence of voltage for zero, constant positive voltage for one</a:t>
            </a:r>
          </a:p>
          <a:p>
            <a:r>
              <a:rPr lang="en-US">
                <a:uFillTx/>
              </a:rPr>
              <a:t>2. More often, negative voltage for one value and positive for the other</a:t>
            </a:r>
          </a:p>
          <a:p>
            <a:r>
              <a:rPr b="1" lang="en-US" sz="1400">
                <a:uFillTx/>
              </a:rPr>
              <a:t>NRZI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Inverted on ones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Constant voltage pulse for duration of bit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Data encoded as presence or absence of signal transition at beginning of bit time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Transition (low to high or high to low) denotes a binary 1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No transition denotes binary 0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An example of differential encoding</a:t>
            </a:r>
          </a:p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69CE2F0-9D19-4B3F-BA94-C001A087E9BB}" type="slidenum">
              <a:rPr lang="en-US">
                <a:uFillTx/>
              </a:rPr>
              <a:pPr/>
              <a:t>20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838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2838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CB34C6F-8A52-4B50-B951-51B7FA4C5F1D}" type="slidenum">
              <a:rPr lang="en-US">
                <a:uFillTx/>
              </a:rPr>
              <a:pPr/>
              <a:t>21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713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4713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5D88F74-C4D7-473F-BAD7-8DF6E16EE593}" type="slidenum">
              <a:rPr lang="en-US">
                <a:uFillTx/>
              </a:rPr>
              <a:pPr/>
              <a:t>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2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82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0108784-8929-4E0C-8175-45943DF8990E}" type="slidenum">
              <a:rPr lang="en-US">
                <a:uFillTx/>
              </a:rPr>
              <a:pPr/>
              <a:t>22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816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4816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A8C6CC8-78C5-4A66-A874-CCB5BD658DF1}" type="slidenum">
              <a:rPr lang="en-US">
                <a:uFillTx/>
              </a:rPr>
              <a:pPr/>
              <a:t>23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941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2941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229FE6-5BFB-464A-AD24-D4621655C1BF}" type="slidenum">
              <a:rPr lang="en-US">
                <a:uFillTx/>
              </a:rPr>
              <a:pPr/>
              <a:t>24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513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47513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lang="en-US" sz="1400">
                <a:uFillTx/>
              </a:rPr>
              <a:t>Manchester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Transition in middle of each bit period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Transition serves as clock and data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Low to high represents 1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High to low represents 0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Used by IEEE 802.3 (Ethernet LAN)</a:t>
            </a:r>
          </a:p>
          <a:p>
            <a:r>
              <a:rPr b="1" lang="en-US" sz="1400">
                <a:uFillTx/>
              </a:rPr>
              <a:t>Differential Manchester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Mid-bit transition is clocking only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Transition at start of a bit period represents 0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No transition at start of a bit period represents 1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This is a differential encoding scheme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Used by IEEE 802.5 (Token Ring LAN)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68498DC-CEB7-40AF-949D-3D02B6DFA34C}" type="slidenum">
              <a:rPr lang="en-US">
                <a:uFillTx/>
              </a:rPr>
              <a:pPr/>
              <a:t>25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923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47923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109215A-BFC1-4A2D-BD4A-7BC404ED4E4E}" type="slidenum">
              <a:rPr lang="en-US">
                <a:uFillTx/>
              </a:rPr>
              <a:pPr/>
              <a:t>26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8333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48333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A903D6E-C201-43D2-92B3-7D0230CE57BD}" type="slidenum">
              <a:rPr lang="en-US">
                <a:uFillTx/>
              </a:rPr>
              <a:pPr/>
              <a:t>27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296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5296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BA6233-6FFB-4D28-B161-A5CC1E38C44D}" type="slidenum">
              <a:rPr lang="en-US">
                <a:uFillTx/>
              </a:rPr>
              <a:pPr/>
              <a:t>28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501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5501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7E57D6C-CB7D-4FCA-B7E3-EE54B7DA3879}" type="slidenum">
              <a:rPr lang="en-US">
                <a:uFillTx/>
              </a:rPr>
              <a:pPr/>
              <a:t>29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248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3248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C78E7ED-D541-48F1-943D-893708F7A947}" type="slidenum">
              <a:rPr lang="en-US">
                <a:uFillTx/>
              </a:rPr>
              <a:pPr/>
              <a:t>31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729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6729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lang="en-US" sz="1400">
                <a:uFillTx/>
              </a:rPr>
              <a:t>Manchester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Transition in middle of each bit period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Transition serves as clock and data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Low to high represents 1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High to low represents 0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Used by IEEE 802.3 (Ethernet LAN)</a:t>
            </a:r>
          </a:p>
          <a:p>
            <a:r>
              <a:rPr b="1" lang="en-US" sz="1400">
                <a:uFillTx/>
              </a:rPr>
              <a:t>Differential Manchester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Mid-bit transition is clocking only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Transition at start of a bit period represents 0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No transition at start of a bit period represents 1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This is a differential encoding scheme</a:t>
            </a:r>
          </a:p>
          <a:p>
            <a:pPr>
              <a:buFontTx/>
              <a:buChar char="•"/>
            </a:pPr>
            <a:r>
              <a:rPr lang="en-US">
                <a:uFillTx/>
              </a:rPr>
              <a:t> Used by IEEE 802.5 (Token Ring LAN)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A315BE9-7E96-46BD-A7BC-4F8E67B1E0D0}" type="slidenum">
              <a:rPr lang="en-US">
                <a:uFillTx/>
              </a:rPr>
              <a:pPr/>
              <a:t>37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65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365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20DE690-BDE9-4855-A7AC-3FBB4A23DE87}" type="slidenum">
              <a:rPr lang="en-US">
                <a:uFillTx/>
              </a:rPr>
              <a:pPr/>
              <a:t>3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609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1609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EF997CE-AEF7-478C-9F8A-FC8449B426BA}" type="slidenum">
              <a:rPr lang="en-US">
                <a:uFillTx/>
              </a:rPr>
              <a:pPr/>
              <a:t>39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965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3965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A365DA7-F773-40E6-989A-DF246E5EAE53}" type="slidenum">
              <a:rPr lang="en-US">
                <a:uFillTx/>
              </a:rPr>
              <a:pPr/>
              <a:t>40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21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621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23C6276-DAAC-4C05-940C-E5BEB68403FE}" type="slidenum">
              <a:rPr lang="en-US">
                <a:uFillTx/>
              </a:rPr>
              <a:pPr/>
              <a:t>41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422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6422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9DB4234-288F-4D3D-BD17-276E6E0D3B22}" type="slidenum">
              <a:rPr lang="en-US">
                <a:uFillTx/>
              </a:rPr>
              <a:pPr/>
              <a:t>42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688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0688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8DFCEA4-99BE-472B-9028-A9E53D6DDDB1}" type="slidenum">
              <a:rPr lang="en-US">
                <a:uFillTx/>
              </a:rPr>
              <a:pPr/>
              <a:t>44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893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0893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87A2670-7032-48F0-B1AA-555DF701F47C}" type="slidenum">
              <a:rPr lang="en-US">
                <a:uFillTx/>
              </a:rPr>
              <a:pPr/>
              <a:t>45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067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4067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22A550A6-9774-4DCD-AA85-19342CC88CD1}" type="slidenum">
              <a:rPr lang="en-US">
                <a:uFillTx/>
              </a:rPr>
              <a:pPr/>
              <a:t>46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200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1200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0215806-0C17-4CA5-8F21-A3F6F1AC8997}" type="slidenum">
              <a:rPr lang="en-US">
                <a:uFillTx/>
              </a:rPr>
              <a:pPr/>
              <a:t>47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507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1507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0893181-C4F0-4CEF-BFB1-83CE920C88C7}" type="slidenum">
              <a:rPr lang="en-US">
                <a:uFillTx/>
              </a:rPr>
              <a:pPr/>
              <a:t>48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68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7168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bIns="44865" lIns="89730" rIns="89730" tIns="44865"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54E6579-279B-4679-B8C9-4DB67A407DF6}" type="slidenum">
              <a:rPr lang="en-US">
                <a:uFillTx/>
              </a:rPr>
              <a:pPr/>
              <a:t>49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13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013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B8A3E9A-8B7C-4CD6-9F54-E0E81A43476C}" type="slidenum">
              <a:rPr lang="en-US">
                <a:uFillTx/>
              </a:rPr>
              <a:pPr/>
              <a:t>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605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8605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0893181-C4F0-4CEF-BFB1-83CE920C88C7}" type="slidenum">
              <a:rPr lang="en-US">
                <a:uFillTx/>
              </a:rPr>
              <a:pPr/>
              <a:t>50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68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7168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bIns="44865" lIns="89730" rIns="89730" tIns="44865"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A411A7D-BB29-490A-96B8-DB93DCBB24DA}" type="slidenum">
              <a:rPr lang="en-US">
                <a:uFillTx/>
              </a:rPr>
              <a:pPr/>
              <a:t>51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40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0240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03F00A45-E870-468C-8D4D-C9B5F6E964BB}" type="slidenum">
              <a:rPr lang="en-US">
                <a:uFillTx/>
              </a:rPr>
              <a:pPr/>
              <a:t>52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342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0342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2F92139-3813-4E2E-8C2B-24D221DA7B8E}" type="slidenum">
              <a:rPr lang="en-US">
                <a:uFillTx/>
              </a:rPr>
              <a:pPr/>
              <a:t>53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445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0445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83426E-A010-4BD9-8BFA-21BF4B4F20A3}" type="slidenum">
              <a:rPr lang="en-US">
                <a:uFillTx/>
              </a:rPr>
              <a:pPr/>
              <a:t>54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933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9933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2025655F-13C5-4AAE-8667-8C29306FBC51}" type="slidenum">
              <a:rPr lang="en-US">
                <a:uFillTx/>
              </a:rPr>
              <a:pPr/>
              <a:t>55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547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0547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C36CD3D-59D1-4752-9BF9-E85532FF56D2}" type="slidenum">
              <a:rPr lang="en-US">
                <a:uFillTx/>
              </a:rPr>
              <a:pPr/>
              <a:t>56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649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0649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9570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fld id="{941553CB-0047-4B81-92DA-C7E4169BC0FC}" type="slidenum">
              <a:rPr baseline="0" lang="en-US" sz="1200">
                <a:solidFill>
                  <a:srgbClr val="000000"/>
                </a:solidFill>
                <a:uFillTx/>
              </a:rPr>
              <a:pPr/>
              <a:t>57</a:t>
            </a:fld>
            <a:endParaRPr baseline="0" lang="en-US" sz="12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957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09572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11618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fld id="{72E79397-16B4-4B9C-A214-C263F635E8F7}" type="slidenum">
              <a:rPr baseline="0" lang="en-US" sz="1200">
                <a:solidFill>
                  <a:srgbClr val="000000"/>
                </a:solidFill>
                <a:uFillTx/>
              </a:rPr>
              <a:pPr/>
              <a:t>58</a:t>
            </a:fld>
            <a:endParaRPr baseline="0" lang="en-US" sz="12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1619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11620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13666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fld id="{68F3D44A-CB4B-47FC-ACD9-473C945C2462}" type="slidenum">
              <a:rPr baseline="0" lang="en-US" sz="1200">
                <a:solidFill>
                  <a:srgbClr val="000000"/>
                </a:solidFill>
                <a:uFillTx/>
              </a:rPr>
              <a:pPr/>
              <a:t>59</a:t>
            </a:fld>
            <a:endParaRPr baseline="0" lang="en-US" sz="12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366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13668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887093B-0CA5-419C-B24E-32E33ED68CB5}" type="slidenum">
              <a:rPr lang="en-US">
                <a:uFillTx/>
              </a:rPr>
              <a:pPr/>
              <a:t>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712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1712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14690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fld id="{6EA1A88C-AE1C-4E24-BCCD-D8D63F261C73}" type="slidenum">
              <a:rPr baseline="0" lang="en-US" sz="1200">
                <a:solidFill>
                  <a:srgbClr val="000000"/>
                </a:solidFill>
                <a:uFillTx/>
              </a:rPr>
              <a:pPr/>
              <a:t>60</a:t>
            </a:fld>
            <a:endParaRPr baseline="0" lang="en-US" sz="12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469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14692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18786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fld id="{0F03B332-30C7-4923-99BA-22A52FFF1656}" type="slidenum">
              <a:rPr baseline="0" lang="en-US" sz="1200">
                <a:solidFill>
                  <a:srgbClr val="000000"/>
                </a:solidFill>
                <a:uFillTx/>
              </a:rPr>
              <a:pPr/>
              <a:t>61</a:t>
            </a:fld>
            <a:endParaRPr baseline="0" lang="en-US" sz="12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878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18788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AF012E1-EE42-4850-8A09-3FAE2B71D0A9}" type="slidenum">
              <a:rPr lang="en-US">
                <a:uFillTx/>
              </a:rPr>
              <a:pPr/>
              <a:t>62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752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0752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21858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fld id="{B98E10D1-A312-4A57-ADE0-7C18A22E7B4C}" type="slidenum">
              <a:rPr baseline="0" lang="en-US" sz="1200">
                <a:solidFill>
                  <a:srgbClr val="000000"/>
                </a:solidFill>
                <a:uFillTx/>
              </a:rPr>
              <a:pPr/>
              <a:t>66</a:t>
            </a:fld>
            <a:endParaRPr baseline="0" lang="en-US" sz="12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1859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21860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24930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fld id="{EBC985E0-C49D-4A1E-8972-44C59CCB26CF}" type="slidenum">
              <a:rPr baseline="0" lang="en-US" sz="1200">
                <a:solidFill>
                  <a:srgbClr val="000000"/>
                </a:solidFill>
                <a:uFillTx/>
              </a:rPr>
              <a:pPr/>
              <a:t>67</a:t>
            </a:fld>
            <a:endParaRPr baseline="0" lang="en-US" sz="12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493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24932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25954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fld id="{5B967548-77D0-491A-9D3A-5AC2EC1D7F18}" type="slidenum">
              <a:rPr baseline="0" lang="en-US" sz="1200">
                <a:solidFill>
                  <a:srgbClr val="000000"/>
                </a:solidFill>
                <a:uFillTx/>
              </a:rPr>
              <a:pPr/>
              <a:t>68</a:t>
            </a:fld>
            <a:endParaRPr baseline="0" lang="en-US" sz="12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595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25956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4446A29-0FCE-4CF9-A247-7A4CABA74BCD}" type="slidenum">
              <a:rPr lang="en-US">
                <a:uFillTx/>
              </a:rPr>
              <a:pPr/>
              <a:t>70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776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1776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6B87055A-EC60-4F82-902F-A5F88E4C4CB5}" type="slidenum">
              <a:rPr lang="en-US">
                <a:uFillTx/>
              </a:rPr>
              <a:pPr/>
              <a:t>71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878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1878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01CC432-F23D-4D33-84E0-61D12DA31955}" type="slidenum">
              <a:rPr lang="en-US">
                <a:uFillTx/>
              </a:rPr>
              <a:pPr/>
              <a:t>72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318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9318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29026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fld id="{FA35680A-0758-4E40-A486-FFB39F36F646}" type="slidenum">
              <a:rPr baseline="0" lang="en-US" sz="1200">
                <a:solidFill>
                  <a:srgbClr val="000000"/>
                </a:solidFill>
                <a:uFillTx/>
              </a:rPr>
              <a:pPr/>
              <a:t>73</a:t>
            </a:fld>
            <a:endParaRPr baseline="0" lang="en-US" sz="12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902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29028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3FACCA8-B442-483A-93B6-91F767AAD3D4}" type="slidenum">
              <a:rPr lang="en-US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814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1814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6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30050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fld id="{7CE7A8ED-95B5-4F03-86D4-297DB8612AAD}" type="slidenum">
              <a:rPr baseline="0" lang="en-US" sz="1200">
                <a:solidFill>
                  <a:srgbClr val="000000"/>
                </a:solidFill>
                <a:uFillTx/>
              </a:rPr>
              <a:pPr/>
              <a:t>74</a:t>
            </a:fld>
            <a:endParaRPr baseline="0" lang="en-US" sz="12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005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30052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6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9EAA97C-AF4A-4E89-BEA7-4EAC7AAB8466}" type="slidenum">
              <a:rPr lang="en-US">
                <a:uFillTx/>
              </a:rPr>
              <a:pPr/>
              <a:t>75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083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12083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6FF2890C-64AD-4D0E-94A0-F4D97551123C}" type="slidenum">
              <a:rPr lang="en-US">
                <a:uFillTx/>
              </a:rPr>
              <a:pPr/>
              <a:t>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917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1917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FD1B325-E135-4BBB-8C65-050D21834C38}" type="slidenum">
              <a:rPr lang="en-US">
                <a:uFillTx/>
              </a:rPr>
              <a:pPr/>
              <a:t>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019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52019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8483CAA-F664-4326-8194-DD3B0778F335}" type="slidenum">
              <a:rPr lang="en-US">
                <a:uFillTx/>
              </a:rPr>
              <a:pPr/>
              <a:t>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001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47001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3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4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5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6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7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8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9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0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1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2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3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4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164866" name="Group 205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164867" name="Group 2051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164868" name="Rectangle 2052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64869" name="Rectangle 2053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 wrap="none"/>
              <a:lstStyle/>
              <a:p>
                <a:endParaRPr lang="en-US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164870" name="Group 2054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164871" name="Rectangle 2055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64872" name="Rectangle 2056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 wrap="none"/>
              <a:lstStyle/>
              <a:p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pic="http://schemas.openxmlformats.org/drawingml/2006/picture" xmlns:dgm="http://schemas.openxmlformats.org/drawingml/2006/diagram" id="164873" name="Rectangle 2057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64874" name="Rectangle 2058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64875" name="Rectangle 205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64876" name="Rectangle 2060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600" y="1676400"/>
            <a:ext cx="7772400" cy="14620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4877" name="Rectangle 206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886200"/>
            <a:ext cx="64008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Font charset="2" pitchFamily="2" typeface="Wingdings"/>
              <a:buNone/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4878" name="Rectangle 206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600" y="6248400"/>
            <a:ext cx="1905000" cy="45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solidFill>
                  <a:schemeClr val="bg2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4879" name="Rectangle 206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429000" y="6248400"/>
            <a:ext cx="2895600" cy="45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solidFill>
                  <a:schemeClr val="bg2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4880" name="Rectangle 206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0" y="6248400"/>
            <a:ext cx="1905000" cy="45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solidFill>
                  <a:schemeClr val="bg2"/>
                </a:solidFill>
                <a:uFillTx/>
              </a:defRPr>
            </a:lvl1pPr>
          </a:lstStyle>
          <a:p>
            <a:fld id="{A4F8C562-A324-4B97-958B-60CFD3BD4537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4881" name="Rectangle 206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9144000" cy="152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tint val="33333"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4882" name="Rectangle 206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6705600"/>
            <a:ext cx="9144000" cy="152400"/>
          </a:xfrm>
          <a:prstGeom prst="rect">
            <a:avLst/>
          </a:prstGeom>
          <a:gradFill rotWithShape="0">
            <a:gsLst>
              <a:gs pos="0">
                <a:srgbClr val="FF6600">
                  <a:tint val="33333"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fld id="{1EEB1E04-4309-4B67-BBA5-A775F4A319F8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004050" y="214313"/>
            <a:ext cx="1951038" cy="5918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50938" y="214313"/>
            <a:ext cx="5700712" cy="5918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fld id="{E0E0DCE2-372A-4033-8322-F1D056DB2070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2" name="Group 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3" name="Group 3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10" name="Rectangle 4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 wrap="none"/>
              <a:lstStyle>
                <a:lvl1pPr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1pPr>
                <a:lvl2pPr indent="-285750" marL="74295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2pPr>
                <a:lvl3pPr indent="-228600" marL="114300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3pPr>
                <a:lvl4pPr indent="-228600" marL="160020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4pPr>
                <a:lvl5pPr indent="-228600" marL="205740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9pPr>
              </a:lstStyle>
              <a:p>
                <a:endParaRPr lang="en-US" smtClean="0">
                  <a:solidFill>
                    <a:srgbClr val="000000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1" name="Rectangle 5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 wrap="none"/>
              <a:lstStyle>
                <a:lvl1pPr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1pPr>
                <a:lvl2pPr indent="-285750" marL="74295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2pPr>
                <a:lvl3pPr indent="-228600" marL="114300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3pPr>
                <a:lvl4pPr indent="-228600" marL="160020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4pPr>
                <a:lvl5pPr indent="-228600" marL="205740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9pPr>
              </a:lstStyle>
              <a:p>
                <a:endParaRPr lang="en-US" smtClean="0">
                  <a:solidFill>
                    <a:srgbClr val="000000"/>
                  </a:solidFill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4" name="Group 6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8" name="Rectangle 7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 wrap="none"/>
              <a:lstStyle>
                <a:lvl1pPr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1pPr>
                <a:lvl2pPr indent="-285750" marL="74295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2pPr>
                <a:lvl3pPr indent="-228600" marL="114300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3pPr>
                <a:lvl4pPr indent="-228600" marL="160020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4pPr>
                <a:lvl5pPr indent="-228600" marL="205740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9pPr>
              </a:lstStyle>
              <a:p>
                <a:endParaRPr lang="en-US" smtClean="0">
                  <a:solidFill>
                    <a:srgbClr val="000000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9" name="Rectangle 8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 wrap="none"/>
              <a:lstStyle>
                <a:lvl1pPr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1pPr>
                <a:lvl2pPr indent="-285750" marL="74295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2pPr>
                <a:lvl3pPr indent="-228600" marL="114300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3pPr>
                <a:lvl4pPr indent="-228600" marL="160020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4pPr>
                <a:lvl5pPr indent="-228600" marL="2057400"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aseline="-14000" sz="2000">
                    <a:solidFill>
                      <a:schemeClr val="tx1"/>
                    </a:solidFill>
                    <a:uFillTx/>
                    <a:latin charset="0" panose="02020603050405020304" pitchFamily="18" typeface="Times New Roman"/>
                  </a:defRPr>
                </a:lvl9pPr>
              </a:lstStyle>
              <a:p>
                <a:endParaRPr lang="en-US" smtClean="0">
                  <a:solidFill>
                    <a:srgbClr val="000000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pic="http://schemas.openxmlformats.org/drawingml/2006/picture" xmlns:dgm="http://schemas.openxmlformats.org/drawingml/2006/diagram" id="5" name="Rectangle 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>
              <a:lvl1pPr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1pPr>
              <a:lvl2pPr indent="-285750" marL="74295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2pPr>
              <a:lvl3pPr indent="-228600" marL="114300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3pPr>
              <a:lvl4pPr indent="-228600" marL="160020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4pPr>
              <a:lvl5pPr indent="-228600" marL="205740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9pPr>
            </a:lstStyle>
            <a:p>
              <a:endParaRPr lang="en-US" smtClean="0">
                <a:solidFill>
                  <a:srgbClr val="000000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" name="Rectangle 10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>
              <a:lvl1pPr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1pPr>
              <a:lvl2pPr indent="-285750" marL="74295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2pPr>
              <a:lvl3pPr indent="-228600" marL="114300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3pPr>
              <a:lvl4pPr indent="-228600" marL="160020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4pPr>
              <a:lvl5pPr indent="-228600" marL="205740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9pPr>
            </a:lstStyle>
            <a:p>
              <a:endParaRPr lang="en-US" smtClean="0">
                <a:solidFill>
                  <a:srgbClr val="000000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" name="Rectangle 11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>
              <a:lvl1pPr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1pPr>
              <a:lvl2pPr indent="-285750" marL="74295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2pPr>
              <a:lvl3pPr indent="-228600" marL="114300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3pPr>
              <a:lvl4pPr indent="-228600" marL="160020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4pPr>
              <a:lvl5pPr indent="-228600" marL="205740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9pPr>
            </a:lstStyle>
            <a:p>
              <a:endParaRPr lang="en-US" smtClean="0">
                <a:solidFill>
                  <a:srgbClr val="000000"/>
                </a:solidFill>
                <a:uFillTx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8229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solidFill>
                  <a:srgbClr val="1C1C1C"/>
                </a:solidFill>
                <a:uFillTx/>
              </a:rPr>
              <a:t>4.</a:t>
            </a:r>
            <a:fld id="{EFA5E83C-EF64-433A-9F43-CE98A2A05BF7}" type="slidenum">
              <a:rPr lang="en-US">
                <a:solidFill>
                  <a:srgbClr val="1C1C1C"/>
                </a:solidFill>
                <a:uFillTx/>
              </a:rPr>
              <a:pPr/>
              <a:t>‹#›</a:t>
            </a:fld>
            <a:endParaRPr lang="en-US">
              <a:solidFill>
                <a:srgbClr val="1C1C1C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uFillTx/>
              </a:defRPr>
            </a:lvl1pPr>
            <a:lvl2pPr indent="0" marL="457200">
              <a:buNone/>
              <a:defRPr sz="18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400">
                <a:uFillTx/>
              </a:defRPr>
            </a:lvl4pPr>
            <a:lvl5pPr indent="0" marL="1828800">
              <a:buNone/>
              <a:defRPr sz="1400">
                <a:uFillTx/>
              </a:defRPr>
            </a:lvl5pPr>
            <a:lvl6pPr indent="0" marL="2286000">
              <a:buNone/>
              <a:defRPr sz="1400">
                <a:uFillTx/>
              </a:defRPr>
            </a:lvl6pPr>
            <a:lvl7pPr indent="0" marL="2743200">
              <a:buNone/>
              <a:defRPr sz="1400">
                <a:uFillTx/>
              </a:defRPr>
            </a:lvl7pPr>
            <a:lvl8pPr indent="0" marL="3200400">
              <a:buNone/>
              <a:defRPr sz="1400">
                <a:uFillTx/>
              </a:defRPr>
            </a:lvl8pPr>
            <a:lvl9pPr indent="0" marL="3657600">
              <a:buNone/>
              <a:defRPr sz="14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solidFill>
                  <a:srgbClr val="1C1C1C"/>
                </a:solidFill>
                <a:uFillTx/>
              </a:rPr>
              <a:t>4.</a:t>
            </a:r>
            <a:fld id="{40B9DFBB-DAF2-40CD-A14F-E5B32D443F90}" type="slidenum">
              <a:rPr lang="en-US">
                <a:solidFill>
                  <a:srgbClr val="1C1C1C"/>
                </a:solidFill>
                <a:uFillTx/>
              </a:rPr>
              <a:pPr/>
              <a:t>‹#›</a:t>
            </a:fld>
            <a:endParaRPr lang="en-US">
              <a:solidFill>
                <a:srgbClr val="1C1C1C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4038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1600200"/>
            <a:ext cx="4038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solidFill>
                  <a:srgbClr val="1C1C1C"/>
                </a:solidFill>
                <a:uFillTx/>
              </a:rPr>
              <a:t>4.</a:t>
            </a:r>
            <a:fld id="{A708B5D6-7DB0-43BC-8703-03860086297B}" type="slidenum">
              <a:rPr lang="en-US">
                <a:solidFill>
                  <a:srgbClr val="1C1C1C"/>
                </a:solidFill>
                <a:uFillTx/>
              </a:rPr>
              <a:pPr/>
              <a:t>‹#›</a:t>
            </a:fld>
            <a:endParaRPr lang="en-US">
              <a:solidFill>
                <a:srgbClr val="1C1C1C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solidFill>
                  <a:srgbClr val="1C1C1C"/>
                </a:solidFill>
                <a:uFillTx/>
              </a:rPr>
              <a:t>4.</a:t>
            </a:r>
            <a:fld id="{EEEA6696-F236-4643-B16F-7F0C005B5526}" type="slidenum">
              <a:rPr lang="en-US">
                <a:solidFill>
                  <a:srgbClr val="1C1C1C"/>
                </a:solidFill>
                <a:uFillTx/>
              </a:rPr>
              <a:pPr/>
              <a:t>‹#›</a:t>
            </a:fld>
            <a:endParaRPr lang="en-US">
              <a:solidFill>
                <a:srgbClr val="1C1C1C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solidFill>
                  <a:srgbClr val="1C1C1C"/>
                </a:solidFill>
                <a:uFillTx/>
              </a:rPr>
              <a:t>4.</a:t>
            </a:r>
            <a:fld id="{281EC64C-5078-4BDF-94D6-3E4EBFF3633E}" type="slidenum">
              <a:rPr lang="en-US">
                <a:solidFill>
                  <a:srgbClr val="1C1C1C"/>
                </a:solidFill>
                <a:uFillTx/>
              </a:rPr>
              <a:pPr/>
              <a:t>‹#›</a:t>
            </a:fld>
            <a:endParaRPr lang="en-US">
              <a:solidFill>
                <a:srgbClr val="1C1C1C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solidFill>
                  <a:srgbClr val="1C1C1C"/>
                </a:solidFill>
                <a:uFillTx/>
              </a:rPr>
              <a:t>4.</a:t>
            </a:r>
            <a:fld id="{6F8A3108-0FBA-4E22-858E-80AAED520B61}" type="slidenum">
              <a:rPr lang="en-US">
                <a:solidFill>
                  <a:srgbClr val="1C1C1C"/>
                </a:solidFill>
                <a:uFillTx/>
              </a:rPr>
              <a:pPr/>
              <a:t>‹#›</a:t>
            </a:fld>
            <a:endParaRPr lang="en-US">
              <a:solidFill>
                <a:srgbClr val="1C1C1C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solidFill>
                  <a:srgbClr val="1C1C1C"/>
                </a:solidFill>
                <a:uFillTx/>
              </a:rPr>
              <a:t>4.</a:t>
            </a:r>
            <a:fld id="{CECE7832-7A44-4662-A0FA-E11A6C55B7F4}" type="slidenum">
              <a:rPr lang="en-US">
                <a:solidFill>
                  <a:srgbClr val="1C1C1C"/>
                </a:solidFill>
                <a:uFillTx/>
              </a:rPr>
              <a:pPr/>
              <a:t>‹#›</a:t>
            </a:fld>
            <a:endParaRPr lang="en-US">
              <a:solidFill>
                <a:srgbClr val="1C1C1C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fld id="{588A3E74-7CAC-47F0-9479-2BB14BC22E09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pPr lvl="0"/>
            <a:endParaRPr lang="en-US" noProof="0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solidFill>
                  <a:srgbClr val="1C1C1C"/>
                </a:solidFill>
                <a:uFillTx/>
              </a:rPr>
              <a:t>4.</a:t>
            </a:r>
            <a:fld id="{73F416DA-C372-4DD4-B46A-F4C082C90272}" type="slidenum">
              <a:rPr lang="en-US">
                <a:solidFill>
                  <a:srgbClr val="1C1C1C"/>
                </a:solidFill>
                <a:uFillTx/>
              </a:rPr>
              <a:pPr/>
              <a:t>‹#›</a:t>
            </a:fld>
            <a:endParaRPr lang="en-US">
              <a:solidFill>
                <a:srgbClr val="1C1C1C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8229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solidFill>
                  <a:srgbClr val="1C1C1C"/>
                </a:solidFill>
                <a:uFillTx/>
              </a:rPr>
              <a:t>4.</a:t>
            </a:r>
            <a:fld id="{C6D9A2B7-FF0C-4C90-9BC9-78AEC5E04C81}" type="slidenum">
              <a:rPr lang="en-US">
                <a:solidFill>
                  <a:srgbClr val="1C1C1C"/>
                </a:solidFill>
                <a:uFillTx/>
              </a:rPr>
              <a:pPr/>
              <a:t>‹#›</a:t>
            </a:fld>
            <a:endParaRPr lang="en-US">
              <a:solidFill>
                <a:srgbClr val="1C1C1C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9400" y="274638"/>
            <a:ext cx="2057400" cy="58515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6019800" cy="58515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solidFill>
                  <a:srgbClr val="1C1C1C"/>
                </a:solidFill>
                <a:uFillTx/>
              </a:rPr>
              <a:t>4.</a:t>
            </a:r>
            <a:fld id="{9056B295-F749-4AC1-918A-4D65B5D1AF37}" type="slidenum">
              <a:rPr lang="en-US">
                <a:solidFill>
                  <a:srgbClr val="1C1C1C"/>
                </a:solidFill>
                <a:uFillTx/>
              </a:rPr>
              <a:pPr/>
              <a:t>‹#›</a:t>
            </a:fld>
            <a:endParaRPr lang="en-US">
              <a:solidFill>
                <a:srgbClr val="1C1C1C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Only">
  <p:cSld name="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58515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solidFill>
                  <a:srgbClr val="1C1C1C"/>
                </a:solidFill>
                <a:uFillTx/>
              </a:rPr>
              <a:t>4.</a:t>
            </a:r>
            <a:fld id="{C42A0E6E-AFBB-49DF-9B5C-B4ECCFA65D35}" type="slidenum">
              <a:rPr lang="en-US">
                <a:solidFill>
                  <a:srgbClr val="1C1C1C"/>
                </a:solidFill>
                <a:uFillTx/>
              </a:rPr>
              <a:pPr/>
              <a:t>‹#›</a:t>
            </a:fld>
            <a:endParaRPr lang="en-US">
              <a:solidFill>
                <a:srgbClr val="1C1C1C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Sp="0" type="title">
  <p:cSld name="1_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76802" name="Group 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76803" name="Group 3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76804" name="Rectangle 4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76805" name="Rectangle 5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 wrap="none"/>
              <a:lstStyle/>
              <a:p>
                <a:endParaRPr lang="en-US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76806" name="Group 6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76807" name="Rectangle 7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76808" name="Rectangle 8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 wrap="none"/>
              <a:lstStyle/>
              <a:p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pic="http://schemas.openxmlformats.org/drawingml/2006/picture" xmlns:dgm="http://schemas.openxmlformats.org/drawingml/2006/diagram" id="76809" name="Rectangle 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6810" name="Rectangle 10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6811" name="Rectangle 11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76812" name="Rectangle 1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600" y="1828800"/>
            <a:ext cx="77724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 lvl="0"/>
            <a:r>
              <a:rPr lang="en-US" noProof="0" smtClean="0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813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886200"/>
            <a:ext cx="6400800" cy="17526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Font charset="2" panose="05000000000000000000" pitchFamily="2" typeface="Wingdings"/>
              <a:buNone/>
              <a:defRPr>
                <a:uFillTx/>
              </a:defRPr>
            </a:lvl1pPr>
          </a:lstStyle>
          <a:p>
            <a:pPr lvl="0"/>
            <a:r>
              <a:rPr lang="en-US" noProof="0" smtClean="0">
                <a:uFillTx/>
              </a:rPr>
              <a:t>Click to edit Master subtitle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814" name="Rectangle 1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600" y="6248400"/>
            <a:ext cx="19050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solidFill>
                  <a:schemeClr val="bg2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815" name="Rectangle 1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429000" y="6248400"/>
            <a:ext cx="28956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solidFill>
                  <a:schemeClr val="bg2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816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0" y="6248400"/>
            <a:ext cx="1905000" cy="45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solidFill>
                  <a:schemeClr val="bg2"/>
                </a:solidFill>
                <a:uFillTx/>
              </a:defRPr>
            </a:lvl1pPr>
          </a:lstStyle>
          <a:p>
            <a:fld id="{09FD0E9E-1129-44BE-8A91-E968F73CEDE6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uFillTx/>
              </a:defRPr>
            </a:lvl1pPr>
            <a:lvl2pPr indent="0" marL="457200">
              <a:buNone/>
              <a:defRPr sz="18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400">
                <a:uFillTx/>
              </a:defRPr>
            </a:lvl4pPr>
            <a:lvl5pPr indent="0" marL="1828800">
              <a:buNone/>
              <a:defRPr sz="1400">
                <a:uFillTx/>
              </a:defRPr>
            </a:lvl5pPr>
            <a:lvl6pPr indent="0" marL="2286000">
              <a:buNone/>
              <a:defRPr sz="1400">
                <a:uFillTx/>
              </a:defRPr>
            </a:lvl6pPr>
            <a:lvl7pPr indent="0" marL="2743200">
              <a:buNone/>
              <a:defRPr sz="1400">
                <a:uFillTx/>
              </a:defRPr>
            </a:lvl7pPr>
            <a:lvl8pPr indent="0" marL="3200400">
              <a:buNone/>
              <a:defRPr sz="1400">
                <a:uFillTx/>
              </a:defRPr>
            </a:lvl8pPr>
            <a:lvl9pPr indent="0" marL="3657600">
              <a:buNone/>
              <a:defRPr sz="14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fld id="{F276B7B4-26D0-485E-A09E-C037D6AC4379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82688" y="2017713"/>
            <a:ext cx="38100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45088" y="2017713"/>
            <a:ext cx="38100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fld id="{435B4FD2-4F2E-4B95-89D2-D14FC233F8E9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fld id="{BEDD4312-8117-4AD7-BE73-AC8EAA364294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fld id="{72AD9E0D-45E4-4A58-BCC6-7DB2EEE0EB7D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fld id="{7774EBF2-5204-4C79-B40F-8372A495D941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fld id="{FFCC8339-3758-4A6A-A73E-C0C5073636E9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fld id="{508F20B8-97B2-4868-B6B7-6AA841BF111B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_rels/slideMaster2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slideLayouts/slideLayout13.xml" Type="http://schemas.openxmlformats.org/officeDocument/2006/relationships/slideLayout"></Relationship><Relationship Id="rId3" Target="../slideLayouts/slideLayout14.xml" Type="http://schemas.openxmlformats.org/officeDocument/2006/relationships/slideLayout"></Relationship><Relationship Id="rId4" Target="../slideLayouts/slideLayout15.xml" Type="http://schemas.openxmlformats.org/officeDocument/2006/relationships/slideLayout"></Relationship><Relationship Id="rId5" Target="../slideLayouts/slideLayout16.xml" Type="http://schemas.openxmlformats.org/officeDocument/2006/relationships/slideLayout"></Relationship><Relationship Id="rId6" Target="../slideLayouts/slideLayout17.xml" Type="http://schemas.openxmlformats.org/officeDocument/2006/relationships/slideLayout"></Relationship><Relationship Id="rId7" Target="../slideLayouts/slideLayout18.xml" Type="http://schemas.openxmlformats.org/officeDocument/2006/relationships/slideLayout"></Relationship><Relationship Id="rId8" Target="../slideLayouts/slideLayout19.xml" Type="http://schemas.openxmlformats.org/officeDocument/2006/relationships/slideLayout"></Relationship><Relationship Id="rId9" Target="../slideLayouts/slideLayout20.xml" Type="http://schemas.openxmlformats.org/officeDocument/2006/relationships/slideLayout"></Relationship><Relationship Id="rId10" Target="../slideLayouts/slideLayout21.xml" Type="http://schemas.openxmlformats.org/officeDocument/2006/relationships/slideLayout"></Relationship><Relationship Id="rId11" Target="../slideLayouts/slideLayout22.xml" Type="http://schemas.openxmlformats.org/officeDocument/2006/relationships/slideLayout"></Relationship><Relationship Id="rId12" Target="../slideLayouts/slideLayout23.xml" Type="http://schemas.openxmlformats.org/officeDocument/2006/relationships/slideLayout"></Relationship><Relationship Id="rId13" Target="../slideLayouts/slideLayout24.xml" Type="http://schemas.openxmlformats.org/officeDocument/2006/relationships/slideLayout"></Relationship><Relationship Id="rId14" Target="../theme/theme2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6384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 eaLnBrk="1" hangingPunct="1"/>
            <a:endParaRPr kumimoji="1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4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 eaLnBrk="1" hangingPunct="1"/>
            <a:endParaRPr kumimoji="1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4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 eaLnBrk="1" hangingPunct="1"/>
            <a:endParaRPr kumimoji="1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4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 eaLnBrk="1" hangingPunct="1"/>
            <a:endParaRPr kumimoji="1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46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 eaLnBrk="1" hangingPunct="1"/>
            <a:endParaRPr kumimoji="1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4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 eaLnBrk="1" hangingPunct="1"/>
            <a:endParaRPr kumimoji="1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48" name="Rectangle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 eaLnBrk="1" hangingPunct="1"/>
            <a:endParaRPr kumimoji="1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49" name="Rectangle 9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 smtClean="0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50" name="Rectangle 10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51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eaLnBrk="1" hangingPunct="1">
              <a:defRPr sz="14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52" name="Rectangle 1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ctr" eaLnBrk="1" hangingPunct="1">
              <a:defRPr sz="14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53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400">
                <a:uFillTx/>
              </a:defRPr>
            </a:lvl1pPr>
          </a:lstStyle>
          <a:p>
            <a:fld id="{FDC94D1F-516F-4B55-9D1B-5771E7BA60E0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54" name="Rectangle 1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6705600"/>
            <a:ext cx="9144000" cy="152400"/>
          </a:xfrm>
          <a:prstGeom prst="rect">
            <a:avLst/>
          </a:prstGeom>
          <a:gradFill rotWithShape="0">
            <a:gsLst>
              <a:gs pos="0">
                <a:srgbClr val="FF6600">
                  <a:tint val="33333"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3855" name="Rectangle 1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9144000" cy="152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tint val="33333"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hf dt="0" ftr="0" hdr="0"/>
  <p:txStyles>
    <p:titleStyle xmlns:c="http://schemas.openxmlformats.org/drawingml/2006/chart" xmlns:pic="http://schemas.openxmlformats.org/drawingml/2006/picture" xmlns:dgm="http://schemas.openxmlformats.org/drawingml/2006/diagram">
      <a:lvl1pPr algn="l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typeface="+mj-lt"/>
          <a:ea typeface="+mj-ea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2pPr>
      <a:lvl3pPr algn="l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3pPr>
      <a:lvl4pPr algn="l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4pPr>
      <a:lvl5pPr algn="l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5pPr>
      <a:lvl6pPr algn="l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6pPr>
      <a:lvl7pPr algn="l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7pPr>
      <a:lvl8pPr algn="l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8pPr>
      <a:lvl9pPr algn="l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lvl1pPr algn="l" fontAlgn="base" indent="-342900" marL="342900" rtl="0">
        <a:spcBef>
          <a:spcPct val="20000"/>
        </a:spcBef>
        <a:spcAft>
          <a:spcPct val="0"/>
        </a:spcAft>
        <a:buClr>
          <a:schemeClr val="folHlink"/>
        </a:buClr>
        <a:buSzPct val="60000"/>
        <a:buFont charset="2" pitchFamily="2" typeface="Wingdings"/>
        <a:buChar char="n"/>
        <a:defRPr sz="3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lr>
          <a:schemeClr val="hlink"/>
        </a:buClr>
        <a:buSzPct val="55000"/>
        <a:buFont charset="2" pitchFamily="2" typeface="Wingdings"/>
        <a:buChar char="n"/>
        <a:defRPr sz="2800">
          <a:solidFill>
            <a:schemeClr val="tx1"/>
          </a:solidFill>
          <a:uFillTx/>
          <a:latin typeface="+mn-lt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lr>
          <a:schemeClr val="folHlink"/>
        </a:buClr>
        <a:buSzPct val="50000"/>
        <a:buFont charset="2" pitchFamily="2" typeface="Wingdings"/>
        <a:buChar char="n"/>
        <a:defRPr sz="2400">
          <a:solidFill>
            <a:schemeClr val="tx1"/>
          </a:solidFill>
          <a:uFillTx/>
          <a:latin typeface="+mn-lt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lr>
          <a:schemeClr val="accent2"/>
        </a:buClr>
        <a:buSzPct val="55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09936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eaLnBrk="1" hangingPunct="1">
              <a:defRPr b="1" baseline="0">
                <a:solidFill>
                  <a:schemeClr val="bg2"/>
                </a:solidFill>
                <a:uFillTx/>
                <a:latin charset="0" panose="020B0604020202020204" pitchFamily="34" typeface="Arial"/>
              </a:defRPr>
            </a:lvl1pPr>
          </a:lstStyle>
          <a:p>
            <a:r>
              <a:rPr lang="en-US" smtClean="0" sz="2000">
                <a:solidFill>
                  <a:srgbClr val="1C1C1C"/>
                </a:solidFill>
                <a:uFillTx/>
              </a:rPr>
              <a:t>4.</a:t>
            </a:r>
            <a:fld id="{790F00C8-ADDA-450A-B536-23EA295864A1}" type="slidenum">
              <a:rPr lang="en-US" smtClean="0" sz="2000">
                <a:solidFill>
                  <a:srgbClr val="1C1C1C"/>
                </a:solidFill>
                <a:uFillTx/>
              </a:rPr>
              <a:pPr/>
              <a:t>‹#›</a:t>
            </a:fld>
            <a:endParaRPr lang="en-US" smtClean="0" sz="2000">
              <a:solidFill>
                <a:srgbClr val="1C1C1C"/>
              </a:solidFill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73"/>
    <p:sldLayoutId r:id="rId2" id="2147483674"/>
    <p:sldLayoutId r:id="rId3" id="2147483675"/>
    <p:sldLayoutId r:id="rId4" id="2147483676"/>
    <p:sldLayoutId r:id="rId5" id="2147483677"/>
    <p:sldLayoutId r:id="rId6" id="2147483678"/>
    <p:sldLayoutId r:id="rId7" id="2147483679"/>
    <p:sldLayoutId r:id="rId8" id="2147483680"/>
    <p:sldLayoutId r:id="rId9" id="2147483681"/>
    <p:sldLayoutId r:id="rId10" id="2147483682"/>
    <p:sldLayoutId r:id="rId11" id="2147483683"/>
    <p:sldLayoutId r:id="rId12" id="2147483684"/>
    <p:sldLayoutId r:id="rId13" id="2147483685"/>
  </p:sldLayoutIdLst>
  <p:hf dt="0" ftr="0" hdr="0"/>
  <p:txStyles>
    <p:titleStyle xmlns:c="http://schemas.openxmlformats.org/drawingml/2006/chart" xmlns:pic="http://schemas.openxmlformats.org/drawingml/2006/picture" xmlns:dgm="http://schemas.openxmlformats.org/drawingml/2006/diagram">
      <a:lvl1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5pPr>
      <a:lvl6pPr algn="l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6pPr>
      <a:lvl7pPr algn="l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7pPr>
      <a:lvl8pPr algn="l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8pPr>
      <a:lvl9pPr algn="l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uFillTx/>
          <a:latin charset="0" pitchFamily="34" typeface="Tahoma"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folHlink"/>
        </a:buClr>
        <a:buSzPct val="60000"/>
        <a:buFont charset="2" panose="05000000000000000000" pitchFamily="2" typeface="Wingdings"/>
        <a:buChar char="n"/>
        <a:defRPr sz="3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chemeClr val="hlink"/>
        </a:buClr>
        <a:buSzPct val="55000"/>
        <a:buFont charset="2" panose="05000000000000000000" pitchFamily="2" typeface="Wingdings"/>
        <a:buChar char="n"/>
        <a:defRPr sz="2800">
          <a:solidFill>
            <a:schemeClr val="tx1"/>
          </a:solidFill>
          <a:uFillTx/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folHlink"/>
        </a:buClr>
        <a:buSzPct val="50000"/>
        <a:buFont charset="2" panose="05000000000000000000" pitchFamily="2" typeface="Wingdings"/>
        <a:buChar char="n"/>
        <a:defRPr sz="2400">
          <a:solidFill>
            <a:schemeClr val="tx1"/>
          </a:solidFill>
          <a:uFillTx/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lr>
          <a:schemeClr val="accent2"/>
        </a:buClr>
        <a:buSzPct val="55000"/>
        <a:buFont charset="2" panose="05000000000000000000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charset="2" panose="05000000000000000000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charset="2" pitchFamily="2" typeface="Wingdings"/>
        <a:buChar char="n"/>
        <a:defRPr sz="2000">
          <a:solidFill>
            <a:schemeClr val="tx1"/>
          </a:solidFill>
          <a:uFillTx/>
          <a:latin typeface="+mn-lt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2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10.xml" Type="http://schemas.openxmlformats.org/officeDocument/2006/relationships/notesSlide"></Relationship></Relationships>
</file>

<file path=ppt/slides/_rels/slide13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11.xml" Type="http://schemas.openxmlformats.org/officeDocument/2006/relationships/notesSlide"></Relationship><Relationship Id="rId3" Target="../media/image5.png" Type="http://schemas.openxmlformats.org/officeDocument/2006/relationships/image"></Relationship></Relationships>
</file>

<file path=ppt/slides/_rels/slide14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12.xml" Type="http://schemas.openxmlformats.org/officeDocument/2006/relationships/notesSlide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3.xml" Type="http://schemas.openxmlformats.org/officeDocument/2006/relationships/notesSlide"></Relationship><Relationship Id="rId3" Target="../media/image6.pn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14.xml" Type="http://schemas.openxmlformats.org/officeDocument/2006/relationships/notesSlide"></Relationship><Relationship Id="rId3" Target="../media/image7.wmf" Type="http://schemas.openxmlformats.org/officeDocument/2006/relationships/image"></Relationship><Relationship Id="rId4" Target="../media/image8.png" Type="http://schemas.openxmlformats.org/officeDocument/2006/relationships/imag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5.xml" Type="http://schemas.openxmlformats.org/officeDocument/2006/relationships/notesSlide"></Relationship><Relationship Id="rId3" Target="../media/image9.png" Type="http://schemas.openxmlformats.org/officeDocument/2006/relationships/imag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6.xml" Type="http://schemas.openxmlformats.org/officeDocument/2006/relationships/notesSlide"></Relationship><Relationship Id="rId3" Target="../media/image10.png" Type="http://schemas.openxmlformats.org/officeDocument/2006/relationships/imag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7.xml" Type="http://schemas.openxmlformats.org/officeDocument/2006/relationships/notesSlid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8.xml" Type="http://schemas.openxmlformats.org/officeDocument/2006/relationships/notesSlide"></Relationship><Relationship Id="rId3" Target="../media/image11.png" Type="http://schemas.openxmlformats.org/officeDocument/2006/relationships/image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9.xml" Type="http://schemas.openxmlformats.org/officeDocument/2006/relationships/notesSlid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0.xml" Type="http://schemas.openxmlformats.org/officeDocument/2006/relationships/notesSlide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1.xml" Type="http://schemas.openxmlformats.org/officeDocument/2006/relationships/notesSlide"></Relationship><Relationship Id="rId3" Target="../media/image12.png" Type="http://schemas.openxmlformats.org/officeDocument/2006/relationships/image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2.xml" Type="http://schemas.openxmlformats.org/officeDocument/2006/relationships/notesSlide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3.xml" Type="http://schemas.openxmlformats.org/officeDocument/2006/relationships/notesSlide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4.xml" Type="http://schemas.openxmlformats.org/officeDocument/2006/relationships/notesSlide"></Relationship><Relationship Id="rId3" Target="../media/image13.png" Type="http://schemas.openxmlformats.org/officeDocument/2006/relationships/image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5.xml" Type="http://schemas.openxmlformats.org/officeDocument/2006/relationships/notesSlide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6.xml" Type="http://schemas.openxmlformats.org/officeDocument/2006/relationships/notesSlide"></Relationship></Relationships>
</file>

<file path=ppt/slides/_rels/slide29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27.xml" Type="http://schemas.openxmlformats.org/officeDocument/2006/relationships/notesSlid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.xml" Type="http://schemas.openxmlformats.org/officeDocument/2006/relationships/notesSlide"></Relationship></Relationships>
</file>

<file path=ppt/slides/_rels/slide3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5.png" Type="http://schemas.openxmlformats.org/officeDocument/2006/relationships/image"></Relationship></Relationships>
</file>

<file path=ppt/slides/_rels/slide3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8.xml" Type="http://schemas.openxmlformats.org/officeDocument/2006/relationships/notesSlide"></Relationship></Relationships>
</file>

<file path=ppt/slides/_rels/slide3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3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png" Type="http://schemas.openxmlformats.org/officeDocument/2006/relationships/image"></Relationship></Relationships>
</file>

<file path=ppt/slides/_rels/slide3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7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29.xml" Type="http://schemas.openxmlformats.org/officeDocument/2006/relationships/notesSlide"></Relationship><Relationship Id="rId3" Target="../media/image18.png" Type="http://schemas.openxmlformats.org/officeDocument/2006/relationships/image"></Relationship></Relationships>
</file>

<file path=ppt/slides/_rels/slide3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9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30.xml" Type="http://schemas.openxmlformats.org/officeDocument/2006/relationships/notesSlide"></Relationship><Relationship Id="rId3" Target="../media/image7.wmf" Type="http://schemas.openxmlformats.org/officeDocument/2006/relationships/image"></Relationship><Relationship Id="rId4" Target="../media/image20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40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31.xml" Type="http://schemas.openxmlformats.org/officeDocument/2006/relationships/notesSlide"></Relationship></Relationships>
</file>

<file path=ppt/slides/_rels/slide41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32.xml" Type="http://schemas.openxmlformats.org/officeDocument/2006/relationships/notesSlide"></Relationship></Relationships>
</file>

<file path=ppt/slides/_rels/slide4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3.xml" Type="http://schemas.openxmlformats.org/officeDocument/2006/relationships/notesSlide"></Relationship></Relationships>
</file>

<file path=ppt/slides/_rels/slide4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4.xml" Type="http://schemas.openxmlformats.org/officeDocument/2006/relationships/notesSlide"></Relationship></Relationships>
</file>

<file path=ppt/slides/_rels/slide4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5.xml" Type="http://schemas.openxmlformats.org/officeDocument/2006/relationships/notesSlide"></Relationship><Relationship Id="rId3" Target="../media/image21.png" Type="http://schemas.openxmlformats.org/officeDocument/2006/relationships/image"></Relationship></Relationships>
</file>

<file path=ppt/slides/_rels/slide4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6.xml" Type="http://schemas.openxmlformats.org/officeDocument/2006/relationships/notesSlide"></Relationship></Relationships>
</file>

<file path=ppt/slides/_rels/slide4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7.xml" Type="http://schemas.openxmlformats.org/officeDocument/2006/relationships/notesSlide"></Relationship><Relationship Id="rId3" Target="../media/image22.png" Type="http://schemas.openxmlformats.org/officeDocument/2006/relationships/image"></Relationship></Relationships>
</file>

<file path=ppt/slides/_rels/slide48.xml.rels><?xml version="1.0" standalone="yes" ?><Relationships xmlns="http://schemas.openxmlformats.org/package/2006/relationships"><Relationship Id="rId1" Target="../slideLayouts/slideLayout24.xml" Type="http://schemas.openxmlformats.org/officeDocument/2006/relationships/slideLayout"></Relationship><Relationship Id="rId2" Target="../notesSlides/notesSlide38.xml" Type="http://schemas.openxmlformats.org/officeDocument/2006/relationships/notesSlide"></Relationship></Relationships>
</file>

<file path=ppt/slides/_rels/slide49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../notesSlides/notesSlide39.xml" Type="http://schemas.openxmlformats.org/officeDocument/2006/relationships/notesSlid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.xml" Type="http://schemas.openxmlformats.org/officeDocument/2006/relationships/notesSlide"></Relationship><Relationship Id="rId3" Target="../media/image1.png" Type="http://schemas.openxmlformats.org/officeDocument/2006/relationships/image"></Relationship></Relationships>
</file>

<file path=ppt/slides/_rels/slide50.xml.rels><?xml version="1.0" standalone="yes" ?><Relationships xmlns="http://schemas.openxmlformats.org/package/2006/relationships"><Relationship Id="rId1" Target="../slideLayouts/slideLayout24.xml" Type="http://schemas.openxmlformats.org/officeDocument/2006/relationships/slideLayout"></Relationship><Relationship Id="rId2" Target="../notesSlides/notesSlide40.xml" Type="http://schemas.openxmlformats.org/officeDocument/2006/relationships/notesSlide"></Relationship></Relationships>
</file>

<file path=ppt/slides/_rels/slide51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../notesSlides/notesSlide41.xml" Type="http://schemas.openxmlformats.org/officeDocument/2006/relationships/notesSlide"></Relationship></Relationships>
</file>

<file path=ppt/slides/_rels/slide52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../notesSlides/notesSlide42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_rels/slide53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../notesSlides/notesSlide43.xml" Type="http://schemas.openxmlformats.org/officeDocument/2006/relationships/notesSlide"></Relationship></Relationships>
</file>

<file path=ppt/slides/_rels/slide54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44.xml" Type="http://schemas.openxmlformats.org/officeDocument/2006/relationships/notesSlide"></Relationship><Relationship Id="rId3" Target="../media/image24.png" Type="http://schemas.openxmlformats.org/officeDocument/2006/relationships/image"></Relationship></Relationships>
</file>

<file path=ppt/slides/_rels/slide55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45.xml" Type="http://schemas.openxmlformats.org/officeDocument/2006/relationships/notesSlide"></Relationship><Relationship Id="rId3" Target="../media/image25.wmf" Type="http://schemas.openxmlformats.org/officeDocument/2006/relationships/image"></Relationship></Relationships>
</file>

<file path=ppt/slides/_rels/slide56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../notesSlides/notesSlide46.xml" Type="http://schemas.openxmlformats.org/officeDocument/2006/relationships/notesSlide"></Relationship></Relationships>
</file>

<file path=ppt/slides/_rels/slide57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47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_rels/slide58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48.xml" Type="http://schemas.openxmlformats.org/officeDocument/2006/relationships/notesSlide"></Relationship><Relationship Id="rId3" Target="../media/image26.png" Type="http://schemas.openxmlformats.org/officeDocument/2006/relationships/image"></Relationship></Relationships>
</file>

<file path=ppt/slides/_rels/slide59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49.xml" Type="http://schemas.openxmlformats.org/officeDocument/2006/relationships/notesSlide"></Relationship></Relationships>
</file>

<file path=ppt/slides/_rels/slide6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6.xml" Type="http://schemas.openxmlformats.org/officeDocument/2006/relationships/notesSlide"></Relationship><Relationship Id="rId3" Target="../media/image2.png" Type="http://schemas.openxmlformats.org/officeDocument/2006/relationships/image"></Relationship></Relationships>
</file>

<file path=ppt/slides/_rels/slide60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50.xml" Type="http://schemas.openxmlformats.org/officeDocument/2006/relationships/notesSlide"></Relationship><Relationship Id="rId3" Target="../media/image27.png" Type="http://schemas.openxmlformats.org/officeDocument/2006/relationships/image"></Relationship></Relationships>
</file>

<file path=ppt/slides/_rels/slide61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51.xml" Type="http://schemas.openxmlformats.org/officeDocument/2006/relationships/notesSlide"></Relationship></Relationships>
</file>

<file path=ppt/slides/_rels/slide62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../notesSlides/notesSlide52.xml" Type="http://schemas.openxmlformats.org/officeDocument/2006/relationships/notesSlide"></Relationship></Relationships>
</file>

<file path=ppt/slides/_rels/slide63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../media/image28.png" Type="http://schemas.openxmlformats.org/officeDocument/2006/relationships/image"></Relationship><Relationship Id="rId3" Target="../media/image29.png" Type="http://schemas.openxmlformats.org/officeDocument/2006/relationships/image"></Relationship></Relationships>
</file>

<file path=ppt/slides/_rels/slide64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../media/image30.png" Type="http://schemas.openxmlformats.org/officeDocument/2006/relationships/image"></Relationship></Relationships>
</file>

<file path=ppt/slides/_rels/slide65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../media/image31.png" Type="http://schemas.openxmlformats.org/officeDocument/2006/relationships/image"></Relationship></Relationships>
</file>

<file path=ppt/slides/_rels/slide66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53.xml" Type="http://schemas.openxmlformats.org/officeDocument/2006/relationships/notesSlide"></Relationship><Relationship Id="rId3" Target="../media/image32.png" Type="http://schemas.openxmlformats.org/officeDocument/2006/relationships/image"></Relationship></Relationships>
</file>

<file path=ppt/slides/_rels/slide67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54.xml" Type="http://schemas.openxmlformats.org/officeDocument/2006/relationships/notesSlide"></Relationship><Relationship Id="rId3" Target="../media/image33.wmf" Type="http://schemas.openxmlformats.org/officeDocument/2006/relationships/image"></Relationship></Relationships>
</file>

<file path=ppt/slides/_rels/slide68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55.xml" Type="http://schemas.openxmlformats.org/officeDocument/2006/relationships/notesSlide"></Relationship><Relationship Id="rId3" Target="../media/image34.png" Type="http://schemas.openxmlformats.org/officeDocument/2006/relationships/image"></Relationship></Relationships>
</file>

<file path=ppt/slides/_rels/slide69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7.xml" Type="http://schemas.openxmlformats.org/officeDocument/2006/relationships/notesSlide"></Relationship><Relationship Id="rId3" Target="../media/image3.png" Type="http://schemas.openxmlformats.org/officeDocument/2006/relationships/image"></Relationship></Relationships>
</file>

<file path=ppt/slides/_rels/slide70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../notesSlides/notesSlide56.xml" Type="http://schemas.openxmlformats.org/officeDocument/2006/relationships/notesSlide"></Relationship></Relationships>
</file>

<file path=ppt/slides/_rels/slide71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../notesSlides/notesSlide57.xml" Type="http://schemas.openxmlformats.org/officeDocument/2006/relationships/notesSlide"></Relationship><Relationship Id="rId3" Target="../media/image35.png" Type="http://schemas.openxmlformats.org/officeDocument/2006/relationships/image"></Relationship></Relationships>
</file>

<file path=ppt/slides/_rels/slide72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58.xml" Type="http://schemas.openxmlformats.org/officeDocument/2006/relationships/notesSlide"></Relationship><Relationship Id="rId3" Target="../media/image36.png" Type="http://schemas.openxmlformats.org/officeDocument/2006/relationships/image"></Relationship></Relationships>
</file>

<file path=ppt/slides/_rels/slide73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59.xml" Type="http://schemas.openxmlformats.org/officeDocument/2006/relationships/notesSlide"></Relationship><Relationship Id="rId3" Target="../media/image37.png" Type="http://schemas.openxmlformats.org/officeDocument/2006/relationships/image"></Relationship></Relationships>
</file>

<file path=ppt/slides/_rels/slide74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60.xml" Type="http://schemas.openxmlformats.org/officeDocument/2006/relationships/notesSlide"></Relationship><Relationship Id="rId3" Target="../media/image38.png" Type="http://schemas.openxmlformats.org/officeDocument/2006/relationships/image"></Relationship></Relationships>
</file>

<file path=ppt/slides/_rels/slide75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../notesSlides/notesSlide61.xml" Type="http://schemas.openxmlformats.org/officeDocument/2006/relationships/notesSlide"></Relationship></Relationships>
</file>

<file path=ppt/slides/_rels/slide8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8.xml" Type="http://schemas.openxmlformats.org/officeDocument/2006/relationships/notesSlid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9.xml" Type="http://schemas.openxmlformats.org/officeDocument/2006/relationships/notesSlid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048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/>
            <a:r>
              <a:rPr b="1" dirty="0" lang="en-US" sz="4000">
                <a:uFillTx/>
              </a:rPr>
              <a:t>CSE </a:t>
            </a:r>
            <a:r>
              <a:rPr b="1" dirty="0" lang="en-US" smtClean="0" sz="4000">
                <a:uFillTx/>
              </a:rPr>
              <a:t>320/EEE361</a:t>
            </a:r>
            <a:r>
              <a:rPr b="1" dirty="0" lang="en-US" sz="4000">
                <a:uFillTx/>
              </a:rPr>
              <a:t/>
            </a:r>
            <a:br>
              <a:rPr b="1" dirty="0" lang="en-US" sz="4000">
                <a:uFillTx/>
              </a:rPr>
            </a:br>
            <a:r>
              <a:rPr b="1" dirty="0" lang="en-US" sz="4000">
                <a:uFillTx/>
              </a:rPr>
              <a:t>Data Communications</a:t>
            </a:r>
            <a:r>
              <a:rPr b="1" dirty="0" lang="en-US" sz="4000">
                <a:solidFill>
                  <a:schemeClr val="tx1"/>
                </a:solidFill>
                <a:uFillTx/>
              </a:rPr>
              <a:t>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48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43038" y="4083050"/>
            <a:ext cx="64008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>
                <a:uFillTx/>
                <a:latin charset="0" panose="020B0604020202020204" pitchFamily="34" typeface="Arial"/>
              </a:rPr>
              <a:t>Digital </a:t>
            </a:r>
            <a:r>
              <a:rPr b="1" dirty="0" lang="en-US" smtClean="0">
                <a:uFillTx/>
                <a:latin charset="0" panose="020B0604020202020204" pitchFamily="34" typeface="Arial"/>
              </a:rPr>
              <a:t>Transmission</a:t>
            </a:r>
          </a:p>
          <a:p>
            <a:r>
              <a:rPr b="1" dirty="0" lang="en-US" smtClean="0">
                <a:uFillTx/>
                <a:latin charset="0" panose="020B0604020202020204" pitchFamily="34" typeface="Arial"/>
              </a:rPr>
              <a:t>Chapter 4</a:t>
            </a:r>
            <a:endParaRPr b="1" dirty="0" lang="en-US">
              <a:uFillTx/>
              <a:latin charset="0" panose="020B0604020202020204" pitchFamily="34" typeface="Aria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2D2B5D2-A2BE-48D5-9AF3-0ADFFD1D1460}" type="slidenum">
              <a:rPr lang="en-US">
                <a:uFillTx/>
              </a:rPr>
              <a:pPr/>
              <a:t>10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091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BaseLine Wandering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091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Receiver calculates the running average of received signal power.</a:t>
            </a:r>
          </a:p>
          <a:p>
            <a:r>
              <a:rPr dirty="0" lang="en-US">
                <a:uFillTx/>
              </a:rPr>
              <a:t>Average = baseline</a:t>
            </a:r>
          </a:p>
          <a:p>
            <a:r>
              <a:rPr dirty="0" lang="en-US">
                <a:uFillTx/>
              </a:rPr>
              <a:t>A log strings of 0’s and 1’s can cause a drift in the </a:t>
            </a:r>
            <a:r>
              <a:rPr dirty="0" lang="en-US" smtClean="0">
                <a:uFillTx/>
              </a:rPr>
              <a:t>baseline making it difficult for the receiver to decode properly.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2D2B5D2-A2BE-48D5-9AF3-0ADFFD1D1460}" type="slidenum">
              <a:rPr lang="en-US">
                <a:uFillTx/>
              </a:rPr>
              <a:pPr/>
              <a:t>11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091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50963" y="436729"/>
            <a:ext cx="7793037" cy="98036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dirty="0" lang="en-US">
                <a:solidFill>
                  <a:schemeClr val="folHlink"/>
                </a:solidFill>
                <a:uFillTx/>
                <a:latin charset="0" panose="020B0604030504040204" pitchFamily="34" typeface="Tahoma"/>
              </a:rPr>
              <a:t>DC Components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091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74750" y="1789113"/>
            <a:ext cx="7772400" cy="46831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z="2800">
                <a:uFillTx/>
              </a:rPr>
              <a:t>When the voltage level in a digital signal is constant for a while, the spectrum </a:t>
            </a:r>
            <a:r>
              <a:rPr dirty="0" lang="en-US" smtClean="0" sz="2800">
                <a:uFillTx/>
              </a:rPr>
              <a:t>creates very </a:t>
            </a:r>
            <a:r>
              <a:rPr dirty="0" lang="en-US" sz="2800">
                <a:uFillTx/>
              </a:rPr>
              <a:t>low frequencies (results of Fourier analysis</a:t>
            </a:r>
            <a:r>
              <a:rPr dirty="0" lang="en-US" smtClean="0" sz="2800">
                <a:uFillTx/>
              </a:rPr>
              <a:t>).</a:t>
            </a:r>
            <a:r>
              <a:rPr dirty="0" lang="en-US" sz="2800">
                <a:uFillTx/>
              </a:rPr>
              <a:t> </a:t>
            </a:r>
            <a:endParaRPr dirty="0" lang="en-US" smtClean="0" sz="2800">
              <a:uFillTx/>
            </a:endParaRPr>
          </a:p>
          <a:p>
            <a:r>
              <a:rPr dirty="0" lang="en-US" sz="2800">
                <a:uFillTx/>
              </a:rPr>
              <a:t>If the signal is to pass through a system (such as a transformer) that does not allow the passage of a dc component, the signal is distorted and may create errors in the output.</a:t>
            </a:r>
          </a:p>
          <a:p>
            <a:r>
              <a:rPr dirty="0" lang="en-US" sz="2800">
                <a:uFillTx/>
              </a:rPr>
              <a:t>This component is extra energy residing on the line and is useless. </a:t>
            </a:r>
            <a:endParaRPr dirty="0" lang="en-US" smtClean="0" sz="28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B0F2535-9BEF-4DB0-B209-5BA1350D45AB}" type="slidenum">
              <a:rPr lang="en-US">
                <a:uFillTx/>
              </a:rPr>
              <a:pPr/>
              <a:t>12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694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8513" y="946150"/>
            <a:ext cx="4724400" cy="701675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 eaLnBrk="1" hangingPunct="1"/>
            <a:r>
              <a:rPr lang="en-US" sz="4000">
                <a:solidFill>
                  <a:schemeClr val="folHlink"/>
                </a:solidFill>
                <a:uFillTx/>
              </a:rPr>
              <a:t>Self-Synchronization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3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48720" y="1789113"/>
            <a:ext cx="7772400" cy="4683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 fontAlgn="base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charset="2" pitchFamily="2" typeface="Wingdings"/>
              <a:buChar char="n"/>
              <a:defRPr sz="3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fontAlgn="base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charset="2" pitchFamily="2" typeface="Wingdings"/>
              <a:buChar char="n"/>
              <a:defRPr sz="2800">
                <a:solidFill>
                  <a:schemeClr val="tx1"/>
                </a:solidFill>
                <a:uFillTx/>
                <a:latin typeface="+mn-lt"/>
              </a:defRPr>
            </a:lvl2pPr>
            <a:lvl3pPr algn="l" fontAlgn="base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charset="2" pitchFamily="2" typeface="Wingdings"/>
              <a:buChar char="n"/>
              <a:defRPr sz="2400">
                <a:solidFill>
                  <a:schemeClr val="tx1"/>
                </a:solidFill>
                <a:uFillTx/>
                <a:latin typeface="+mn-lt"/>
              </a:defRPr>
            </a:lvl3pPr>
            <a:lvl4pPr algn="l" fontAlgn="base" indent="-228600" marL="1600200" rtl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charset="2" pitchFamily="2" typeface="Wingdings"/>
              <a:buChar char="n"/>
              <a:defRPr sz="2000">
                <a:solidFill>
                  <a:schemeClr val="tx1"/>
                </a:solidFill>
                <a:uFillTx/>
                <a:latin typeface="+mn-lt"/>
              </a:defRPr>
            </a:lvl4pPr>
            <a:lvl5pPr algn="l" fontAlgn="base" indent="-228600" marL="2057400" rtl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charset="2" pitchFamily="2" typeface="Wingdings"/>
              <a:buChar char="n"/>
              <a:defRPr sz="2000">
                <a:solidFill>
                  <a:schemeClr val="tx1"/>
                </a:solidFill>
                <a:uFillTx/>
                <a:latin typeface="+mn-lt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charset="2" pitchFamily="2" typeface="Wingdings"/>
              <a:buChar char="n"/>
              <a:defRPr sz="2000">
                <a:solidFill>
                  <a:schemeClr val="tx1"/>
                </a:solidFill>
                <a:uFillTx/>
                <a:latin typeface="+mn-lt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charset="2" pitchFamily="2" typeface="Wingdings"/>
              <a:buChar char="n"/>
              <a:defRPr sz="2000">
                <a:solidFill>
                  <a:schemeClr val="tx1"/>
                </a:solidFill>
                <a:uFillTx/>
                <a:latin typeface="+mn-lt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charset="2" pitchFamily="2" typeface="Wingdings"/>
              <a:buChar char="n"/>
              <a:defRPr sz="2000">
                <a:solidFill>
                  <a:schemeClr val="tx1"/>
                </a:solidFill>
                <a:uFillTx/>
                <a:latin typeface="+mn-lt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charset="2" pitchFamily="2" typeface="Wingdings"/>
              <a:buChar char="n"/>
              <a:defRPr sz="2000">
                <a:solidFill>
                  <a:schemeClr val="tx1"/>
                </a:solidFill>
                <a:uFillTx/>
                <a:latin typeface="+mn-lt"/>
              </a:defRPr>
            </a:lvl9pPr>
          </a:lstStyle>
          <a:p>
            <a:r>
              <a:rPr dirty="0" lang="en-US" sz="2800">
                <a:uFillTx/>
                <a:latin charset="0" panose="020B0604030504040204" pitchFamily="34" typeface="Tahoma"/>
              </a:rPr>
              <a:t>The receiver’s bit intervals must correspond exactly to the senders bit intervals.</a:t>
            </a:r>
          </a:p>
          <a:p>
            <a:r>
              <a:rPr dirty="0" lang="en-US" smtClean="0" sz="2800">
                <a:uFillTx/>
              </a:rPr>
              <a:t>If </a:t>
            </a:r>
            <a:r>
              <a:rPr dirty="0" lang="en-US" sz="2800">
                <a:uFillTx/>
              </a:rPr>
              <a:t>the receiver clock is faster </a:t>
            </a:r>
            <a:r>
              <a:rPr dirty="0" lang="en-US" smtClean="0" sz="2800">
                <a:uFillTx/>
              </a:rPr>
              <a:t>or slower</a:t>
            </a:r>
            <a:r>
              <a:rPr dirty="0" lang="en-US" sz="2800">
                <a:uFillTx/>
              </a:rPr>
              <a:t>, the bit intervals are not matched and the receiver might misinterpret the signals</a:t>
            </a:r>
            <a:r>
              <a:rPr dirty="0" lang="en-US" smtClean="0" sz="2800">
                <a:uFillTx/>
              </a:rPr>
              <a:t>.</a:t>
            </a:r>
          </a:p>
          <a:p>
            <a:r>
              <a:rPr dirty="0" lang="en-US" smtClean="0" sz="2800">
                <a:uFillTx/>
                <a:latin charset="0" panose="020B0604030504040204" pitchFamily="34" typeface="Tahoma"/>
              </a:rPr>
              <a:t> </a:t>
            </a:r>
            <a:endParaRPr dirty="0" lang="en-US" sz="2800">
              <a:uFillTx/>
              <a:latin charset="0" panose="020B0604030504040204" pitchFamily="34" typeface="Tahoma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242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aseline="0" lang="en-US">
                <a:solidFill>
                  <a:schemeClr val="bg2"/>
                </a:solidFill>
                <a:uFillTx/>
                <a:latin charset="0" panose="020B0604020202020204" pitchFamily="34" typeface="Arial"/>
              </a:rPr>
              <a:t>4.</a:t>
            </a:r>
            <a:fld id="{D4F131BC-89C7-47AA-BCA1-C332C63C1000}" type="slidenum">
              <a:rPr baseline="0" lang="en-US">
                <a:solidFill>
                  <a:schemeClr val="bg2"/>
                </a:solidFill>
                <a:uFillTx/>
                <a:latin charset="0" panose="020B0604020202020204" pitchFamily="34" typeface="Arial"/>
              </a:rPr>
              <a:pPr/>
              <a:t>13</a:t>
            </a:fld>
            <a:endParaRPr baseline="0" lang="en-US">
              <a:solidFill>
                <a:schemeClr val="bg2"/>
              </a:solidFill>
              <a:uFillTx/>
              <a:latin charset="0" panose="020B0604020202020204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43" name="Line 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44" name="Line 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45" name="Text Box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800" y="762000"/>
            <a:ext cx="5078413" cy="45720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="1" baseline="0" lang="en-US" sz="2400">
                <a:solidFill>
                  <a:schemeClr val="folHlink"/>
                </a:solidFill>
                <a:uFillTx/>
              </a:rPr>
              <a:t>Figure 4.3  </a:t>
            </a:r>
            <a:r>
              <a:rPr b="1" baseline="0" i="1" lang="en-US">
                <a:uFillTx/>
              </a:rPr>
              <a:t>Effect of lack of synchronization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46" name="Line 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247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68388" y="1600200"/>
            <a:ext cx="6627812" cy="427196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3FD9A28-BDDD-488D-B1F5-A6F97FB3869A}" type="slidenum">
              <a:rPr lang="en-US">
                <a:uFillTx/>
              </a:rPr>
              <a:pPr/>
              <a:t>14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04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84225" y="630238"/>
            <a:ext cx="4276725" cy="64135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 eaLnBrk="1" hangingPunct="1"/>
            <a:r>
              <a:rPr lang="en-US" sz="3600">
                <a:solidFill>
                  <a:schemeClr val="folHlink"/>
                </a:solidFill>
                <a:uFillTx/>
              </a:rPr>
              <a:t>Self-Synchronization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04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6913" y="2011362"/>
            <a:ext cx="7983537" cy="4232275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-457200" marL="457200">
              <a:defRPr sz="24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457200" marL="914400">
              <a:defRPr sz="24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457200" marL="1371600">
              <a:defRPr sz="24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457200" marL="1828800">
              <a:defRPr sz="24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457200" marL="2286000">
              <a:defRPr sz="24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fontAlgn="base" indent="-457200" marL="2743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fontAlgn="base" indent="-457200" marL="32004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fontAlgn="base" indent="-457200" marL="3657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fontAlgn="base" indent="-457200" marL="4114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charset="2" panose="05000000000000000000" pitchFamily="2" typeface="Wingdings"/>
              <a:buChar char="§"/>
            </a:pPr>
            <a:r>
              <a:rPr dirty="0" lang="en-US" sz="2800">
                <a:uFillTx/>
                <a:latin charset="0" panose="020B0604030504040204" pitchFamily="34" typeface="Tahoma"/>
              </a:rPr>
              <a:t>A self-synchronizing digital signal includes timing information in the data </a:t>
            </a:r>
            <a:r>
              <a:rPr dirty="0" lang="en-US" smtClean="0" sz="2800">
                <a:uFillTx/>
                <a:latin charset="0" panose="020B0604030504040204" pitchFamily="34" typeface="Tahoma"/>
              </a:rPr>
              <a:t>being transmitted</a:t>
            </a:r>
            <a:r>
              <a:rPr dirty="0" lang="en-US" sz="2800">
                <a:uFillTx/>
                <a:latin charset="0" panose="020B0604030504040204" pitchFamily="34" typeface="Tahoma"/>
              </a:rPr>
              <a:t>. </a:t>
            </a:r>
            <a:endParaRPr dirty="0" lang="en-US" smtClean="0" sz="2800">
              <a:uFillTx/>
              <a:latin charset="0" panose="020B0604030504040204" pitchFamily="34" typeface="Tahoma"/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charset="2" panose="05000000000000000000" pitchFamily="2" typeface="Wingdings"/>
              <a:buChar char="§"/>
            </a:pPr>
            <a:r>
              <a:rPr dirty="0" lang="en-US" smtClean="0" sz="2800">
                <a:uFillTx/>
                <a:latin charset="0" panose="020B0604030504040204" pitchFamily="34" typeface="Tahoma"/>
              </a:rPr>
              <a:t>This </a:t>
            </a:r>
            <a:r>
              <a:rPr dirty="0" lang="en-US" sz="2800">
                <a:uFillTx/>
                <a:latin charset="0" panose="020B0604030504040204" pitchFamily="34" typeface="Tahoma"/>
              </a:rPr>
              <a:t>can be achieved if there are transitions in the signal that alert </a:t>
            </a:r>
            <a:r>
              <a:rPr dirty="0" lang="en-US" smtClean="0" sz="2800">
                <a:uFillTx/>
                <a:latin charset="0" panose="020B0604030504040204" pitchFamily="34" typeface="Tahoma"/>
              </a:rPr>
              <a:t>the receiver </a:t>
            </a:r>
            <a:r>
              <a:rPr dirty="0" lang="en-US" sz="2800">
                <a:uFillTx/>
                <a:latin charset="0" panose="020B0604030504040204" pitchFamily="34" typeface="Tahoma"/>
              </a:rPr>
              <a:t>to the beginning, middle, or end of the pulse. </a:t>
            </a:r>
            <a:endParaRPr dirty="0" lang="en-US" smtClean="0" sz="2800">
              <a:uFillTx/>
              <a:latin charset="0" panose="020B0604030504040204" pitchFamily="34" typeface="Tahoma"/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charset="2" panose="05000000000000000000" pitchFamily="2" typeface="Wingdings"/>
              <a:buChar char="§"/>
            </a:pPr>
            <a:r>
              <a:rPr dirty="0" lang="en-US" smtClean="0" sz="2800">
                <a:uFillTx/>
                <a:latin charset="0" panose="020B0604030504040204" pitchFamily="34" typeface="Tahoma"/>
              </a:rPr>
              <a:t>If </a:t>
            </a:r>
            <a:r>
              <a:rPr dirty="0" lang="en-US" sz="2800">
                <a:uFillTx/>
                <a:latin charset="0" panose="020B0604030504040204" pitchFamily="34" typeface="Tahoma"/>
              </a:rPr>
              <a:t>the receiver’s clock is out </a:t>
            </a:r>
            <a:r>
              <a:rPr dirty="0" lang="en-US" smtClean="0" sz="2800">
                <a:uFillTx/>
                <a:latin charset="0" panose="020B0604030504040204" pitchFamily="34" typeface="Tahoma"/>
              </a:rPr>
              <a:t>of synchronization</a:t>
            </a:r>
            <a:r>
              <a:rPr dirty="0" lang="en-US" sz="2800">
                <a:uFillTx/>
                <a:latin charset="0" panose="020B0604030504040204" pitchFamily="34" typeface="Tahoma"/>
              </a:rPr>
              <a:t>, these points can reset the clock.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1B45860-06E9-46ED-BFC3-F4052A40378D}" type="slidenum">
              <a:rPr lang="en-US">
                <a:uFillTx/>
              </a:rPr>
              <a:pPr/>
              <a:t>15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00740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98513" y="2244725"/>
            <a:ext cx="7642225" cy="3375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00741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4000">
                <a:uFillTx/>
              </a:rPr>
              <a:t>Different Line </a:t>
            </a:r>
            <a:r>
              <a:rPr dirty="0" lang="en-US" sz="4000">
                <a:uFillTx/>
              </a:rPr>
              <a:t>Encoding Schemes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0722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aseline="0" lang="en-US">
                <a:solidFill>
                  <a:schemeClr val="bg2"/>
                </a:solidFill>
                <a:uFillTx/>
                <a:latin charset="0" panose="020B0604020202020204" pitchFamily="34" typeface="Arial"/>
              </a:rPr>
              <a:t>4.</a:t>
            </a:r>
            <a:fld id="{B55823D0-71B1-4E1A-B0C3-DB4721DBAA5D}" type="slidenum">
              <a:rPr baseline="0" lang="en-US">
                <a:solidFill>
                  <a:schemeClr val="bg2"/>
                </a:solidFill>
                <a:uFillTx/>
                <a:latin charset="0" panose="020B0604020202020204" pitchFamily="34" typeface="Arial"/>
              </a:rPr>
              <a:pPr/>
              <a:t>16</a:t>
            </a:fld>
            <a:endParaRPr baseline="0" lang="en-US">
              <a:solidFill>
                <a:schemeClr val="bg2"/>
              </a:solidFill>
              <a:uFillTx/>
              <a:latin charset="0" panose="020B0604020202020204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723" name="Text Box 2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800" y="1066800"/>
            <a:ext cx="4989513" cy="45720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="1" baseline="0" lang="en-US" sz="2400">
                <a:solidFill>
                  <a:schemeClr val="folHlink"/>
                </a:solidFill>
                <a:uFillTx/>
              </a:rPr>
              <a:t>Table 4.1  </a:t>
            </a:r>
            <a:r>
              <a:rPr b="1" baseline="0" i="1" lang="en-US">
                <a:uFillTx/>
              </a:rPr>
              <a:t>Summary of line coding schemes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30724" name="Group 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42875" y="1539875"/>
            <a:ext cx="8848725" cy="4175125"/>
            <a:chOff x="90" y="538"/>
            <a:chExt cx="5574" cy="2630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30725" name="Picture 4"/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3" cstate="print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44" y="538"/>
              <a:ext cx="5482" cy="149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30726" name="Picture 5"/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4" cstate="print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0" y="1882"/>
              <a:ext cx="5574" cy="128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6DE6B3F2-CBDC-4FBF-A7AC-318010B52CAB}" type="slidenum">
              <a:rPr lang="en-US">
                <a:uFillTx/>
              </a:rPr>
              <a:pPr/>
              <a:t>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176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err="1" lang="en-US" smtClean="0">
                <a:uFillTx/>
              </a:rPr>
              <a:t>Unipolar</a:t>
            </a:r>
            <a:endParaRPr altLang="en-US"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01767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85850" y="2057833"/>
            <a:ext cx="6973888" cy="2714625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EB1D34E-D2F1-49D5-8033-3CC426497BA7}" type="slidenum">
              <a:rPr lang="en-US">
                <a:uFillTx/>
              </a:rPr>
              <a:pPr/>
              <a:t>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2789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NRZ-L &amp; NRZ-I (Bipolar)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02791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68288" y="2195513"/>
            <a:ext cx="7112000" cy="3683000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23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28BC9A68-86DA-43ED-B741-60CCD8D08DE3}" type="slidenum">
              <a:rPr lang="en-US">
                <a:uFillTx/>
              </a:rPr>
              <a:pPr/>
              <a:t>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8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Nonreturn to Zero (NRZ)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84" name="Line 4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85" name="Line 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6622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86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55975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87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49713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88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756150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89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434013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90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1420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91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8214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92" name="Line 1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531100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93" name="Line 1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375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94" name="Line 14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9169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95" name="Line 1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9700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098" name="Line 1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300672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100" name="Line 2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3403600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101" name="Line 2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3814763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102" name="Line 2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4762500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103" name="Line 2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514667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104" name="Line 24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555942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105" name="Text Box 25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384300" y="2224088"/>
            <a:ext cx="7396163" cy="51911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b="1" lang="en-US" sz="2800">
                <a:uFillTx/>
              </a:rPr>
              <a:t>0     1     0    0    1     1     0    0    0     1    1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302108" name="Group 2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266825" y="300831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06" name="Line 2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07" name="Line 2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12" name="Group 3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974850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09" name="Line 2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11" name="Line 3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13" name="Group 3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2671763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14" name="Line 3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15" name="Line 3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16" name="Group 3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659063" y="3009900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17" name="Line 3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18" name="Line 3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19" name="Group 3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357563" y="300831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20" name="Line 4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21" name="Line 4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25" name="Group 4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059238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26" name="Line 4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27" name="Line 4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28" name="Group 4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049713" y="3819525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29" name="Line 4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30" name="Line 5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31" name="Group 5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752975" y="3817938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32" name="Line 5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33" name="Line 5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61" name="Group 8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974850" y="3824288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62" name="Line 8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63" name="Line 8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34" name="Group 5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266825" y="556101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35" name="Line 5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36" name="Line 5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37" name="Group 5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1982788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38" name="Line 5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39" name="Line 5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49" name="Group 6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054475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50" name="Line 7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51" name="Line 7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55" name="Group 7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4746625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56" name="Line 7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57" name="Line 7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64" name="Group 8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960563" y="4762500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65" name="Line 8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66" name="Line 8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67" name="Group 8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668588" y="4762500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68" name="Line 8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69" name="Line 8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70" name="Group 9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346450" y="4762500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71" name="Line 9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72" name="Line 9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73" name="Group 9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038600" y="5559425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74" name="Line 9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75" name="Line 9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176" name="Group 9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746625" y="476091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77" name="Line 9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178" name="Line 9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302181" name="Text Box 101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3025" y="3149600"/>
            <a:ext cx="1146175" cy="519113"/>
          </a:xfrm>
          <a:prstGeom prst="rect">
            <a:avLst/>
          </a:prstGeom>
          <a:noFill/>
          <a:ln w="28575">
            <a:noFill/>
            <a:miter lim="800000"/>
            <a:tailEnd len="sm" type="none" w="lg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lang="en-US" sz="2800">
                <a:uFillTx/>
              </a:rPr>
              <a:t>NRZ-L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2182" name="Text Box 102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3025" y="4906963"/>
            <a:ext cx="974725" cy="519112"/>
          </a:xfrm>
          <a:prstGeom prst="rect">
            <a:avLst/>
          </a:prstGeom>
          <a:noFill/>
          <a:ln w="28575">
            <a:noFill/>
            <a:miter lim="800000"/>
            <a:tailEnd len="sm" type="none" w="lg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lang="en-US" sz="2800">
                <a:uFillTx/>
              </a:rPr>
              <a:t>NRZI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302241" name="Group 16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421313" y="3003550"/>
            <a:ext cx="3513137" cy="836613"/>
            <a:chOff x="3415" y="1892"/>
            <a:chExt cx="2213" cy="527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302190" name="Group 110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 flipV="1">
              <a:off x="3415" y="1899"/>
              <a:ext cx="0" cy="509"/>
              <a:chOff x="1244" y="1896"/>
              <a:chExt cx="0" cy="509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191" name="Line 111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244" y="1896"/>
                <a:ext cx="0" cy="50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192" name="Line 112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244" y="2042"/>
                <a:ext cx="0" cy="17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len="sm" type="arrow" w="lg"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302193" name="Group 113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3417" y="1898"/>
              <a:ext cx="446" cy="1"/>
              <a:chOff x="798" y="1895"/>
              <a:chExt cx="446" cy="1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194" name="Line 114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798" y="1896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195" name="Line 115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852" y="1895"/>
                <a:ext cx="213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len="sm" type="arrow" w="lg"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302196" name="Group 116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3857" y="1897"/>
              <a:ext cx="446" cy="1"/>
              <a:chOff x="798" y="1895"/>
              <a:chExt cx="446" cy="1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197" name="Line 117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798" y="1896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198" name="Line 118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852" y="1895"/>
                <a:ext cx="213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len="sm" type="arrow" w="lg"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302199" name="Group 119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744" y="1892"/>
              <a:ext cx="0" cy="509"/>
              <a:chOff x="1244" y="1896"/>
              <a:chExt cx="0" cy="509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200" name="Line 120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244" y="1896"/>
                <a:ext cx="0" cy="50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201" name="Line 121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244" y="2042"/>
                <a:ext cx="0" cy="17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len="sm" type="arrow" w="lg"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302202" name="Group 122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739" y="2410"/>
              <a:ext cx="446" cy="1"/>
              <a:chOff x="798" y="1895"/>
              <a:chExt cx="446" cy="1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203" name="Line 123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798" y="1896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204" name="Line 124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852" y="1895"/>
                <a:ext cx="213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len="sm" type="arrow" w="lg"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302205" name="Group 125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5182" y="2418"/>
              <a:ext cx="446" cy="1"/>
              <a:chOff x="798" y="1895"/>
              <a:chExt cx="446" cy="1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206" name="Line 126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798" y="1896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207" name="Line 127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852" y="1895"/>
                <a:ext cx="213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len="sm" type="arrow" w="lg"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302208" name="Group 12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304" y="1892"/>
              <a:ext cx="446" cy="1"/>
              <a:chOff x="798" y="1895"/>
              <a:chExt cx="446" cy="1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209" name="Line 129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798" y="1896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hidden="1" id="302210" name="Line 130"/>
              <p:cNvSpPr xmlns:c="http://schemas.openxmlformats.org/drawingml/2006/chart" xmlns:pic="http://schemas.openxmlformats.org/drawingml/2006/picture" xmlns:dgm="http://schemas.openxmlformats.org/drawingml/2006/diagram">
                <a:spLocks noChangeShapeType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852" y="1895"/>
                <a:ext cx="213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len="sm" type="arrow" w="lg"/>
              </a:ln>
              <a:effectLst/>
            </p:spPr>
            <p:txBody xmlns:c="http://schemas.openxmlformats.org/drawingml/2006/chart" xmlns:pic="http://schemas.openxmlformats.org/drawingml/2006/picture" xmlns:dgm="http://schemas.openxmlformats.org/drawingml/2006/diagram">
              <a:bodyPr wrap="none"/>
              <a:lstStyle/>
              <a:p>
                <a:endParaRPr lang="en-US">
                  <a:uFillTx/>
                </a:endParaRPr>
              </a:p>
            </p:txBody>
          </p:sp>
        </p:grp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220" name="Group 14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434013" y="4757738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21" name="Line 14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22" name="Line 14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223" name="Group 14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132513" y="4756150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24" name="Line 14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25" name="Line 14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226" name="Group 14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842125" y="4762500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27" name="Line 14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28" name="Line 14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229" name="Group 14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551738" y="4764088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30" name="Line 15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31" name="Line 15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232" name="Group 15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545388" y="5556250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33" name="Line 15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34" name="Line 15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235" name="Group 15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8243888" y="476091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36" name="Line 15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37" name="Line 15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02238" name="Group 15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231188" y="4757738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39" name="Line 15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302240" name="Line 16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PhAnim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5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580CA8BF-DCA6-45EA-8FF8-22FA5D10B192}" type="slidenum">
              <a:rPr lang="en-US">
                <a:uFillTx/>
              </a:rPr>
              <a:pPr/>
              <a:t>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184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Recap Previous Lecture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184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98620" y="2128838"/>
            <a:ext cx="7772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  <a:p>
            <a:pPr>
              <a:lnSpc>
                <a:spcPct val="10000"/>
              </a:lnSpc>
            </a:pPr>
            <a:r>
              <a:rPr dirty="0" lang="en-US">
                <a:uFillTx/>
              </a:rPr>
              <a:t>Digital data</a:t>
            </a:r>
          </a:p>
          <a:p>
            <a:pPr>
              <a:buFont charset="2" pitchFamily="2" typeface="Wingdings"/>
              <a:buNone/>
            </a:pPr>
            <a:endParaRPr dirty="0" lang="en-US">
              <a:uFillTx/>
            </a:endParaRPr>
          </a:p>
          <a:p>
            <a:endParaRPr dirty="0" lang="en-US">
              <a:uFillTx/>
            </a:endParaRPr>
          </a:p>
          <a:p>
            <a:pPr>
              <a:lnSpc>
                <a:spcPct val="50000"/>
              </a:lnSpc>
            </a:pPr>
            <a:r>
              <a:rPr dirty="0" lang="en-US" smtClean="0">
                <a:uFillTx/>
              </a:rPr>
              <a:t>Analog data</a:t>
            </a:r>
          </a:p>
          <a:p>
            <a:pPr>
              <a:lnSpc>
                <a:spcPct val="50000"/>
              </a:lnSpc>
            </a:pPr>
            <a:endParaRPr dirty="0" lang="en-US" smtClean="0">
              <a:uFillTx/>
            </a:endParaRPr>
          </a:p>
          <a:p>
            <a:pPr>
              <a:lnSpc>
                <a:spcPct val="50000"/>
              </a:lnSpc>
            </a:pPr>
            <a:endParaRPr dirty="0" lang="en-US" smtClean="0">
              <a:uFillTx/>
            </a:endParaRPr>
          </a:p>
          <a:p>
            <a:pPr>
              <a:lnSpc>
                <a:spcPct val="50000"/>
              </a:lnSpc>
            </a:pPr>
            <a:endParaRPr dirty="0" lang="en-US" smtClean="0">
              <a:uFillTx/>
            </a:endParaRPr>
          </a:p>
          <a:p>
            <a:pPr>
              <a:lnSpc>
                <a:spcPct val="50000"/>
              </a:lnSpc>
            </a:pPr>
            <a:endParaRPr dirty="0" lang="en-US" smtClean="0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91849" name="Group 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873500" y="2045494"/>
            <a:ext cx="3057525" cy="1238250"/>
            <a:chOff x="2554" y="1206"/>
            <a:chExt cx="1926" cy="78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91844" name="AutoShape 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554" y="1206"/>
              <a:ext cx="159" cy="780"/>
            </a:xfrm>
            <a:prstGeom prst="leftBrace">
              <a:avLst>
                <a:gd fmla="val 40881" name="adj1"/>
                <a:gd fmla="val 50000" name="adj2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1845" name="Text Box 5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637" y="1270"/>
              <a:ext cx="1843" cy="70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>
              <a:spAutoFit/>
            </a:bodyPr>
            <a:lstStyle/>
            <a:p>
              <a:pPr>
                <a:lnSpc>
                  <a:spcPct val="70000"/>
                </a:lnSpc>
                <a:buFontTx/>
                <a:buChar char="•"/>
              </a:pPr>
              <a:r>
                <a:rPr dirty="0" lang="en-US" sz="3200">
                  <a:uFillTx/>
                </a:rPr>
                <a:t> Digital Signal</a:t>
              </a:r>
            </a:p>
            <a:p>
              <a:pPr>
                <a:lnSpc>
                  <a:spcPct val="70000"/>
                </a:lnSpc>
              </a:pPr>
              <a:endParaRPr dirty="0" lang="en-US" sz="3200">
                <a:uFillTx/>
              </a:endParaRPr>
            </a:p>
            <a:p>
              <a:pPr>
                <a:lnSpc>
                  <a:spcPct val="70000"/>
                </a:lnSpc>
                <a:buFontTx/>
                <a:buChar char="•"/>
              </a:pPr>
              <a:r>
                <a:rPr dirty="0" lang="en-US" sz="3200">
                  <a:uFillTx/>
                </a:rPr>
                <a:t> Analog Signal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91848" name="Group 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873500" y="3652838"/>
            <a:ext cx="3057525" cy="1238250"/>
            <a:chOff x="2557" y="2147"/>
            <a:chExt cx="1926" cy="78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91846" name="AutoShape 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557" y="2147"/>
              <a:ext cx="159" cy="780"/>
            </a:xfrm>
            <a:prstGeom prst="leftBrace">
              <a:avLst>
                <a:gd fmla="val 40881" name="adj1"/>
                <a:gd fmla="val 50000" name="adj2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1847" name="Text Box 7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640" y="2211"/>
              <a:ext cx="1843" cy="70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>
              <a:spAutoFit/>
            </a:bodyPr>
            <a:lstStyle/>
            <a:p>
              <a:pPr>
                <a:lnSpc>
                  <a:spcPct val="70000"/>
                </a:lnSpc>
                <a:buFontTx/>
                <a:buChar char="•"/>
              </a:pPr>
              <a:r>
                <a:rPr dirty="0" lang="en-US" sz="3200">
                  <a:uFillTx/>
                </a:rPr>
                <a:t> Digital Signal</a:t>
              </a:r>
            </a:p>
            <a:p>
              <a:pPr>
                <a:lnSpc>
                  <a:spcPct val="70000"/>
                </a:lnSpc>
              </a:pPr>
              <a:endParaRPr dirty="0" lang="en-US" sz="3200">
                <a:uFillTx/>
              </a:endParaRPr>
            </a:p>
            <a:p>
              <a:pPr>
                <a:lnSpc>
                  <a:spcPct val="70000"/>
                </a:lnSpc>
                <a:buFontTx/>
                <a:buChar char="•"/>
              </a:pPr>
              <a:r>
                <a:rPr dirty="0" lang="en-US" sz="3200">
                  <a:uFillTx/>
                </a:rPr>
                <a:t> Analog Signal</a:t>
              </a: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hidden="1" id="291853" name="Text Box 13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66813" y="4889500"/>
            <a:ext cx="4903787" cy="5794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>
              <a:buClr>
                <a:schemeClr val="tx2"/>
              </a:buClr>
              <a:buFont charset="2" pitchFamily="2" typeface="Wingdings"/>
              <a:buChar char="§"/>
            </a:pPr>
            <a:r>
              <a:rPr lang="en-US" sz="3200">
                <a:solidFill>
                  <a:schemeClr val="hlink"/>
                </a:solidFill>
                <a:uFillTx/>
              </a:rPr>
              <a:t> Which option to choose?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hidden="1" id="291854" name="Text Box 1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455738" y="5441950"/>
            <a:ext cx="3946525" cy="5191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>
              <a:buClr>
                <a:schemeClr val="hlink"/>
              </a:buClr>
              <a:buFont charset="2" pitchFamily="2" typeface="Wingdings"/>
              <a:buChar char="§"/>
            </a:pPr>
            <a:r>
              <a:rPr lang="en-US" sz="2800">
                <a:solidFill>
                  <a:schemeClr val="hlink"/>
                </a:solidFill>
                <a:uFillTx/>
              </a:rPr>
              <a:t> Requirements to meet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hidden="1" id="291855" name="Text Box 15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462088" y="5953125"/>
            <a:ext cx="5743575" cy="5191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>
              <a:buClr>
                <a:schemeClr val="hlink"/>
              </a:buClr>
              <a:buFont charset="2" pitchFamily="2" typeface="Wingdings"/>
              <a:buChar char="§"/>
            </a:pPr>
            <a:r>
              <a:rPr lang="en-US" sz="2800">
                <a:solidFill>
                  <a:schemeClr val="hlink"/>
                </a:solidFill>
                <a:uFillTx/>
              </a:rPr>
              <a:t> Media &amp; communications facilities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55C93F-A152-4CB9-93F5-7D8667912CCD}" type="slidenum">
              <a:rPr lang="en-US">
                <a:uFillTx/>
              </a:rPr>
              <a:pPr/>
              <a:t>20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587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NRZ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58755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 b="69867" l="3047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85800" y="1752600"/>
            <a:ext cx="7772400" cy="2779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75A335C-EAAD-4829-960C-D81009C97D9F}" type="slidenum">
              <a:rPr lang="en-US">
                <a:uFillTx/>
              </a:rPr>
              <a:pPr/>
              <a:t>21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413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NRZ – Pros and Cons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413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lnSpc>
                <a:spcPct val="90000"/>
              </a:lnSpc>
            </a:pPr>
            <a:r>
              <a:rPr lang="en-US">
                <a:uFillTx/>
              </a:rPr>
              <a:t>Pros</a:t>
            </a:r>
          </a:p>
          <a:p>
            <a:pPr lvl="1">
              <a:lnSpc>
                <a:spcPct val="90000"/>
              </a:lnSpc>
            </a:pPr>
            <a:r>
              <a:rPr lang="en-US">
                <a:uFillTx/>
              </a:rPr>
              <a:t>Easy to engineer</a:t>
            </a:r>
          </a:p>
          <a:p>
            <a:pPr lvl="1">
              <a:lnSpc>
                <a:spcPct val="90000"/>
              </a:lnSpc>
            </a:pPr>
            <a:r>
              <a:rPr lang="en-US">
                <a:uFillTx/>
              </a:rPr>
              <a:t>Make good use of bandwidth</a:t>
            </a:r>
          </a:p>
          <a:p>
            <a:pPr>
              <a:lnSpc>
                <a:spcPct val="90000"/>
              </a:lnSpc>
            </a:pPr>
            <a:r>
              <a:rPr lang="en-US">
                <a:uFillTx/>
              </a:rPr>
              <a:t>Cons</a:t>
            </a:r>
          </a:p>
          <a:p>
            <a:pPr lvl="1">
              <a:lnSpc>
                <a:spcPct val="90000"/>
              </a:lnSpc>
            </a:pPr>
            <a:r>
              <a:rPr lang="en-US">
                <a:uFillTx/>
              </a:rPr>
              <a:t>DC component</a:t>
            </a:r>
          </a:p>
          <a:p>
            <a:pPr lvl="1">
              <a:lnSpc>
                <a:spcPct val="90000"/>
              </a:lnSpc>
            </a:pPr>
            <a:r>
              <a:rPr lang="en-US">
                <a:uFillTx/>
              </a:rPr>
              <a:t>Lack of synchronization capability</a:t>
            </a:r>
          </a:p>
          <a:p>
            <a:pPr>
              <a:lnSpc>
                <a:spcPct val="90000"/>
              </a:lnSpc>
            </a:pPr>
            <a:r>
              <a:rPr lang="en-US">
                <a:uFillTx/>
              </a:rPr>
              <a:t>Used for magnetic recording</a:t>
            </a:r>
          </a:p>
          <a:p>
            <a:pPr>
              <a:lnSpc>
                <a:spcPct val="90000"/>
              </a:lnSpc>
            </a:pPr>
            <a:r>
              <a:rPr lang="en-US">
                <a:uFillTx/>
              </a:rPr>
              <a:t>Not often used for signal transmission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BEA8017-E97F-460F-9219-12FEF14EEC4F}" type="slidenum">
              <a:rPr lang="en-US">
                <a:uFillTx/>
              </a:rPr>
              <a:pPr/>
              <a:t>22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310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Differential Encoding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310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In complex transmission layouts, it is easy to lose sense of polarity </a:t>
            </a:r>
          </a:p>
          <a:p>
            <a:r>
              <a:rPr lang="en-US">
                <a:uFillTx/>
              </a:rPr>
              <a:t>Therefore</a:t>
            </a:r>
          </a:p>
          <a:p>
            <a:pPr lvl="1"/>
            <a:r>
              <a:rPr lang="en-US">
                <a:uFillTx/>
              </a:rPr>
              <a:t>Data represented by changes (i.e., transitions) rather than levels</a:t>
            </a:r>
          </a:p>
          <a:p>
            <a:pPr lvl="1"/>
            <a:r>
              <a:rPr lang="en-US">
                <a:uFillTx/>
              </a:rPr>
              <a:t>More reliable detection of transition rather than level</a:t>
            </a:r>
          </a:p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81964C5-A656-4D7F-A358-0011F7FBC000}" type="slidenum">
              <a:rPr lang="en-US">
                <a:uFillTx/>
              </a:rPr>
              <a:pPr/>
              <a:t>23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381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GB" sz="4000">
                <a:uFillTx/>
              </a:rPr>
              <a:t>Manchester Encoding &amp; Differential Manchester Encoding</a:t>
            </a:r>
            <a:endParaRPr lang="en-US" sz="4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03815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247775" y="1901825"/>
            <a:ext cx="7896225" cy="4533900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27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AA998BB-8113-43F2-A0B4-297535DB569C}" type="slidenum">
              <a:rPr lang="en-US">
                <a:uFillTx/>
              </a:rPr>
              <a:pPr/>
              <a:t>24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1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z="3200">
                <a:uFillTx/>
              </a:rPr>
              <a:t>Biphase (Manchester and D-Manchester)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15" name="Line 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16" name="Line 4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6622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17" name="Line 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55975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18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49713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19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756150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20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434013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21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1420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2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8214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2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531100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24" name="Line 1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375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25" name="Line 1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9169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26" name="Line 14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9700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27" name="Line 1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300672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28" name="Line 1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3403600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29" name="Line 1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3814763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30" name="Line 1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4762500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31" name="Line 1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514667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32" name="Line 2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555942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33" name="Text Box 21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384300" y="2224088"/>
            <a:ext cx="7396163" cy="51911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b="1" lang="en-US" sz="2800">
                <a:uFillTx/>
              </a:rPr>
              <a:t>0     1     0    0    1     1     0    0    0     1    1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34" name="Text Box 22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87325" y="3149600"/>
            <a:ext cx="844550" cy="519113"/>
          </a:xfrm>
          <a:prstGeom prst="rect">
            <a:avLst/>
          </a:prstGeom>
          <a:noFill/>
          <a:ln w="28575">
            <a:noFill/>
            <a:miter lim="800000"/>
            <a:tailEnd len="sm" type="none" w="lg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lang="en-US" sz="2800">
                <a:uFillTx/>
              </a:rPr>
              <a:t>Man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4135" name="Text Box 23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8738" y="4906963"/>
            <a:ext cx="1214437" cy="519112"/>
          </a:xfrm>
          <a:prstGeom prst="rect">
            <a:avLst/>
          </a:prstGeom>
          <a:noFill/>
          <a:ln w="28575">
            <a:noFill/>
            <a:miter lim="800000"/>
            <a:tailEnd len="sm" type="none" w="lg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lang="en-US" sz="2800">
                <a:uFillTx/>
              </a:rPr>
              <a:t>D-Man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474136" name="Group 2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314575" y="300831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37" name="Line 2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38" name="Line 2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39" name="Group 2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02050" y="3817938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40" name="Line 2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41" name="Line 2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42" name="Group 3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620838" y="3816350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43" name="Line 3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44" name="Line 3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45" name="Group 3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2341563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46" name="Line 3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47" name="Line 3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48" name="Group 3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266825" y="300513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49" name="Line 3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50" name="Line 3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51" name="Group 3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636713" y="300196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52" name="Line 4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53" name="Line 4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54" name="Group 4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027363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55" name="Line 4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56" name="Line 4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57" name="Group 4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3360738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58" name="Line 4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59" name="Line 4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60" name="Group 4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02050" y="300196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61" name="Line 4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62" name="Line 5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63" name="Group 5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4397375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64" name="Line 5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65" name="Line 5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66" name="Group 5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749800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67" name="Line 5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68" name="Line 5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69" name="Group 5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5103813" y="300196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70" name="Line 5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71" name="Line 5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72" name="Group 6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011488" y="3814763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73" name="Line 6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74" name="Line 6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75" name="Group 6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351213" y="300513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76" name="Line 6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77" name="Line 6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78" name="Group 6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389438" y="300513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79" name="Line 6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80" name="Line 6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81" name="Group 6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741863" y="3814763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82" name="Line 7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83" name="Line 7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84" name="Group 7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271588" y="474186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85" name="Line 7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86" name="Line 7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87" name="Group 7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266825" y="555783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88" name="Line 7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89" name="Line 7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90" name="Group 7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1635125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91" name="Line 7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92" name="Line 8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93" name="Group 8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635125" y="476091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94" name="Line 8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95" name="Line 8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96" name="Group 8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328863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97" name="Line 8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198" name="Line 8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199" name="Group 8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322513" y="555783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00" name="Line 8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01" name="Line 8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02" name="Group 9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2665413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03" name="Line 9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04" name="Line 9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05" name="Group 9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654300" y="476250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06" name="Line 9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07" name="Line 9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08" name="Group 9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022600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09" name="Line 9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10" name="Line 9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11" name="Group 9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016250" y="555783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12" name="Line 10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13" name="Line 10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14" name="Group 10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3360738" y="474186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15" name="Line 10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16" name="Line 10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17" name="Group 10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360738" y="476250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18" name="Line 10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19" name="Line 10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20" name="Group 10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09988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21" name="Line 10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22" name="Line 11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23" name="Group 11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03638" y="556101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24" name="Line 11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25" name="Line 11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26" name="Group 11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4398963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27" name="Line 11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28" name="Line 11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29" name="Group 11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398963" y="4762500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30" name="Line 11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31" name="Line 11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32" name="Group 12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108575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33" name="Line 12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34" name="Line 12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35" name="Group 12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108575" y="302736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36" name="Line 12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37" name="Line 12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38" name="Group 12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188200" y="3824288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39" name="Line 12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40" name="Line 12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41" name="Group 12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585200" y="3025775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42" name="Line 13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43" name="Line 13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44" name="Group 13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6137275" y="300037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45" name="Line 13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46" name="Line 13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47" name="Group 13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7883525" y="301466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48" name="Line 13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49" name="Line 13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50" name="Group 13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262938" y="3030538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51" name="Line 13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52" name="Line 14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53" name="Group 14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8602663" y="300672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54" name="Line 14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55" name="Line 14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56" name="Group 14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788025" y="3819525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57" name="Line 14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58" name="Line 14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59" name="Group 14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130925" y="300990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60" name="Line 14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61" name="Line 14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62" name="Group 15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888288" y="302418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63" name="Line 15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64" name="Line 15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65" name="Group 15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256588" y="3819525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66" name="Line 15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67" name="Line 15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68" name="Group 15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791200" y="301307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69" name="Line 15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70" name="Line 15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71" name="Group 15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89700" y="301625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72" name="Line 16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73" name="Line 16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74" name="Group 16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6835775" y="299085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75" name="Line 16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76" name="Line 16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77" name="Group 16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86525" y="381000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78" name="Line 16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79" name="Line 16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80" name="Group 16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188200" y="300672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81" name="Line 16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82" name="Line 17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83" name="Group 17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827838" y="3014663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84" name="Line 17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85" name="Line 17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86" name="Group 17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877175" y="477996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87" name="Line 17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88" name="Line 17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89" name="Group 17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5441950" y="4770438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90" name="Line 17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91" name="Line 17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92" name="Group 18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200900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93" name="Line 18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94" name="Line 18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95" name="Group 18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791200" y="477202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96" name="Line 18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97" name="Line 18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298" name="Group 18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574088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299" name="Line 18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00" name="Line 18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301" name="Group 18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194550" y="555466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02" name="Line 19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03" name="Line 19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304" name="Group 19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449888" y="476885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05" name="Line 19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06" name="Line 19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307" name="Group 19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6142038" y="475932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08" name="Line 19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09" name="Line 19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310" name="Group 19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7886700" y="476567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11" name="Line 19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12" name="Line 20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313" name="Group 20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792788" y="5578475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14" name="Line 20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15" name="Line 20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316" name="Group 20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135688" y="476885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17" name="Line 20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18" name="Line 20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319" name="Group 20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846888" y="4754563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20" name="Line 20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21" name="Line 20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322" name="Group 21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570913" y="556418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23" name="Line 21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24" name="Line 21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325" name="Group 21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94463" y="47752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26" name="Line 21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27" name="Line 21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328" name="Group 21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6840538" y="47498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29" name="Line 21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30" name="Line 21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331" name="Group 21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91288" y="556895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32" name="Line 22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33" name="Line 22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4334" name="Group 22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076825" y="5554663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35" name="Line 22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474336" name="Line 22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B5B21EA-E1AA-463D-A2EA-60F1E5A97964}" type="slidenum">
              <a:rPr lang="en-US">
                <a:uFillTx/>
              </a:rPr>
              <a:pPr/>
              <a:t>25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821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Biphase -- Pros and Cons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821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82688" y="2017713"/>
            <a:ext cx="7772400" cy="444023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lnSpc>
                <a:spcPct val="90000"/>
              </a:lnSpc>
            </a:pPr>
            <a:r>
              <a:rPr lang="en-US" sz="2800">
                <a:uFillTx/>
              </a:rPr>
              <a:t>Pros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uFillTx/>
              </a:rPr>
              <a:t>Synchronization on mid bit transition (self clocking)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uFillTx/>
              </a:rPr>
              <a:t>No dc component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uFillTx/>
              </a:rPr>
              <a:t>Error detection</a:t>
            </a:r>
          </a:p>
          <a:p>
            <a:pPr lvl="2">
              <a:lnSpc>
                <a:spcPct val="90000"/>
              </a:lnSpc>
            </a:pPr>
            <a:r>
              <a:rPr lang="en-US" sz="2000">
                <a:uFillTx/>
              </a:rPr>
              <a:t>Absence of expected transition</a:t>
            </a:r>
          </a:p>
          <a:p>
            <a:pPr>
              <a:lnSpc>
                <a:spcPct val="90000"/>
              </a:lnSpc>
            </a:pPr>
            <a:r>
              <a:rPr lang="en-US" sz="2800">
                <a:uFillTx/>
              </a:rPr>
              <a:t>Cons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uFillTx/>
              </a:rPr>
              <a:t>At least one transition per bit time and possibly two</a:t>
            </a:r>
          </a:p>
          <a:p>
            <a:pPr lvl="1">
              <a:lnSpc>
                <a:spcPct val="90000"/>
              </a:lnSpc>
            </a:pPr>
            <a:r>
              <a:rPr lang="en-US" sz="2400">
                <a:uFillTx/>
              </a:rPr>
              <a:t>Maximum modulation rate is twice NRZ</a:t>
            </a:r>
          </a:p>
          <a:p>
            <a:pPr lvl="1">
              <a:lnSpc>
                <a:spcPct val="90000"/>
              </a:lnSpc>
            </a:pPr>
            <a:r>
              <a:rPr lang="en-US" sz="2400">
                <a:uFillTx/>
              </a:rPr>
              <a:t>Requires more bandwidth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7682909-0406-4210-89A5-464A989564E0}" type="slidenum">
              <a:rPr lang="en-US">
                <a:uFillTx/>
              </a:rPr>
              <a:pPr/>
              <a:t>26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8230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Modulation Rate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82307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 b="22546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119188" y="1871663"/>
            <a:ext cx="5414962" cy="47418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23B21759-D326-4263-A953-5C0B93B72A0F}" type="slidenum">
              <a:rPr lang="en-US">
                <a:uFillTx/>
              </a:rPr>
              <a:pPr/>
              <a:t>27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193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Multilevel Binary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193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7388" y="2017713"/>
            <a:ext cx="7772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Use more than two levels</a:t>
            </a:r>
          </a:p>
          <a:p>
            <a:r>
              <a:rPr altLang="en-US" lang="en-US">
                <a:uFillTx/>
              </a:rPr>
              <a:t>Bipolar-AMI</a:t>
            </a:r>
          </a:p>
          <a:p>
            <a:pPr lvl="1"/>
            <a:r>
              <a:rPr altLang="en-US" lang="en-US">
                <a:uFillTx/>
              </a:rPr>
              <a:t>zero represented by no line signal</a:t>
            </a:r>
          </a:p>
          <a:p>
            <a:pPr lvl="1"/>
            <a:r>
              <a:rPr altLang="en-US" lang="en-US">
                <a:uFillTx/>
              </a:rPr>
              <a:t>one represented by positive or negative pulse</a:t>
            </a:r>
          </a:p>
          <a:p>
            <a:pPr lvl="1"/>
            <a:r>
              <a:rPr altLang="en-US" lang="en-US">
                <a:uFillTx/>
              </a:rPr>
              <a:t>No loss of sync if a long string of ones (zeros still a problem)</a:t>
            </a:r>
          </a:p>
          <a:p>
            <a:pPr lvl="1"/>
            <a:r>
              <a:rPr altLang="en-US" lang="en-US">
                <a:uFillTx/>
              </a:rPr>
              <a:t>Lower bandwidth</a:t>
            </a:r>
          </a:p>
          <a:p>
            <a:pPr lvl="1"/>
            <a:endParaRPr altLang="en-US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970F78A-535B-4490-8D55-96B113B41A07}" type="slidenum">
              <a:rPr lang="en-US">
                <a:uFillTx/>
              </a:rPr>
              <a:pPr/>
              <a:t>28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398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50938" y="641350"/>
            <a:ext cx="7793037" cy="1035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Bipolar-AMI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553988" name="Object 4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828675" y="2243138"/>
          <a:ext cx="7645400" cy="316230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/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465381B-DC76-4F4B-80BC-E4649931F350}" type="slidenum">
              <a:rPr lang="en-US">
                <a:uFillTx/>
              </a:rPr>
              <a:pPr/>
              <a:t>29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049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9100" y="381000"/>
            <a:ext cx="8378825" cy="1209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eaLnBrk="1" hangingPunct="1"/>
            <a:r>
              <a:rPr lang="en-US" sz="3600">
                <a:solidFill>
                  <a:schemeClr val="folHlink"/>
                </a:solidFill>
                <a:uFillTx/>
              </a:rPr>
              <a:t>Multilevel Transition, three level- MLT-3,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0503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77888" y="2144713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 indent="-342900" marL="342900">
              <a:spcBef>
                <a:spcPct val="20000"/>
              </a:spcBef>
              <a:buClr>
                <a:schemeClr val="folHlink"/>
              </a:buClr>
              <a:buSzPct val="60000"/>
              <a:buFont charset="2" pitchFamily="2" typeface="Wingdings"/>
              <a:buChar char="n"/>
            </a:pPr>
            <a:r>
              <a:rPr lang="en-US" sz="3200">
                <a:uFillTx/>
              </a:rPr>
              <a:t>There is no transition at the beginning of a 0 bit.</a:t>
            </a:r>
          </a:p>
          <a:p>
            <a:pPr eaLnBrk="1" hangingPunct="1" indent="-342900" marL="342900">
              <a:spcBef>
                <a:spcPct val="20000"/>
              </a:spcBef>
              <a:buClr>
                <a:schemeClr val="folHlink"/>
              </a:buClr>
              <a:buSzPct val="60000"/>
              <a:buFont charset="2" pitchFamily="2" typeface="Wingdings"/>
              <a:buChar char="n"/>
            </a:pPr>
            <a:r>
              <a:rPr lang="en-US" sz="3200">
                <a:uFillTx/>
              </a:rPr>
              <a:t>The signal transitions from one level to the next at the beginning of a 1 bit</a:t>
            </a:r>
          </a:p>
          <a:p>
            <a:pPr eaLnBrk="1" hangingPunct="1" indent="-342900" marL="342900">
              <a:spcBef>
                <a:spcPct val="20000"/>
              </a:spcBef>
              <a:buClr>
                <a:schemeClr val="folHlink"/>
              </a:buClr>
              <a:buSzPct val="60000"/>
              <a:buFont charset="2" pitchFamily="2" typeface="Wingdings"/>
              <a:buChar char="n"/>
            </a:pPr>
            <a:r>
              <a:rPr lang="en-US" sz="3200">
                <a:uFillTx/>
              </a:rPr>
              <a:t>Transition occurs using three levels of signals (+1, 0, -1).</a:t>
            </a:r>
          </a:p>
          <a:p>
            <a:pPr eaLnBrk="1" hangingPunct="1" indent="-342900" marL="342900">
              <a:spcBef>
                <a:spcPct val="20000"/>
              </a:spcBef>
              <a:buClr>
                <a:schemeClr val="folHlink"/>
              </a:buClr>
              <a:buSzPct val="60000"/>
              <a:buFont charset="2" pitchFamily="2" typeface="Wingdings"/>
              <a:buChar char="n"/>
            </a:pPr>
            <a:endParaRPr lang="en-US" sz="32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21AEE9B-9577-40D4-992A-6C7D36BCE873}" type="slidenum">
              <a:rPr lang="en-US">
                <a:uFillTx/>
              </a:rPr>
              <a:pPr/>
              <a:t>3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3110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solidFill>
                  <a:schemeClr val="hlink"/>
                </a:solidFill>
                <a:uFillTx/>
              </a:rPr>
              <a:t>Digital Data</a:t>
            </a:r>
            <a:r>
              <a:rPr dirty="0" lang="en-US" smtClean="0">
                <a:solidFill>
                  <a:schemeClr val="hlink"/>
                </a:solidFill>
                <a:uFillTx/>
              </a:rPr>
              <a:t>, Digital </a:t>
            </a:r>
            <a:r>
              <a:rPr dirty="0" lang="en-US">
                <a:solidFill>
                  <a:schemeClr val="hlink"/>
                </a:solidFill>
                <a:uFillTx/>
              </a:rPr>
              <a:t>Signal</a:t>
            </a:r>
          </a:p>
          <a:p>
            <a:pPr lvl="1"/>
            <a:r>
              <a:rPr dirty="0" lang="en-US">
                <a:uFillTx/>
              </a:rPr>
              <a:t>Less expensive and less complex than digital to analog modulation.</a:t>
            </a:r>
          </a:p>
          <a:p>
            <a:r>
              <a:rPr dirty="0" lang="en-US">
                <a:solidFill>
                  <a:schemeClr val="hlink"/>
                </a:solidFill>
                <a:uFillTx/>
              </a:rPr>
              <a:t>Digital Data</a:t>
            </a:r>
            <a:r>
              <a:rPr dirty="0" lang="en-US" smtClean="0">
                <a:solidFill>
                  <a:schemeClr val="hlink"/>
                </a:solidFill>
                <a:uFillTx/>
              </a:rPr>
              <a:t>, Analog </a:t>
            </a:r>
            <a:r>
              <a:rPr dirty="0" lang="en-US">
                <a:solidFill>
                  <a:schemeClr val="hlink"/>
                </a:solidFill>
                <a:uFillTx/>
              </a:rPr>
              <a:t>Signals</a:t>
            </a:r>
          </a:p>
          <a:p>
            <a:pPr lvl="1"/>
            <a:r>
              <a:rPr dirty="0" lang="en-US">
                <a:uFillTx/>
              </a:rPr>
              <a:t>Some transmission media, such as optical fiber and unguided media , will only propagate analog signals.</a:t>
            </a:r>
          </a:p>
          <a:p>
            <a:pPr lvl="1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31108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Encoding Techniques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9EAD22A-6FF2-4419-9F6D-C3517237E918}" type="slidenum">
              <a:rPr lang="en-US">
                <a:uFillTx/>
              </a:rPr>
              <a:pPr/>
              <a:t>30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525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MLT-3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65253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330450" y="2097088"/>
            <a:ext cx="4457700" cy="4314825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27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9E6328-9986-4DC9-96E6-45A0B1B0B90E}" type="slidenum">
              <a:rPr lang="en-US">
                <a:uFillTx/>
              </a:rPr>
              <a:pPr/>
              <a:t>31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7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50938" y="688975"/>
            <a:ext cx="7793037" cy="898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z="3200">
                <a:uFillTx/>
              </a:rPr>
              <a:t>Biploar AMI and MLT-3 Example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75" name="Line 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76" name="Line 4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6622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77" name="Line 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55975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78" name="Line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49713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79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756150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80" name="Line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434013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81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1420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82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8214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83" name="Line 11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531100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84" name="Line 1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2375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85" name="Line 1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9169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86" name="Line 14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9700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87" name="Line 1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300672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88" name="Line 1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3403600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89" name="Line 1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3814763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90" name="Line 1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4762500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91" name="Line 1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514667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92" name="Line 2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71588" y="555942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93" name="Text Box 21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384300" y="2224088"/>
            <a:ext cx="7396163" cy="51911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b="1" lang="en-US" sz="2800">
                <a:uFillTx/>
              </a:rPr>
              <a:t>0     1     0    0    1     1     1    0    0     1    1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94" name="Text Box 22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87325" y="3149600"/>
            <a:ext cx="1262063" cy="946150"/>
          </a:xfrm>
          <a:prstGeom prst="rect">
            <a:avLst/>
          </a:prstGeom>
          <a:noFill/>
          <a:ln w="28575">
            <a:noFill/>
            <a:miter lim="800000"/>
            <a:tailEnd len="sm" type="none" w="lg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lang="en-US" sz="2800">
                <a:uFillTx/>
              </a:rPr>
              <a:t>Biploar</a:t>
            </a:r>
          </a:p>
          <a:p>
            <a:r>
              <a:rPr lang="en-US" sz="2800">
                <a:uFillTx/>
              </a:rPr>
              <a:t>AMI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6295" name="Text Box 23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8738" y="4906963"/>
            <a:ext cx="1165225" cy="519112"/>
          </a:xfrm>
          <a:prstGeom prst="rect">
            <a:avLst/>
          </a:prstGeom>
          <a:noFill/>
          <a:ln w="28575">
            <a:noFill/>
            <a:miter lim="800000"/>
            <a:tailEnd len="sm" type="none" w="lg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lang="en-US" sz="2800">
                <a:uFillTx/>
              </a:rPr>
              <a:t>MLT-3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566296" name="Group 2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314575" y="300831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297" name="Line 2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298" name="Line 2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299" name="Group 2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02050" y="3817938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00" name="Line 2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01" name="Line 2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02" name="Group 3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620838" y="3816350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03" name="Line 3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04" name="Line 3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05" name="Group 3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2341563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06" name="Line 3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07" name="Line 3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08" name="Group 3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266825" y="300513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09" name="Line 3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10" name="Line 3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11" name="Group 3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636713" y="300196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12" name="Line 4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13" name="Line 4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14" name="Group 4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027363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15" name="Line 4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16" name="Line 4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17" name="Group 4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3360738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18" name="Line 4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19" name="Line 4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20" name="Group 4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02050" y="300196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21" name="Line 4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22" name="Line 5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23" name="Group 5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4397375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24" name="Line 5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25" name="Line 5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26" name="Group 5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749800" y="30099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27" name="Line 5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28" name="Line 5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29" name="Group 5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5103813" y="300196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30" name="Line 5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31" name="Line 5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32" name="Group 6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011488" y="3814763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33" name="Line 6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34" name="Line 6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35" name="Group 6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351213" y="300513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36" name="Line 6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37" name="Line 6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38" name="Group 6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389438" y="300513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39" name="Line 6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40" name="Line 6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41" name="Group 6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741863" y="3814763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42" name="Line 7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43" name="Line 7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44" name="Group 7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271588" y="474186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45" name="Line 7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46" name="Line 7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47" name="Group 7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266825" y="555783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48" name="Line 7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49" name="Line 7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50" name="Group 7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1635125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51" name="Line 7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52" name="Line 8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53" name="Group 8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635125" y="476091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54" name="Line 8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55" name="Line 8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56" name="Group 8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328863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57" name="Line 8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58" name="Line 8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59" name="Group 8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322513" y="555783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60" name="Line 8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61" name="Line 8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62" name="Group 9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2665413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63" name="Line 9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64" name="Line 9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65" name="Group 9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654300" y="476250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66" name="Line 9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67" name="Line 9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68" name="Group 9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022600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69" name="Line 9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70" name="Line 9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71" name="Group 9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016250" y="555783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72" name="Line 10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73" name="Line 10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74" name="Group 10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3360738" y="474186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75" name="Line 10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76" name="Line 10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77" name="Group 10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360738" y="476250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78" name="Line 10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79" name="Line 10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80" name="Group 10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09988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81" name="Line 10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82" name="Line 11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83" name="Group 11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03638" y="556101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84" name="Line 11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85" name="Line 11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86" name="Group 11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4398963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87" name="Line 11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88" name="Line 11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89" name="Group 11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398963" y="4762500"/>
            <a:ext cx="708025" cy="1588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90" name="Line 11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91" name="Line 11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92" name="Group 12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108575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93" name="Line 12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94" name="Line 12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95" name="Group 12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108575" y="302736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96" name="Line 12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97" name="Line 12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398" name="Group 12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188200" y="3824288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399" name="Line 12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00" name="Line 12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01" name="Group 12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585200" y="3025775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02" name="Line 13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03" name="Line 13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04" name="Group 13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6137275" y="300037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05" name="Line 13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06" name="Line 13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07" name="Group 13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7883525" y="3014663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08" name="Line 13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09" name="Line 13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10" name="Group 13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262938" y="3030538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11" name="Line 13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12" name="Line 14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13" name="Group 14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8602663" y="300672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14" name="Line 14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15" name="Line 14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16" name="Group 14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788025" y="3819525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17" name="Line 14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18" name="Line 14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19" name="Group 14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130925" y="300990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20" name="Line 14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21" name="Line 14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22" name="Group 15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888288" y="302418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23" name="Line 15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24" name="Line 15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25" name="Group 15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256588" y="3819525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26" name="Line 15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27" name="Line 15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28" name="Group 15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791200" y="301307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29" name="Line 15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30" name="Line 15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31" name="Group 15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89700" y="301625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32" name="Line 16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33" name="Line 16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34" name="Group 16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6835775" y="299085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35" name="Line 16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36" name="Line 16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37" name="Group 16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86525" y="381000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38" name="Line 16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39" name="Line 16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40" name="Group 16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188200" y="300672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41" name="Line 16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42" name="Line 17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43" name="Group 17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827838" y="3014663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44" name="Line 17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45" name="Line 17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46" name="Group 17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877175" y="477996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47" name="Line 17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48" name="Line 17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49" name="Group 17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5441950" y="4770438"/>
            <a:ext cx="0" cy="808037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50" name="Line 17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51" name="Line 17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52" name="Group 18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200900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53" name="Line 18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54" name="Line 18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55" name="Group 18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791200" y="477202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56" name="Line 18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57" name="Line 18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58" name="Group 18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574088" y="47625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59" name="Line 18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60" name="Line 18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61" name="Group 18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194550" y="5554663"/>
            <a:ext cx="708025" cy="1587"/>
            <a:chOff x="798" y="1895"/>
            <a:chExt cx="446" cy="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62" name="Line 19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63" name="Line 19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64" name="Group 19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449888" y="476885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65" name="Line 19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66" name="Line 19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67" name="Group 19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6142038" y="475932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68" name="Line 19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69" name="Line 19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70" name="Group 19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7886700" y="4765675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71" name="Line 19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72" name="Line 20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73" name="Group 20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792788" y="5578475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74" name="Line 20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75" name="Line 20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76" name="Group 20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135688" y="476885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77" name="Line 20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78" name="Line 206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79" name="Group 20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846888" y="4754563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80" name="Line 20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81" name="Line 209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82" name="Group 21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570913" y="5564188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83" name="Line 21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84" name="Line 212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85" name="Group 21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94463" y="47752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86" name="Line 21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87" name="Line 215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88" name="Group 21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 flipV="1">
            <a:off x="6840538" y="4749800"/>
            <a:ext cx="0" cy="808038"/>
            <a:chOff x="1244" y="1896"/>
            <a:chExt cx="0" cy="50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89" name="Line 217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90" name="Line 218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91" name="Group 21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91288" y="5568950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92" name="Line 220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93" name="Line 221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66494" name="Group 22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076825" y="5554663"/>
            <a:ext cx="368300" cy="3175"/>
            <a:chOff x="798" y="1893"/>
            <a:chExt cx="232" cy="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95" name="Line 223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med" type="arrow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hidden="1" id="566496" name="Line 224"/>
            <p:cNvSpPr xmlns:c="http://schemas.openxmlformats.org/drawingml/2006/chart" xmlns:pic="http://schemas.openxmlformats.org/drawingml/2006/picture" xmlns:dgm="http://schemas.openxmlformats.org/drawingml/2006/diagram">
              <a:spLocks noChangeShapeType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len="sm" type="none" w="lg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/>
            <a:lstStyle/>
            <a:p>
              <a:endParaRPr lang="en-US">
                <a:uFillTx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6832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lang="en-US" sz="5400">
                <a:uFillTx/>
              </a:rPr>
              <a:t>Block Coding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832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06CB8507-198B-450C-8AF6-B58F8E7A87F2}" type="slidenum">
              <a:rPr lang="en-US">
                <a:uFillTx/>
              </a:rPr>
              <a:pPr/>
              <a:t>33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603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Block Coding/Scrambling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603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4513" y="2017713"/>
            <a:ext cx="8410575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NRZ, Bipolar AMI, MLT-3 all has a common problem.</a:t>
            </a:r>
          </a:p>
          <a:p>
            <a:r>
              <a:rPr dirty="0" lang="en-US">
                <a:uFillTx/>
              </a:rPr>
              <a:t>Long sequence of 0 can make the receiver lose synchronization</a:t>
            </a:r>
          </a:p>
          <a:p>
            <a:r>
              <a:rPr dirty="0" lang="en-US">
                <a:solidFill>
                  <a:srgbClr val="FF0000"/>
                </a:solidFill>
                <a:uFillTx/>
              </a:rPr>
              <a:t>Solutions:</a:t>
            </a:r>
          </a:p>
          <a:p>
            <a:pPr lvl="1"/>
            <a:r>
              <a:rPr dirty="0" lang="en-US">
                <a:uFillTx/>
              </a:rPr>
              <a:t>Change the bit stream before encoding with NRZ-I  so that there is no long streams of 0s.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7"/>
                                        <p:tgtEl>
                                          <p:spTgt spid="5560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12"/>
                                        <p:tgtEl>
                                          <p:spTgt spid="5560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17"/>
                                        <p:tgtEl>
                                          <p:spTgt spid="5560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0FB9B12-3A79-4DA9-9CE8-AA9D5BB6EA9C}" type="slidenum">
              <a:rPr lang="en-US">
                <a:uFillTx/>
              </a:rPr>
              <a:pPr/>
              <a:t>34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808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Solutions: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808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1988" y="2017713"/>
            <a:ext cx="7772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z="3600">
                <a:uFillTx/>
              </a:rPr>
              <a:t>Block Coding </a:t>
            </a:r>
          </a:p>
          <a:p>
            <a:r>
              <a:rPr lang="en-US" sz="3600">
                <a:uFillTx/>
              </a:rPr>
              <a:t>Scrambling</a:t>
            </a:r>
          </a:p>
          <a:p>
            <a:r>
              <a:rPr lang="en-US" sz="3600">
                <a:solidFill>
                  <a:schemeClr val="tx2"/>
                </a:solidFill>
                <a:uFillTx/>
              </a:rPr>
              <a:t>Block Coding</a:t>
            </a:r>
          </a:p>
          <a:p>
            <a:pPr lvl="1"/>
            <a:r>
              <a:rPr lang="en-US" sz="3200">
                <a:uFillTx/>
              </a:rPr>
              <a:t>Changes a block of m bits to a block of n bits.</a:t>
            </a:r>
          </a:p>
          <a:p>
            <a:pPr lvl="1"/>
            <a:r>
              <a:rPr lang="en-US" sz="3200">
                <a:uFillTx/>
              </a:rPr>
              <a:t>Referred to as mB/nB encoding.</a:t>
            </a:r>
          </a:p>
          <a:p>
            <a:pPr lvl="1"/>
            <a:endParaRPr lang="en-US" sz="32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6355770B-E84A-4B51-BC83-24BCBFC08896}" type="slidenum">
              <a:rPr lang="en-US">
                <a:uFillTx/>
              </a:rPr>
              <a:pPr/>
              <a:t>35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910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Block Coding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910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1288" y="1979613"/>
            <a:ext cx="7772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Three Steps Process:</a:t>
            </a:r>
          </a:p>
          <a:p>
            <a:pPr lvl="1"/>
            <a:r>
              <a:rPr lang="en-US">
                <a:uFillTx/>
              </a:rPr>
              <a:t>Division</a:t>
            </a:r>
          </a:p>
          <a:p>
            <a:pPr lvl="1"/>
            <a:r>
              <a:rPr lang="en-US">
                <a:uFillTx/>
              </a:rPr>
              <a:t>Substitution</a:t>
            </a:r>
          </a:p>
          <a:p>
            <a:pPr lvl="1"/>
            <a:r>
              <a:rPr lang="en-US">
                <a:uFillTx/>
              </a:rPr>
              <a:t>Line Coding</a:t>
            </a:r>
          </a:p>
          <a:p>
            <a:pPr lvl="1">
              <a:buFont charset="2" pitchFamily="2" typeface="Wingdings"/>
              <a:buNone/>
            </a:pPr>
            <a:r>
              <a:rPr lang="en-US">
                <a:uFillTx/>
              </a:rPr>
              <a:t>	/Combination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59108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213100" y="2605088"/>
            <a:ext cx="5715000" cy="3633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AA46CAD-F954-4963-AD25-942D75E7BC07}" type="slidenum">
              <a:rPr lang="en-US">
                <a:uFillTx/>
              </a:rPr>
              <a:pPr/>
              <a:t>36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705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Step 1-Division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705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9288" y="2017713"/>
            <a:ext cx="7772400" cy="20494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lnSpc>
                <a:spcPct val="80000"/>
              </a:lnSpc>
            </a:pPr>
            <a:r>
              <a:rPr lang="en-US" sz="2800">
                <a:uFillTx/>
              </a:rPr>
              <a:t>The sequence of bits in data in divided into m Bits. </a:t>
            </a:r>
          </a:p>
          <a:p>
            <a:pPr>
              <a:lnSpc>
                <a:spcPct val="80000"/>
              </a:lnSpc>
            </a:pPr>
            <a:r>
              <a:rPr lang="en-US" sz="2800">
                <a:uFillTx/>
              </a:rPr>
              <a:t>For example in </a:t>
            </a:r>
            <a:r>
              <a:rPr lang="en-US" sz="2800">
                <a:solidFill>
                  <a:schemeClr val="tx2"/>
                </a:solidFill>
                <a:uFillTx/>
              </a:rPr>
              <a:t>4B/5B</a:t>
            </a:r>
            <a:r>
              <a:rPr lang="en-US" sz="2800">
                <a:uFillTx/>
              </a:rPr>
              <a:t> encoding, the original bit sequence is divided into </a:t>
            </a:r>
            <a:r>
              <a:rPr lang="en-US" sz="2800">
                <a:solidFill>
                  <a:schemeClr val="tx2"/>
                </a:solidFill>
                <a:uFillTx/>
              </a:rPr>
              <a:t>4-bit codes/sequence.</a:t>
            </a:r>
          </a:p>
          <a:p>
            <a:pPr>
              <a:lnSpc>
                <a:spcPct val="80000"/>
              </a:lnSpc>
            </a:pPr>
            <a:endParaRPr lang="en-US" sz="28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557061" name="Object 5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941513" y="4097338"/>
          <a:ext cx="5372100" cy="2257425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/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C7EAF20-EE75-44BD-B258-4B653EE068FD}" type="slidenum">
              <a:rPr lang="en-US">
                <a:uFillTx/>
              </a:rPr>
              <a:pPr/>
              <a:t>37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93573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128713" y="3138488"/>
            <a:ext cx="6096000" cy="3719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493574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/>
          <a:p>
            <a:pPr eaLnBrk="1" hangingPunct="1"/>
            <a:r>
              <a:rPr lang="en-US" sz="4400">
                <a:solidFill>
                  <a:schemeClr val="tx2"/>
                </a:solidFill>
                <a:uFillTx/>
              </a:rPr>
              <a:t>Step 2-Substitution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3575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85788" y="2081213"/>
            <a:ext cx="7772400" cy="2049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 indent="-342900" marL="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charset="2" pitchFamily="2" typeface="Wingdings"/>
              <a:buChar char="n"/>
            </a:pPr>
            <a:r>
              <a:rPr lang="en-US" sz="2800">
                <a:uFillTx/>
              </a:rPr>
              <a:t>Each m bits sequence is substituted for a n bit code. </a:t>
            </a:r>
          </a:p>
          <a:p>
            <a:pPr eaLnBrk="1" hangingPunct="1" indent="-342900" marL="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charset="2" pitchFamily="2" typeface="Wingdings"/>
              <a:buChar char="n"/>
            </a:pPr>
            <a:endParaRPr lang="en-US" sz="28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AC2AEF0-6A4A-4C3F-B810-5CD839602387}" type="slidenum">
              <a:rPr lang="en-US">
                <a:uFillTx/>
              </a:rPr>
              <a:pPr/>
              <a:t>38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013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4B/5B Block Coding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013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8788" y="2017713"/>
            <a:ext cx="7772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solidFill>
                  <a:srgbClr val="FF0000"/>
                </a:solidFill>
                <a:uFillTx/>
              </a:rPr>
              <a:t>4-bit </a:t>
            </a:r>
            <a:r>
              <a:rPr dirty="0" lang="en-US">
                <a:uFillTx/>
              </a:rPr>
              <a:t>code ==</a:t>
            </a:r>
            <a:r>
              <a:rPr dirty="0" lang="en-US">
                <a:solidFill>
                  <a:srgbClr val="FF0000"/>
                </a:solidFill>
                <a:uFillTx/>
              </a:rPr>
              <a:t>16</a:t>
            </a:r>
            <a:r>
              <a:rPr dirty="0" lang="en-US">
                <a:uFillTx/>
              </a:rPr>
              <a:t> different combinations</a:t>
            </a:r>
          </a:p>
          <a:p>
            <a:r>
              <a:rPr dirty="0" lang="en-US">
                <a:solidFill>
                  <a:srgbClr val="FF0000"/>
                </a:solidFill>
                <a:uFillTx/>
              </a:rPr>
              <a:t>5-bit </a:t>
            </a:r>
            <a:r>
              <a:rPr dirty="0" lang="en-US">
                <a:uFillTx/>
              </a:rPr>
              <a:t>code== </a:t>
            </a:r>
            <a:r>
              <a:rPr dirty="0" lang="en-US">
                <a:solidFill>
                  <a:srgbClr val="FF0000"/>
                </a:solidFill>
                <a:uFillTx/>
              </a:rPr>
              <a:t>32 </a:t>
            </a:r>
            <a:r>
              <a:rPr dirty="0" lang="en-US">
                <a:uFillTx/>
              </a:rPr>
              <a:t>possible combinations.</a:t>
            </a:r>
          </a:p>
          <a:p>
            <a:r>
              <a:rPr dirty="0" lang="en-US">
                <a:uFillTx/>
              </a:rPr>
              <a:t>So not all of 5-bit codes are required.</a:t>
            </a:r>
          </a:p>
          <a:p>
            <a:r>
              <a:rPr dirty="0" lang="en-US" smtClean="0">
                <a:uFillTx/>
              </a:rPr>
              <a:t>Selection </a:t>
            </a:r>
            <a:r>
              <a:rPr dirty="0" lang="en-US">
                <a:uFillTx/>
              </a:rPr>
              <a:t>of  the 5-bit code is such that each code contains no more than</a:t>
            </a:r>
          </a:p>
          <a:p>
            <a:pPr lvl="1"/>
            <a:r>
              <a:rPr dirty="0" lang="en-US" smtClean="0">
                <a:uFillTx/>
              </a:rPr>
              <a:t>“one </a:t>
            </a:r>
            <a:r>
              <a:rPr dirty="0" lang="en-US">
                <a:uFillTx/>
              </a:rPr>
              <a:t>leading 0 and no more than two trailing 0s</a:t>
            </a:r>
            <a:r>
              <a:rPr dirty="0" lang="en-US" smtClean="0">
                <a:uFillTx/>
              </a:rPr>
              <a:t>.” </a:t>
            </a:r>
            <a:r>
              <a:rPr dirty="0" lang="en-US">
                <a:uFillTx/>
              </a:rPr>
              <a:t>(</a:t>
            </a:r>
            <a:r>
              <a:rPr dirty="0" lang="en-US">
                <a:solidFill>
                  <a:srgbClr val="FF0000"/>
                </a:solidFill>
                <a:uFillTx/>
              </a:rPr>
              <a:t>3 consecutive 0s</a:t>
            </a:r>
            <a:r>
              <a:rPr dirty="0" lang="en-US">
                <a:uFillTx/>
              </a:rPr>
              <a:t>)</a:t>
            </a:r>
            <a:endParaRPr dirty="0" lang="en-US" sz="2400">
              <a:uFillTx/>
            </a:endParaRPr>
          </a:p>
          <a:p>
            <a:endParaRPr dirty="0" lang="en-US" sz="2800">
              <a:uFillTx/>
            </a:endParaRP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8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2FBA1165-23D5-4B49-A265-222A199A699F}" type="slidenum">
              <a:rPr lang="en-US">
                <a:uFillTx/>
              </a:rPr>
              <a:pPr/>
              <a:t>39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6642" name="Text Box 2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050925" y="554038"/>
            <a:ext cx="559593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 eaLnBrk="1" hangingPunct="1"/>
            <a:r>
              <a:rPr lang="en-US" sz="4000">
                <a:solidFill>
                  <a:schemeClr val="tx2"/>
                </a:solidFill>
                <a:uFillTx/>
              </a:rPr>
              <a:t>Table :  4B/5B encoding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496696" name="Group 5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992188" y="1792288"/>
            <a:ext cx="7381875" cy="4125912"/>
            <a:chOff x="134" y="559"/>
            <a:chExt cx="5482" cy="4058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496697" name="Picture 57"/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3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34" y="559"/>
              <a:ext cx="5482" cy="17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496698" name="Picture 58"/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4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34" y="2208"/>
              <a:ext cx="5465" cy="240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</p:pic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53282" name="Rectangle 102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42950" y="516341"/>
            <a:ext cx="7772400" cy="14620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/>
            <a:r>
              <a:rPr dirty="0" lang="en-US">
                <a:uFillTx/>
              </a:rPr>
              <a:t>Digital Data </a:t>
            </a:r>
            <a:r>
              <a:rPr dirty="0" lang="en-US">
                <a:uFillTx/>
                <a:sym charset="2" pitchFamily="2" typeface="Wingdings"/>
              </a:rPr>
              <a:t> </a:t>
            </a:r>
            <a:r>
              <a:rPr dirty="0" lang="en-US">
                <a:uFillTx/>
              </a:rPr>
              <a:t>Digital Signal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3284" name="Rectangle 102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14508" y="3493330"/>
            <a:ext cx="7096125" cy="18158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pPr>
              <a:buClr>
                <a:schemeClr val="accent2"/>
              </a:buClr>
              <a:buSzPct val="117000"/>
              <a:buFont charset="2" pitchFamily="2" typeface="Wingdings"/>
              <a:buChar char="§"/>
            </a:pPr>
            <a:r>
              <a:rPr b="1" dirty="0" lang="en-US" sz="2800">
                <a:solidFill>
                  <a:schemeClr val="tx2"/>
                </a:solidFill>
                <a:uFillTx/>
                <a:latin charset="0" pitchFamily="18" typeface="Times New Roman"/>
              </a:rPr>
              <a:t>Line </a:t>
            </a:r>
            <a:r>
              <a:rPr b="1" dirty="0" lang="en-US" smtClean="0" sz="2800">
                <a:solidFill>
                  <a:schemeClr val="tx2"/>
                </a:solidFill>
                <a:uFillTx/>
                <a:latin charset="0" pitchFamily="18" typeface="Times New Roman"/>
              </a:rPr>
              <a:t>Coding</a:t>
            </a:r>
            <a:endParaRPr b="1" dirty="0" lang="en-US" sz="2800">
              <a:solidFill>
                <a:schemeClr val="tx2"/>
              </a:solidFill>
              <a:uFillTx/>
              <a:latin charset="0" pitchFamily="18" typeface="Times New Roman"/>
            </a:endParaRPr>
          </a:p>
          <a:p>
            <a:pPr>
              <a:buClr>
                <a:schemeClr val="accent2"/>
              </a:buClr>
              <a:buSzPct val="117000"/>
            </a:pPr>
            <a:r>
              <a:rPr b="1" dirty="0" lang="fr-FR" smtClean="0" sz="2800">
                <a:solidFill>
                  <a:schemeClr val="tx2"/>
                </a:solidFill>
                <a:uFillTx/>
                <a:latin charset="0" pitchFamily="18" typeface="Times New Roman"/>
              </a:rPr>
              <a:t>   - </a:t>
            </a:r>
            <a:r>
              <a:rPr b="1" dirty="0" err="1" i="1" lang="fr-FR" smtClean="0" sz="2400">
                <a:solidFill>
                  <a:schemeClr val="tx2"/>
                </a:solidFill>
                <a:uFillTx/>
                <a:latin charset="0" pitchFamily="18" typeface="Times New Roman"/>
              </a:rPr>
              <a:t>Diffrent</a:t>
            </a:r>
            <a:r>
              <a:rPr b="1" dirty="0" i="1" lang="fr-FR" smtClean="0" sz="2400">
                <a:solidFill>
                  <a:schemeClr val="tx2"/>
                </a:solidFill>
                <a:uFillTx/>
                <a:latin charset="0" pitchFamily="18" typeface="Times New Roman"/>
              </a:rPr>
              <a:t> Line </a:t>
            </a:r>
            <a:r>
              <a:rPr b="1" dirty="0" err="1" i="1" lang="fr-FR" smtClean="0" sz="2400">
                <a:solidFill>
                  <a:schemeClr val="tx2"/>
                </a:solidFill>
                <a:uFillTx/>
                <a:latin charset="0" pitchFamily="18" typeface="Times New Roman"/>
              </a:rPr>
              <a:t>Coding</a:t>
            </a:r>
            <a:r>
              <a:rPr b="1" dirty="0" i="1" lang="fr-FR" smtClean="0" sz="2400">
                <a:solidFill>
                  <a:schemeClr val="tx2"/>
                </a:solidFill>
                <a:uFillTx/>
                <a:latin charset="0" pitchFamily="18" typeface="Times New Roman"/>
              </a:rPr>
              <a:t> </a:t>
            </a:r>
            <a:r>
              <a:rPr b="1" dirty="0" err="1" i="1" lang="fr-FR" smtClean="0" sz="2400">
                <a:solidFill>
                  <a:schemeClr val="tx2"/>
                </a:solidFill>
                <a:uFillTx/>
                <a:latin charset="0" pitchFamily="18" typeface="Times New Roman"/>
              </a:rPr>
              <a:t>Schemes</a:t>
            </a:r>
            <a:endParaRPr b="1" dirty="0" i="1" lang="fr-FR" smtClean="0" sz="2400">
              <a:solidFill>
                <a:schemeClr val="tx2"/>
              </a:solidFill>
              <a:uFillTx/>
              <a:latin charset="0" pitchFamily="18" typeface="Times New Roman"/>
            </a:endParaRPr>
          </a:p>
          <a:p>
            <a:pPr>
              <a:buClr>
                <a:schemeClr val="accent2"/>
              </a:buClr>
              <a:buSzPct val="117000"/>
              <a:buFont charset="2" pitchFamily="2" typeface="Wingdings"/>
              <a:buChar char="§"/>
            </a:pPr>
            <a:r>
              <a:rPr b="1" dirty="0" lang="fr-FR" smtClean="0" sz="2800">
                <a:solidFill>
                  <a:schemeClr val="tx2"/>
                </a:solidFill>
                <a:uFillTx/>
                <a:latin charset="0" pitchFamily="18" typeface="Times New Roman"/>
              </a:rPr>
              <a:t>Block </a:t>
            </a:r>
            <a:r>
              <a:rPr b="1" dirty="0" err="1" lang="fr-FR" sz="2800">
                <a:solidFill>
                  <a:schemeClr val="tx2"/>
                </a:solidFill>
                <a:uFillTx/>
                <a:latin charset="0" pitchFamily="18" typeface="Times New Roman"/>
              </a:rPr>
              <a:t>Coding</a:t>
            </a:r>
            <a:endParaRPr b="1" dirty="0" lang="fr-FR" sz="2800">
              <a:solidFill>
                <a:schemeClr val="tx2"/>
              </a:solidFill>
              <a:uFillTx/>
              <a:latin charset="0" pitchFamily="18" typeface="Times New Roman"/>
            </a:endParaRPr>
          </a:p>
          <a:p>
            <a:pPr>
              <a:buClr>
                <a:schemeClr val="accent2"/>
              </a:buClr>
              <a:buSzPct val="117000"/>
              <a:buFont charset="2" pitchFamily="2" typeface="Wingdings"/>
              <a:buChar char="§"/>
            </a:pPr>
            <a:r>
              <a:rPr b="1" dirty="0" err="1" lang="fr-FR" sz="2800">
                <a:solidFill>
                  <a:schemeClr val="tx2"/>
                </a:solidFill>
                <a:uFillTx/>
                <a:latin charset="0" pitchFamily="18" typeface="Times New Roman"/>
              </a:rPr>
              <a:t>Scrambling</a:t>
            </a:r>
            <a:endParaRPr b="1" dirty="0" lang="en-US" sz="2800">
              <a:solidFill>
                <a:schemeClr val="tx2"/>
              </a:solidFill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3285" name="Text Box 102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419225" y="2138496"/>
            <a:ext cx="5245090" cy="584775"/>
          </a:xfrm>
          <a:prstGeom prst="rect">
            <a:avLst/>
          </a:prstGeom>
          <a:noFill/>
          <a:ln algn="ctr" w="76200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 algn="ctr"/>
            <a:r>
              <a:rPr b="1" dirty="0" lang="en-US" smtClean="0" sz="3200" u="sng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uFillTx/>
                <a:latin charset="0" pitchFamily="18" typeface="Times New Roman"/>
              </a:rPr>
              <a:t>Signal Encoding Techniques:</a:t>
            </a:r>
            <a:endParaRPr b="1" dirty="0" lang="en-US" sz="3200" u="sng">
              <a:solidFill>
                <a:schemeClr val="hlink"/>
              </a:solidFill>
              <a:effectLst>
                <a:outerShdw algn="tl" blurRad="38100" dir="2700000" dist="38100">
                  <a:srgbClr val="C0C0C0"/>
                </a:outerShdw>
              </a:effectLst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4508" y="5587706"/>
            <a:ext cx="7777333" cy="707886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just" eaLnBrk="1" hangingPunct="1"/>
            <a:r>
              <a:rPr b="1" dirty="0" lang="en-US" sz="2000">
                <a:effectLst>
                  <a:outerShdw algn="tl" blurRad="38100" dir="2700000" dist="38100">
                    <a:srgbClr val="C0C0C0"/>
                  </a:outerShdw>
                </a:effectLst>
                <a:uFillTx/>
              </a:rPr>
              <a:t>Line coding is always needed; block coding and scrambling may or may not be needed.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AB78FB0-FD29-4DA2-8EB4-85CC10F9AE38}" type="slidenum">
              <a:rPr lang="en-US">
                <a:uFillTx/>
              </a:rPr>
              <a:pPr/>
              <a:t>40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11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922338" y="831850"/>
            <a:ext cx="5264150" cy="76200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pPr eaLnBrk="1" hangingPunct="1" indent="-457200" marL="457200">
              <a:spcBef>
                <a:spcPts val="1200"/>
              </a:spcBef>
              <a:spcAft>
                <a:spcPts val="1000"/>
              </a:spcAft>
            </a:pPr>
            <a:r>
              <a:rPr lang="en-US" sz="4400">
                <a:solidFill>
                  <a:schemeClr val="tx2"/>
                </a:solidFill>
                <a:uFillTx/>
              </a:rPr>
              <a:t>Step 3: Line Coding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descr="Weave" id="56115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2141538"/>
            <a:ext cx="8567738" cy="39195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pPr algn="just" eaLnBrk="1" hangingPunct="1" indent="-457200" marL="457200">
              <a:spcBef>
                <a:spcPts val="1200"/>
              </a:spcBef>
              <a:spcAft>
                <a:spcPts val="1000"/>
              </a:spcAft>
              <a:buClr>
                <a:srgbClr val="0000CC"/>
              </a:buClr>
              <a:buSzPct val="140000"/>
              <a:buFont charset="2" pitchFamily="2" typeface="Wingdings"/>
              <a:buChar char="§"/>
            </a:pPr>
            <a:r>
              <a:rPr lang="en-US" sz="2800">
                <a:uFillTx/>
              </a:rPr>
              <a:t>After substitution, a line coding scheme, exp NRZ-I is chosen to create a signal.</a:t>
            </a:r>
          </a:p>
          <a:p>
            <a:pPr algn="just" eaLnBrk="1" hangingPunct="1" indent="-457200" marL="457200">
              <a:spcBef>
                <a:spcPts val="1200"/>
              </a:spcBef>
              <a:spcAft>
                <a:spcPts val="1000"/>
              </a:spcAft>
              <a:buClr>
                <a:srgbClr val="0000CC"/>
              </a:buClr>
              <a:buSzPct val="140000"/>
              <a:buFont charset="2" pitchFamily="2" typeface="Wingdings"/>
              <a:buChar char="§"/>
            </a:pPr>
            <a:r>
              <a:rPr lang="en-US" sz="2800">
                <a:uFillTx/>
              </a:rPr>
              <a:t>A very simple line coding scheme is chosen, because the block coding procedure provides </a:t>
            </a:r>
          </a:p>
          <a:p>
            <a:pPr algn="just" eaLnBrk="1" hangingPunct="1" indent="-457200" lvl="1" marL="914400">
              <a:spcBef>
                <a:spcPts val="1200"/>
              </a:spcBef>
              <a:spcAft>
                <a:spcPts val="1000"/>
              </a:spcAft>
              <a:buClr>
                <a:schemeClr val="hlink"/>
              </a:buClr>
              <a:buFont charset="2" pitchFamily="2" typeface="Wingdings"/>
              <a:buChar char="§"/>
            </a:pPr>
            <a:r>
              <a:rPr lang="en-US" sz="2800">
                <a:uFillTx/>
              </a:rPr>
              <a:t>two desirable features (</a:t>
            </a:r>
            <a:r>
              <a:rPr lang="en-US" sz="2800">
                <a:solidFill>
                  <a:schemeClr val="accent2"/>
                </a:solidFill>
                <a:uFillTx/>
              </a:rPr>
              <a:t>??</a:t>
            </a:r>
            <a:r>
              <a:rPr lang="en-US" sz="2800">
                <a:uFillTx/>
              </a:rPr>
              <a:t>) of complex line coding schemes.</a:t>
            </a:r>
          </a:p>
          <a:p>
            <a:pPr algn="just" eaLnBrk="1" hangingPunct="1" indent="-457200" marL="457200">
              <a:spcBef>
                <a:spcPts val="1200"/>
              </a:spcBef>
              <a:spcAft>
                <a:spcPts val="1000"/>
              </a:spcAft>
              <a:buClr>
                <a:schemeClr val="hlink"/>
              </a:buClr>
              <a:buFontTx/>
              <a:buChar char="•"/>
            </a:pPr>
            <a:endParaRPr lang="en-US" sz="28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9B0FB3C-D2FE-454B-B405-95BC9E8CCE0A}" type="slidenum">
              <a:rPr lang="en-US">
                <a:uFillTx/>
              </a:rPr>
              <a:pPr/>
              <a:t>41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320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4575" y="609600"/>
            <a:ext cx="746760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eaLnBrk="1" hangingPunct="1"/>
            <a:r>
              <a:rPr lang="en-US" sz="4000">
                <a:solidFill>
                  <a:schemeClr val="tx2"/>
                </a:solidFill>
                <a:uFillTx/>
              </a:rPr>
              <a:t>Block Coding-Pros/Cons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320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85788" y="2144713"/>
            <a:ext cx="7859712" cy="374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 indent="-342900" marL="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charset="2" pitchFamily="2" typeface="Wingdings"/>
              <a:buChar char="n"/>
            </a:pPr>
            <a:r>
              <a:rPr dirty="0" lang="en-US" sz="3200">
                <a:uFillTx/>
              </a:rPr>
              <a:t>Solves the synchronization problem but not the DC component problem.</a:t>
            </a:r>
          </a:p>
          <a:p>
            <a:pPr eaLnBrk="1" hangingPunct="1" indent="-342900" marL="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charset="2" pitchFamily="2" typeface="Wingdings"/>
              <a:buChar char="n"/>
            </a:pPr>
            <a:endParaRPr dirty="0" lang="en-US" sz="3200">
              <a:uFillTx/>
            </a:endParaRPr>
          </a:p>
          <a:p>
            <a:pPr eaLnBrk="1" hangingPunct="1" indent="-342900" marL="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charset="2" pitchFamily="2" typeface="Wingdings"/>
              <a:buChar char="n"/>
            </a:pPr>
            <a:r>
              <a:rPr dirty="0" lang="en-US" sz="3200">
                <a:uFillTx/>
              </a:rPr>
              <a:t>If DC is unacceptable, use bipolar or </a:t>
            </a:r>
            <a:r>
              <a:rPr dirty="0" err="1" lang="en-US" sz="3200">
                <a:uFillTx/>
              </a:rPr>
              <a:t>biphase</a:t>
            </a:r>
            <a:r>
              <a:rPr dirty="0" lang="en-US" sz="3200">
                <a:uFillTx/>
              </a:rPr>
              <a:t> encoding.</a:t>
            </a:r>
          </a:p>
          <a:p>
            <a:pPr eaLnBrk="1" hangingPunct="1" indent="-342900" marL="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charset="2" pitchFamily="2" typeface="Wingdings"/>
              <a:buChar char="n"/>
            </a:pPr>
            <a:endParaRPr dirty="0" lang="en-US" sz="3200">
              <a:uFillTx/>
            </a:endParaRPr>
          </a:p>
          <a:p>
            <a:pPr eaLnBrk="1" hangingPunct="1" indent="-342900" marL="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charset="2" pitchFamily="2" typeface="Wingdings"/>
              <a:buChar char="n"/>
            </a:pPr>
            <a:r>
              <a:rPr dirty="0" lang="en-US" sz="3200">
                <a:uFillTx/>
              </a:rPr>
              <a:t>Increases the baud rate </a:t>
            </a:r>
            <a:r>
              <a:rPr dirty="0" lang="en-US" sz="3200">
                <a:solidFill>
                  <a:srgbClr val="FF0000"/>
                </a:solidFill>
                <a:uFillTx/>
              </a:rPr>
              <a:t>by 20%</a:t>
            </a:r>
            <a:r>
              <a:rPr dirty="0" lang="en-US" sz="3200">
                <a:uFillTx/>
              </a:rPr>
              <a:t>, still better than Manchester schemes. </a:t>
            </a:r>
          </a:p>
          <a:p>
            <a:pPr eaLnBrk="1" hangingPunct="1" indent="-342900" marL="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charset="2" pitchFamily="2" typeface="Wingdings"/>
              <a:buChar char="n"/>
            </a:pPr>
            <a:endParaRPr dirty="0" lang="en-US" sz="32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CF286AD-1873-4566-B6B9-F9C0C3B280EF}" type="slidenum">
              <a:rPr lang="en-US">
                <a:uFillTx/>
              </a:rPr>
              <a:pPr/>
              <a:t>42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585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Scrambling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585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82688" y="2017713"/>
            <a:ext cx="7772400" cy="43815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lnSpc>
                <a:spcPct val="80000"/>
              </a:lnSpc>
            </a:pPr>
            <a:r>
              <a:rPr dirty="0" lang="en-US" sz="2400">
                <a:uFillTx/>
              </a:rPr>
              <a:t>Use scrambling to replace sequences that would produce constant voltage</a:t>
            </a:r>
          </a:p>
          <a:p>
            <a:pPr>
              <a:lnSpc>
                <a:spcPct val="110000"/>
              </a:lnSpc>
            </a:pPr>
            <a:r>
              <a:rPr dirty="0" lang="en-US" sz="2400">
                <a:uFillTx/>
              </a:rPr>
              <a:t>Filling sequence </a:t>
            </a:r>
          </a:p>
          <a:p>
            <a:pPr lvl="1">
              <a:lnSpc>
                <a:spcPct val="80000"/>
              </a:lnSpc>
            </a:pPr>
            <a:r>
              <a:rPr dirty="0" lang="en-US" smtClean="0" sz="2400">
                <a:uFillTx/>
              </a:rPr>
              <a:t>Must </a:t>
            </a:r>
            <a:r>
              <a:rPr dirty="0" lang="en-US" sz="2400">
                <a:uFillTx/>
              </a:rPr>
              <a:t>be recognized by receiver and replace with original</a:t>
            </a:r>
          </a:p>
          <a:p>
            <a:pPr lvl="1">
              <a:lnSpc>
                <a:spcPct val="80000"/>
              </a:lnSpc>
            </a:pPr>
            <a:r>
              <a:rPr dirty="0" lang="en-US" sz="2400">
                <a:uFillTx/>
              </a:rPr>
              <a:t>Same length as original</a:t>
            </a:r>
          </a:p>
          <a:p>
            <a:pPr>
              <a:lnSpc>
                <a:spcPct val="110000"/>
              </a:lnSpc>
            </a:pPr>
            <a:r>
              <a:rPr dirty="0" lang="en-US" sz="2400">
                <a:uFillTx/>
              </a:rPr>
              <a:t>Design Goals</a:t>
            </a:r>
          </a:p>
          <a:p>
            <a:pPr lvl="1">
              <a:lnSpc>
                <a:spcPct val="80000"/>
              </a:lnSpc>
            </a:pPr>
            <a:r>
              <a:rPr dirty="0" lang="en-US" sz="2000">
                <a:uFillTx/>
              </a:rPr>
              <a:t>No dc component</a:t>
            </a:r>
          </a:p>
          <a:p>
            <a:pPr lvl="1">
              <a:lnSpc>
                <a:spcPct val="80000"/>
              </a:lnSpc>
            </a:pPr>
            <a:r>
              <a:rPr dirty="0" lang="en-US" sz="2000">
                <a:uFillTx/>
              </a:rPr>
              <a:t>No long sequences of zero level line signal</a:t>
            </a:r>
          </a:p>
          <a:p>
            <a:pPr lvl="1">
              <a:lnSpc>
                <a:spcPct val="80000"/>
              </a:lnSpc>
            </a:pPr>
            <a:r>
              <a:rPr dirty="0" lang="en-US" sz="2000">
                <a:uFillTx/>
              </a:rPr>
              <a:t>No reduction in data rate</a:t>
            </a:r>
          </a:p>
          <a:p>
            <a:pPr lvl="1">
              <a:lnSpc>
                <a:spcPct val="80000"/>
              </a:lnSpc>
            </a:pPr>
            <a:r>
              <a:rPr dirty="0" lang="en-US" sz="2000">
                <a:uFillTx/>
              </a:rPr>
              <a:t>Error detection capability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Types of </a:t>
            </a:r>
            <a:r>
              <a:rPr dirty="0" err="1" lang="en-US" smtClean="0">
                <a:uFillTx/>
              </a:rPr>
              <a:t>Scarmbling</a:t>
            </a:r>
            <a:r>
              <a:rPr dirty="0" lang="en-US" smtClean="0">
                <a:uFillTx/>
              </a:rPr>
              <a:t>: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48348" y="1903412"/>
            <a:ext cx="7772400" cy="462311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4000">
                <a:uFillTx/>
              </a:rPr>
              <a:t>B8ZS</a:t>
            </a:r>
          </a:p>
          <a:p>
            <a:pPr lvl="1"/>
            <a:r>
              <a:rPr dirty="0" lang="en-US" smtClean="0" sz="3200">
                <a:uFillTx/>
              </a:rPr>
              <a:t>Bipolar With 8 Zeros Substitution</a:t>
            </a:r>
          </a:p>
          <a:p>
            <a:pPr lvl="1"/>
            <a:r>
              <a:rPr dirty="0" lang="en-US" smtClean="0" sz="3200">
                <a:uFillTx/>
              </a:rPr>
              <a:t>Commonly used US.</a:t>
            </a:r>
          </a:p>
          <a:p>
            <a:r>
              <a:rPr dirty="0" lang="en-US" smtClean="0" sz="4000">
                <a:uFillTx/>
              </a:rPr>
              <a:t>HDB3</a:t>
            </a:r>
          </a:p>
          <a:p>
            <a:pPr lvl="1"/>
            <a:r>
              <a:rPr dirty="0" lang="en-US" smtClean="0" sz="3200">
                <a:uFillTx/>
              </a:rPr>
              <a:t>High Density Bipolar 3 Zeros</a:t>
            </a:r>
          </a:p>
          <a:p>
            <a:pPr lvl="1"/>
            <a:r>
              <a:rPr dirty="0" lang="en-US" smtClean="0" sz="3200">
                <a:uFillTx/>
              </a:rPr>
              <a:t>Based on Bipolar AMI</a:t>
            </a:r>
          </a:p>
          <a:p>
            <a:pPr lvl="1"/>
            <a:r>
              <a:rPr dirty="0" lang="en-US" smtClean="0" sz="3200">
                <a:uFillTx/>
              </a:rPr>
              <a:t>Commonly used Europe and Japan.</a:t>
            </a:r>
          </a:p>
          <a:p>
            <a:endParaRPr dirty="0" lang="en-US" sz="4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588A3E74-7CAC-47F0-9479-2BB14BC22E09}" type="slidenum">
              <a:rPr lang="en-US" smtClean="0">
                <a:uFillTx/>
              </a:rPr>
              <a:pPr/>
              <a:t>43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2E87EB0-4478-4D3F-869F-6A9EA9A9CD6D}" type="slidenum">
              <a:rPr lang="en-US">
                <a:uFillTx/>
              </a:rPr>
              <a:pPr/>
              <a:t>44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790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B8ZS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790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05498" y="1971993"/>
            <a:ext cx="7772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lnSpc>
                <a:spcPct val="90000"/>
              </a:lnSpc>
            </a:pPr>
            <a:r>
              <a:rPr dirty="0" lang="en-US" smtClean="0">
                <a:uFillTx/>
              </a:rPr>
              <a:t>Based </a:t>
            </a:r>
            <a:r>
              <a:rPr dirty="0" lang="en-US">
                <a:uFillTx/>
              </a:rPr>
              <a:t>on bipolar-AMI</a:t>
            </a:r>
          </a:p>
          <a:p>
            <a:pPr lvl="1">
              <a:lnSpc>
                <a:spcPct val="90000"/>
              </a:lnSpc>
            </a:pPr>
            <a:r>
              <a:rPr dirty="0" lang="en-US">
                <a:uFillTx/>
              </a:rPr>
              <a:t>If octet of all zeros and last voltage pulse preceding was positive encode as 000+-0-+</a:t>
            </a:r>
          </a:p>
          <a:p>
            <a:pPr lvl="1">
              <a:lnSpc>
                <a:spcPct val="90000"/>
              </a:lnSpc>
            </a:pPr>
            <a:r>
              <a:rPr dirty="0" lang="en-US">
                <a:uFillTx/>
              </a:rPr>
              <a:t>If octet of all zeros and last voltage pulse preceding was negative encode as 000-+0+-</a:t>
            </a:r>
          </a:p>
          <a:p>
            <a:pPr>
              <a:lnSpc>
                <a:spcPct val="90000"/>
              </a:lnSpc>
            </a:pPr>
            <a:r>
              <a:rPr dirty="0" lang="en-US">
                <a:uFillTx/>
              </a:rPr>
              <a:t>Causes two violations of AMI code</a:t>
            </a:r>
          </a:p>
          <a:p>
            <a:pPr lvl="1">
              <a:lnSpc>
                <a:spcPct val="90000"/>
              </a:lnSpc>
            </a:pPr>
            <a:r>
              <a:rPr dirty="0" lang="en-US">
                <a:uFillTx/>
              </a:rPr>
              <a:t>Unlikely to occur as a result of </a:t>
            </a:r>
            <a:r>
              <a:rPr dirty="0" lang="en-US" smtClean="0">
                <a:uFillTx/>
              </a:rPr>
              <a:t>noise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3F6989B-0B4D-47D8-B36D-435C05CADCF4}" type="slidenum">
              <a:rPr lang="en-US">
                <a:uFillTx/>
              </a:rPr>
              <a:pPr/>
              <a:t>45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09954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2557463"/>
            <a:ext cx="8829675" cy="2616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0995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B8ZS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7514FF3-3E20-4E5C-AAFC-2BA8C7C98F22}" type="slidenum">
              <a:rPr lang="en-US">
                <a:uFillTx/>
              </a:rPr>
              <a:pPr/>
              <a:t>46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09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HDB3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09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High Density Bipolar 3 Zeros</a:t>
            </a:r>
          </a:p>
          <a:p>
            <a:r>
              <a:rPr lang="en-US">
                <a:uFillTx/>
              </a:rPr>
              <a:t>Based on Bipolar AMI, Commonly used Europe and Japan.</a:t>
            </a:r>
          </a:p>
          <a:p>
            <a:r>
              <a:rPr lang="en-US">
                <a:uFillTx/>
              </a:rPr>
              <a:t>Based on bipolar-AMI</a:t>
            </a:r>
          </a:p>
          <a:p>
            <a:r>
              <a:rPr lang="en-US">
                <a:uFillTx/>
              </a:rPr>
              <a:t>String of four zeros replaced with one or two pulses</a:t>
            </a:r>
          </a:p>
          <a:p>
            <a:endParaRPr lang="en-US">
              <a:uFillTx/>
            </a:endParaRPr>
          </a:p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9008001-6BE4-43E7-AFD5-B41D3B055BEE}" type="slidenum">
              <a:rPr lang="en-US">
                <a:uFillTx/>
              </a:rPr>
              <a:pPr/>
              <a:t>47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405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HDB3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14052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914400" y="1922463"/>
            <a:ext cx="6462713" cy="356393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065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1981200"/>
            <a:ext cx="77724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/>
            <a:r>
              <a:rPr dirty="0" lang="en-US" smtClean="0">
                <a:uFillTx/>
              </a:rPr>
              <a:t>4-2 Analog </a:t>
            </a:r>
            <a:r>
              <a:rPr dirty="0" lang="en-US">
                <a:uFillTx/>
              </a:rPr>
              <a:t>Data </a:t>
            </a:r>
            <a:r>
              <a:rPr dirty="0" lang="en-US">
                <a:uFillTx/>
                <a:sym charset="2" panose="05000000000000000000" pitchFamily="2" typeface="Wingdings"/>
              </a:rPr>
              <a:t> </a:t>
            </a:r>
            <a:r>
              <a:rPr dirty="0" lang="en-US">
                <a:uFillTx/>
              </a:rPr>
              <a:t>Digital Signal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47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Analog Data, Digital Signals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75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905000"/>
            <a:ext cx="7924800" cy="4724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To send human voice over a long distance</a:t>
            </a:r>
          </a:p>
          <a:p>
            <a:endParaRPr lang="en-US">
              <a:uFillTx/>
            </a:endParaRPr>
          </a:p>
          <a:p>
            <a:r>
              <a:rPr lang="en-US">
                <a:uFillTx/>
              </a:rPr>
              <a:t>It is needed to digitize since digital signals are less prone to noise.</a:t>
            </a:r>
          </a:p>
          <a:p>
            <a:pPr>
              <a:buFont charset="2" panose="05000000000000000000" pitchFamily="2" typeface="Wingdings"/>
              <a:buNone/>
            </a:pPr>
            <a:endParaRPr lang="en-US">
              <a:uFillTx/>
            </a:endParaRPr>
          </a:p>
          <a:p>
            <a:r>
              <a:rPr lang="en-US">
                <a:uFillTx/>
              </a:rPr>
              <a:t>This is called analog-to-digital conversion or digitizing an analog signal.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3C2ABB6-6F2D-4025-8C9D-21830AE5584A}" type="slidenum">
              <a:rPr lang="en-US">
                <a:uFillTx/>
              </a:rPr>
              <a:pPr/>
              <a:t>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3213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Digital Data, Digital Signal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3213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>
                <a:uFillTx/>
              </a:rPr>
              <a:t>Digital signal</a:t>
            </a:r>
          </a:p>
          <a:p>
            <a:pPr lvl="1"/>
            <a:r>
              <a:rPr altLang="en-US" dirty="0" lang="en-US">
                <a:uFillTx/>
              </a:rPr>
              <a:t>Discrete, discontinuous voltage pulses</a:t>
            </a:r>
          </a:p>
          <a:p>
            <a:pPr lvl="1"/>
            <a:r>
              <a:rPr altLang="en-US" dirty="0" lang="en-US">
                <a:uFillTx/>
              </a:rPr>
              <a:t>Each pulse is a signal element</a:t>
            </a:r>
          </a:p>
          <a:p>
            <a:pPr lvl="1"/>
            <a:r>
              <a:rPr altLang="en-US" dirty="0" lang="en-US">
                <a:uFillTx/>
              </a:rPr>
              <a:t>Binary data encoded into signal elements</a:t>
            </a:r>
          </a:p>
          <a:p>
            <a:endParaRPr altLang="en-US"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Noise" id="432132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 b="72360" l="-1364" r="-5797" t="-31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93713" y="4429125"/>
            <a:ext cx="8001000" cy="1846263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065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1981200"/>
            <a:ext cx="77724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/>
            <a:r>
              <a:rPr lang="en-US">
                <a:uFillTx/>
              </a:rPr>
              <a:t>Analog Data </a:t>
            </a:r>
            <a:r>
              <a:rPr lang="en-US">
                <a:uFillTx/>
                <a:sym charset="2" panose="05000000000000000000" pitchFamily="2" typeface="Wingdings"/>
              </a:rPr>
              <a:t> </a:t>
            </a:r>
            <a:r>
              <a:rPr lang="en-US">
                <a:uFillTx/>
              </a:rPr>
              <a:t>Digital Signal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Box 7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" y="3747685"/>
            <a:ext cx="4862513" cy="519113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 algn="ctr">
              <a:defRPr>
                <a:uFillTx/>
              </a:defRPr>
            </a:pPr>
            <a:r>
              <a:rPr b="1" dirty="0" i="1" lang="en-US" sz="2800" u="sng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uFillTx/>
                <a:latin charset="0" panose="02020603050405020304" pitchFamily="18" typeface="Times New Roman"/>
              </a:rPr>
              <a:t>Topics discussed in this section: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" y="4479120"/>
            <a:ext cx="6705600" cy="822325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>
              <a:buClr>
                <a:srgbClr val="000000"/>
              </a:buClr>
              <a:buSzPct val="117000"/>
              <a:buFont charset="2" panose="05000000000000000000" pitchFamily="2" typeface="Wingdings"/>
              <a:buNone/>
            </a:pPr>
            <a:r>
              <a:rPr b="1" baseline="0" dirty="0" lang="en-US" smtClean="0" sz="2400">
                <a:solidFill>
                  <a:srgbClr val="0033CC"/>
                </a:solidFill>
                <a:uFillTx/>
              </a:rPr>
              <a:t>Pulse Code Modulation (PCM)</a:t>
            </a:r>
            <a:r>
              <a:rPr b="1" baseline="0" dirty="0" lang="fr-FR" smtClean="0" sz="2400">
                <a:solidFill>
                  <a:srgbClr val="0033CC"/>
                </a:solidFill>
                <a:uFillTx/>
              </a:rPr>
              <a:t/>
            </a:r>
            <a:br>
              <a:rPr b="1" baseline="0" dirty="0" lang="fr-FR" smtClean="0" sz="2400">
                <a:solidFill>
                  <a:srgbClr val="0033CC"/>
                </a:solidFill>
                <a:uFillTx/>
              </a:rPr>
            </a:br>
            <a:r>
              <a:rPr b="1" baseline="0" dirty="0" lang="fr-FR" smtClean="0" sz="2400">
                <a:solidFill>
                  <a:srgbClr val="0033CC"/>
                </a:solidFill>
                <a:uFillTx/>
              </a:rPr>
              <a:t>Delta Modulation (DM)</a:t>
            </a:r>
            <a:endParaRPr b="1" baseline="0" dirty="0" lang="en-US" smtClean="0" sz="2400">
              <a:solidFill>
                <a:srgbClr val="0033CC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8806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z="4000">
                <a:uFillTx/>
              </a:rPr>
              <a:t>PCM is made up of four separate process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806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PAM</a:t>
            </a:r>
          </a:p>
          <a:p>
            <a:r>
              <a:rPr lang="en-US">
                <a:uFillTx/>
              </a:rPr>
              <a:t>Quantization</a:t>
            </a:r>
          </a:p>
          <a:p>
            <a:r>
              <a:rPr lang="en-US">
                <a:uFillTx/>
              </a:rPr>
              <a:t>Binary encoding</a:t>
            </a:r>
          </a:p>
          <a:p>
            <a:r>
              <a:rPr lang="en-US">
                <a:uFillTx/>
              </a:rPr>
              <a:t>Digital-to-digital encoding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8909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Pulse Code Modulation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89092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33400" y="1905000"/>
            <a:ext cx="8288338" cy="374491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921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28600"/>
            <a:ext cx="8478838" cy="509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z="4000">
                <a:uFillTx/>
              </a:rPr>
              <a:t>Pulse Amplitude Modulation (PAM)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1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295400"/>
            <a:ext cx="8534400" cy="5257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This technique</a:t>
            </a:r>
          </a:p>
          <a:p>
            <a:pPr lvl="1"/>
            <a:r>
              <a:rPr dirty="0" lang="en-US">
                <a:uFillTx/>
              </a:rPr>
              <a:t>takes an analog signal </a:t>
            </a:r>
          </a:p>
          <a:p>
            <a:pPr lvl="1"/>
            <a:r>
              <a:rPr dirty="0" lang="en-US">
                <a:uFillTx/>
              </a:rPr>
              <a:t>samples it</a:t>
            </a:r>
          </a:p>
          <a:p>
            <a:pPr lvl="1"/>
            <a:r>
              <a:rPr dirty="0" lang="en-US">
                <a:uFillTx/>
              </a:rPr>
              <a:t>generates a series of pulses based on the results of sampling</a:t>
            </a:r>
          </a:p>
          <a:p>
            <a:r>
              <a:rPr b="1" dirty="0" lang="en-US">
                <a:solidFill>
                  <a:schemeClr val="hlink"/>
                </a:solidFill>
                <a:uFillTx/>
              </a:rPr>
              <a:t>Sampling:-</a:t>
            </a:r>
            <a:r>
              <a:rPr dirty="0" lang="en-US">
                <a:uFillTx/>
              </a:rPr>
              <a:t> means measuring the  amplitude of the signal at equal intervals.</a:t>
            </a:r>
          </a:p>
          <a:p>
            <a:endParaRPr dirty="0" i="1" lang="en-US">
              <a:solidFill>
                <a:schemeClr val="tx2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98308" name="Text Box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800" y="244475"/>
            <a:ext cx="6843713" cy="519113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tx2"/>
                </a:solidFill>
                <a:uFillTx/>
              </a:rPr>
              <a:t>Three different sampling methods for PCM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98310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09600" y="1981200"/>
            <a:ext cx="8086725" cy="441801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7893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10000" y="304800"/>
            <a:ext cx="1106488" cy="576263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44450" lIns="90488" rIns="90488" tIns="44450" wrap="none">
            <a:spAutoFit/>
          </a:bodyPr>
          <a:lstStyle/>
          <a:p>
            <a:pPr eaLnBrk="0" hangingPunct="0"/>
            <a:r>
              <a:rPr b="1" lang="en-US" sz="3200">
                <a:uFillTx/>
                <a:latin charset="0" panose="02020603050405020304" pitchFamily="18" typeface="Times New Roman"/>
              </a:rPr>
              <a:t>PAM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7894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22238" y="1249363"/>
            <a:ext cx="8836025" cy="4292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633" y="5910263"/>
            <a:ext cx="7062716" cy="36933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b="1" dirty="0" lang="en-US">
                <a:uFillTx/>
              </a:rPr>
              <a:t>PAM uses a technique called </a:t>
            </a:r>
            <a:r>
              <a:rPr b="1" dirty="0" i="1" lang="en-US">
                <a:solidFill>
                  <a:schemeClr val="tx2"/>
                </a:solidFill>
                <a:uFillTx/>
              </a:rPr>
              <a:t>sample and hold.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/>
</p:sld>
</file>

<file path=ppt/slides/slide5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24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533400"/>
            <a:ext cx="7793038" cy="8683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z="4000">
                <a:uFillTx/>
              </a:rPr>
              <a:t>PAM--Technique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4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752600"/>
            <a:ext cx="8229600" cy="4648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Still an analog signal, not digital</a:t>
            </a:r>
          </a:p>
          <a:p>
            <a:pPr>
              <a:buFont charset="2" panose="05000000000000000000" pitchFamily="2" typeface="Wingdings"/>
              <a:buNone/>
            </a:pPr>
            <a:endParaRPr lang="en-US">
              <a:uFillTx/>
            </a:endParaRPr>
          </a:p>
          <a:p>
            <a:r>
              <a:rPr lang="en-US">
                <a:uFillTx/>
              </a:rPr>
              <a:t>To make the pulses digital </a:t>
            </a:r>
            <a:r>
              <a:rPr b="1" lang="en-US">
                <a:solidFill>
                  <a:schemeClr val="hlink"/>
                </a:solidFill>
                <a:uFillTx/>
              </a:rPr>
              <a:t>Pulse code modulation (PCM</a:t>
            </a:r>
            <a:r>
              <a:rPr lang="en-US">
                <a:solidFill>
                  <a:schemeClr val="hlink"/>
                </a:solidFill>
                <a:uFillTx/>
              </a:rPr>
              <a:t>)</a:t>
            </a:r>
            <a:r>
              <a:rPr lang="en-US">
                <a:uFillTx/>
              </a:rPr>
              <a:t> is used.</a:t>
            </a:r>
          </a:p>
          <a:p>
            <a:endParaRPr lang="en-US">
              <a:uFillTx/>
            </a:endParaRPr>
          </a:p>
          <a:p>
            <a:r>
              <a:rPr lang="en-US">
                <a:uFillTx/>
              </a:rPr>
              <a:t>Thus PAM is the foundation of an important analog-to-digital conversion method like pulse code modulation (PCM).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5058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t>4.</a:t>
            </a:r>
            <a:fld id="{083CC838-F968-48E0-8BB8-BC658E5BDE24}" type="slidenum"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pPr/>
              <a:t>57</a:t>
            </a:fld>
            <a:endParaRPr baseline="0" lang="en-US">
              <a:solidFill>
                <a:srgbClr val="1C1C1C"/>
              </a:solidFill>
              <a:uFillTx/>
              <a:latin charset="0" panose="020B0604020202020204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5059" name="Line 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5060" name="Line 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5061" name="Text Box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800" y="762000"/>
            <a:ext cx="4903788" cy="45720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="1" baseline="0" lang="en-US" smtClean="0" sz="2400">
                <a:solidFill>
                  <a:srgbClr val="3333CC"/>
                </a:solidFill>
                <a:uFillTx/>
              </a:rPr>
              <a:t>Figure 4.21  </a:t>
            </a:r>
            <a:r>
              <a:rPr b="1" baseline="0" i="1" lang="en-US" smtClean="0">
                <a:solidFill>
                  <a:srgbClr val="000000"/>
                </a:solidFill>
                <a:uFillTx/>
              </a:rPr>
              <a:t>Components of PCM encoder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5062" name="Line 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5063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69863" y="1728788"/>
            <a:ext cx="8821737" cy="398621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7106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t>4.</a:t>
            </a:r>
            <a:fld id="{E444EAE7-A904-442C-9191-6C6871A337B6}" type="slidenum"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pPr/>
              <a:t>58</a:t>
            </a:fld>
            <a:endParaRPr baseline="0" lang="en-US">
              <a:solidFill>
                <a:srgbClr val="1C1C1C"/>
              </a:solidFill>
              <a:uFillTx/>
              <a:latin charset="0" panose="020B0604020202020204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0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08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09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10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11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12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13" name="Rectangle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14" name="Line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15" name="Line 1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16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/>
            <a:r>
              <a:rPr b="1" baseline="0" lang="en-US" smtClean="0" sz="3200">
                <a:solidFill>
                  <a:srgbClr val="000000"/>
                </a:solidFill>
                <a:uFillTx/>
                <a:latin charset="0" panose="020B0604020202020204" pitchFamily="34" typeface="Arial"/>
              </a:rPr>
              <a:t>According to the Nyquist theorem, the sampling rate must be</a:t>
            </a:r>
          </a:p>
          <a:p>
            <a:pPr algn="ctr"/>
            <a:r>
              <a:rPr b="1" baseline="0" lang="en-US" smtClean="0" sz="3200">
                <a:solidFill>
                  <a:srgbClr val="000000"/>
                </a:solidFill>
                <a:uFillTx/>
                <a:latin charset="0" panose="020B0604020202020204" pitchFamily="34" typeface="Arial"/>
              </a:rPr>
              <a:t>at least 2 times the highest frequency contained in the signal.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47117" name="Group 1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47118" name="Picture 13"/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3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xmlns:c="http://schemas.openxmlformats.org/drawingml/2006/chart" xmlns:pic="http://schemas.openxmlformats.org/drawingml/2006/picture" xmlns:dgm="http://schemas.openxmlformats.org/drawingml/2006/diagram" id="47119" name="Text Box 14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wrap="none">
              <a:spAutoFit/>
            </a:bodyPr>
            <a:lstStyle>
              <a:lvl1pPr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1pPr>
              <a:lvl2pPr indent="-285750" marL="74295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2pPr>
              <a:lvl3pPr indent="-228600" marL="114300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3pPr>
              <a:lvl4pPr indent="-228600" marL="160020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4pPr>
              <a:lvl5pPr indent="-228600" marL="2057400"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aseline="-14000" sz="2000">
                  <a:solidFill>
                    <a:schemeClr val="tx1"/>
                  </a:solidFill>
                  <a:uFillTx/>
                  <a:latin charset="0" panose="02020603050405020304" pitchFamily="18" typeface="Times New Roman"/>
                </a:defRPr>
              </a:lvl9pPr>
            </a:lstStyle>
            <a:p>
              <a:r>
                <a:rPr b="1" baseline="0" i="1" lang="en-US" smtClean="0" sz="2800">
                  <a:solidFill>
                    <a:srgbClr val="FF0000"/>
                  </a:solidFill>
                  <a:uFillTx/>
                </a:rPr>
                <a:t>Note</a:t>
              </a:r>
              <a:endParaRPr lang="en-US" smtClean="0">
                <a:solidFill>
                  <a:srgbClr val="000000"/>
                </a:solidFill>
                <a:uFillTx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9154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t>4.</a:t>
            </a:r>
            <a:fld id="{7ED23B32-82BE-4046-BAAD-22935A9C7AE7}" type="slidenum"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pPr/>
              <a:t>59</a:t>
            </a:fld>
            <a:endParaRPr baseline="0" lang="en-US">
              <a:solidFill>
                <a:srgbClr val="1C1C1C"/>
              </a:solidFill>
              <a:uFillTx/>
              <a:latin charset="0" panose="020B0604020202020204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5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56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57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58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59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0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1" name="Rectangle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2" name="Rectangle 9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6200" y="1143000"/>
            <a:ext cx="8915400" cy="5216525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just"/>
            <a:r>
              <a:rPr b="1" baseline="0" i="1" lang="en-US" smtClean="0" sz="2800">
                <a:solidFill>
                  <a:srgbClr val="000000"/>
                </a:solidFill>
                <a:uFillTx/>
              </a:rPr>
              <a:t>For an intuitive example of the Nyquist theorem, let us sample a simple sine wave at three sampling rates: f</a:t>
            </a:r>
            <a:r>
              <a:rPr b="1" baseline="-25000" i="1" lang="en-US" smtClean="0" sz="2800">
                <a:solidFill>
                  <a:srgbClr val="000000"/>
                </a:solidFill>
                <a:uFillTx/>
              </a:rPr>
              <a:t>s</a:t>
            </a:r>
            <a:r>
              <a:rPr b="1" baseline="0" i="1" lang="en-US" smtClean="0" sz="2800">
                <a:solidFill>
                  <a:srgbClr val="000000"/>
                </a:solidFill>
                <a:uFillTx/>
              </a:rPr>
              <a:t> = 4f (2 times the Nyquist rate), f</a:t>
            </a:r>
            <a:r>
              <a:rPr b="1" baseline="-25000" i="1" lang="en-US" smtClean="0" sz="2800">
                <a:solidFill>
                  <a:srgbClr val="000000"/>
                </a:solidFill>
                <a:uFillTx/>
              </a:rPr>
              <a:t>s</a:t>
            </a:r>
            <a:r>
              <a:rPr b="1" baseline="0" i="1" lang="en-US" smtClean="0" sz="2800">
                <a:solidFill>
                  <a:srgbClr val="000000"/>
                </a:solidFill>
                <a:uFillTx/>
              </a:rPr>
              <a:t> = 2f (Nyquist rate), and </a:t>
            </a:r>
            <a:br>
              <a:rPr b="1" baseline="0" i="1" lang="en-US" smtClean="0" sz="2800">
                <a:solidFill>
                  <a:srgbClr val="000000"/>
                </a:solidFill>
                <a:uFillTx/>
              </a:rPr>
            </a:br>
            <a:r>
              <a:rPr b="1" baseline="0" i="1" lang="en-US" smtClean="0" sz="2800">
                <a:solidFill>
                  <a:srgbClr val="000000"/>
                </a:solidFill>
                <a:uFillTx/>
              </a:rPr>
              <a:t>f</a:t>
            </a:r>
            <a:r>
              <a:rPr b="1" baseline="-25000" i="1" lang="en-US" smtClean="0" sz="2800">
                <a:solidFill>
                  <a:srgbClr val="000000"/>
                </a:solidFill>
                <a:uFillTx/>
              </a:rPr>
              <a:t>s</a:t>
            </a:r>
            <a:r>
              <a:rPr b="1" baseline="0" i="1" lang="en-US" smtClean="0" sz="2800">
                <a:solidFill>
                  <a:srgbClr val="000000"/>
                </a:solidFill>
                <a:uFillTx/>
              </a:rPr>
              <a:t> = f (one-half the Nyquist rate). Figure 4.24 shows the sampling and the subsequent recovery of the signal.</a:t>
            </a:r>
          </a:p>
          <a:p>
            <a:endParaRPr b="1" baseline="0" i="1" lang="en-US" smtClean="0" sz="2800">
              <a:solidFill>
                <a:srgbClr val="000000"/>
              </a:solidFill>
              <a:uFillTx/>
            </a:endParaRPr>
          </a:p>
          <a:p>
            <a:pPr algn="just"/>
            <a:r>
              <a:rPr b="1" baseline="0" i="1" lang="en-US" smtClean="0" sz="2800">
                <a:solidFill>
                  <a:srgbClr val="000000"/>
                </a:solidFill>
                <a:uFillTx/>
              </a:rPr>
              <a:t>It can be seen that sampling at the Nyquist rate can create a good approximation of the original sine wave (part a). Oversampling in part b can also create the same approximation, but it is redundant and unnecessary. Sampling below the Nyquist rate (part c) does not produce a signal that looks like the original sine wave.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163" name="Text Box 11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3000" y="-46038"/>
            <a:ext cx="2284413" cy="579438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="1" baseline="0" i="1" lang="en-US" smtClean="0" sz="3200">
                <a:solidFill>
                  <a:srgbClr val="FF0000"/>
                </a:solidFill>
                <a:uFillTx/>
              </a:rPr>
              <a:t>Example 4.6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8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012190C5-74D1-4854-A816-E0EB561F6E4A}" type="slidenum">
              <a:rPr lang="en-US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797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320800" y="798513"/>
            <a:ext cx="266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eaLnBrk="1" hangingPunct="1"/>
            <a:r>
              <a:rPr lang="en-US" sz="3600">
                <a:solidFill>
                  <a:schemeClr val="folHlink"/>
                </a:solidFill>
                <a:uFillTx/>
              </a:rPr>
              <a:t>Line Coding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797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22288" y="1908175"/>
            <a:ext cx="8621712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just" eaLnBrk="1" hangingPunct="1" indent="-457200" marL="457200">
              <a:spcBef>
                <a:spcPct val="20000"/>
              </a:spcBef>
            </a:pPr>
            <a:r>
              <a:rPr lang="en-US" sz="2800">
                <a:uFillTx/>
              </a:rPr>
              <a:t>Line coding is the process of converting binary data, a sequence of bits, to a digital signal.</a:t>
            </a:r>
          </a:p>
          <a:p>
            <a:pPr algn="just" eaLnBrk="1" hangingPunct="1" indent="-457200" marL="457200">
              <a:spcBef>
                <a:spcPct val="20000"/>
              </a:spcBef>
            </a:pPr>
            <a:endParaRPr lang="en-US" sz="2800">
              <a:solidFill>
                <a:schemeClr val="accent2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7972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3124200"/>
            <a:ext cx="8915400" cy="3505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just" eaLnBrk="1" hangingPunct="1" indent="-342900" marL="342900">
              <a:spcBef>
                <a:spcPct val="20000"/>
              </a:spcBef>
            </a:pPr>
            <a:endParaRPr i="1" lang="en-US" sz="3200">
              <a:solidFill>
                <a:srgbClr val="990000"/>
              </a:solidFill>
              <a:uFillTx/>
              <a:latin charset="0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67975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96888" y="3248025"/>
            <a:ext cx="8148637" cy="2497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0178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t>4.</a:t>
            </a:r>
            <a:fld id="{D3D84E42-F4E1-45A0-B348-3B0B0AC897F3}" type="slidenum"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pPr/>
              <a:t>60</a:t>
            </a:fld>
            <a:endParaRPr baseline="0" lang="en-US">
              <a:solidFill>
                <a:srgbClr val="1C1C1C"/>
              </a:solidFill>
              <a:uFillTx/>
              <a:latin charset="0" panose="020B0604020202020204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179" name="Line 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180" name="Line 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181" name="Text Box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800" y="304800"/>
            <a:ext cx="8153400" cy="45720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="1" baseline="0" lang="en-US" smtClean="0" sz="2400">
                <a:solidFill>
                  <a:srgbClr val="3333CC"/>
                </a:solidFill>
                <a:uFillTx/>
              </a:rPr>
              <a:t>Figure 4.24  </a:t>
            </a:r>
            <a:r>
              <a:rPr b="1" baseline="0" i="1" lang="en-US" smtClean="0">
                <a:solidFill>
                  <a:srgbClr val="000000"/>
                </a:solidFill>
                <a:uFillTx/>
              </a:rPr>
              <a:t>Recovery of a sampled sine wave for different sampling rates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182" name="Line 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0183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365250" y="1066800"/>
            <a:ext cx="6407150" cy="48863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4274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t>4.</a:t>
            </a:r>
            <a:fld id="{FDE70124-8ABE-4A31-AEE3-F8200851DE46}" type="slidenum"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pPr/>
              <a:t>61</a:t>
            </a:fld>
            <a:endParaRPr baseline="0" lang="en-US">
              <a:solidFill>
                <a:srgbClr val="1C1C1C"/>
              </a:solidFill>
              <a:uFillTx/>
              <a:latin charset="0" panose="020B0604020202020204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275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276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277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278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279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280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281" name="Rectangle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282" name="Rectangle 9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8600" y="1143000"/>
            <a:ext cx="8686800" cy="1373188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just"/>
            <a:r>
              <a:rPr b="1" baseline="0" i="1" lang="en-US" smtClean="0" sz="2800">
                <a:solidFill>
                  <a:srgbClr val="000000"/>
                </a:solidFill>
                <a:uFillTx/>
              </a:rPr>
              <a:t>Telephone companies digitize voice by assuming a maximum frequency of 4000 Hz. The sampling rate therefore is 8000 samples per second.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283" name="Text Box 12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3000" y="0"/>
            <a:ext cx="2284413" cy="579438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="1" baseline="0" i="1" lang="en-US" smtClean="0" sz="3200">
                <a:solidFill>
                  <a:srgbClr val="FF0000"/>
                </a:solidFill>
                <a:uFillTx/>
              </a:rPr>
              <a:t>Example 4.9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126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304800"/>
            <a:ext cx="7793038" cy="8683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/>
            <a:r>
              <a:rPr lang="en-US">
                <a:uFillTx/>
              </a:rPr>
              <a:t>PCM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26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400" y="1676400"/>
            <a:ext cx="8229600" cy="4800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lnSpc>
                <a:spcPct val="90000"/>
              </a:lnSpc>
            </a:pPr>
            <a:r>
              <a:rPr lang="en-US">
                <a:uFillTx/>
              </a:rPr>
              <a:t>Technique involves:</a:t>
            </a:r>
          </a:p>
          <a:p>
            <a:pPr lvl="1">
              <a:lnSpc>
                <a:spcPct val="90000"/>
              </a:lnSpc>
            </a:pPr>
            <a:r>
              <a:rPr lang="en-US">
                <a:uFillTx/>
              </a:rPr>
              <a:t>First quantizes the PAM pulses</a:t>
            </a:r>
          </a:p>
          <a:p>
            <a:pPr lvl="1">
              <a:lnSpc>
                <a:spcPct val="90000"/>
              </a:lnSpc>
              <a:buFont charset="2" panose="05000000000000000000" pitchFamily="2" typeface="Wingdings"/>
              <a:buNone/>
            </a:pPr>
            <a:endParaRPr lang="en-US">
              <a:uFillTx/>
            </a:endParaRPr>
          </a:p>
          <a:p>
            <a:pPr lvl="1">
              <a:lnSpc>
                <a:spcPct val="90000"/>
              </a:lnSpc>
            </a:pPr>
            <a:r>
              <a:rPr lang="en-US">
                <a:uFillTx/>
              </a:rPr>
              <a:t>Each value is translated into its seven-bit binary equivalent, the eighth bit indicates the sign.</a:t>
            </a:r>
          </a:p>
          <a:p>
            <a:pPr lvl="1">
              <a:lnSpc>
                <a:spcPct val="90000"/>
              </a:lnSpc>
              <a:buFont charset="2" panose="05000000000000000000" pitchFamily="2" typeface="Wingdings"/>
              <a:buNone/>
            </a:pPr>
            <a:endParaRPr lang="en-US">
              <a:uFillTx/>
            </a:endParaRPr>
          </a:p>
          <a:p>
            <a:pPr lvl="1">
              <a:lnSpc>
                <a:spcPct val="90000"/>
              </a:lnSpc>
            </a:pPr>
            <a:r>
              <a:rPr lang="en-US">
                <a:uFillTx/>
              </a:rPr>
              <a:t>The binary digits are then transformed into a digital signal by using any one of the digital-to –digital encoding techniques.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Example 1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984982"/>
            <a:ext cx="8229600" cy="209322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z="2400">
                <a:uFillTx/>
              </a:rPr>
              <a:t>T</a:t>
            </a:r>
            <a:r>
              <a:rPr dirty="0" lang="en-US" smtClean="0" sz="2400">
                <a:uFillTx/>
              </a:rPr>
              <a:t>he </a:t>
            </a:r>
            <a:r>
              <a:rPr dirty="0" lang="en-US" sz="2400">
                <a:uFillTx/>
              </a:rPr>
              <a:t>signal is </a:t>
            </a:r>
            <a:r>
              <a:rPr dirty="0" lang="en-US" smtClean="0" sz="2400">
                <a:uFillTx/>
              </a:rPr>
              <a:t>sampled at </a:t>
            </a:r>
            <a:r>
              <a:rPr dirty="0" lang="en-US" sz="2400">
                <a:uFillTx/>
              </a:rPr>
              <a:t>11 time points using 8 quantization segments. </a:t>
            </a:r>
            <a:r>
              <a:rPr dirty="0" lang="en-US" smtClean="0" sz="2400">
                <a:uFillTx/>
              </a:rPr>
              <a:t>That is level is 8. </a:t>
            </a:r>
          </a:p>
          <a:p>
            <a:r>
              <a:rPr dirty="0" lang="en-US" smtClean="0" sz="2400">
                <a:uFillTx/>
              </a:rPr>
              <a:t>All </a:t>
            </a:r>
            <a:r>
              <a:rPr dirty="0" lang="en-US" sz="2400">
                <a:uFillTx/>
              </a:rPr>
              <a:t>the values that fall into a specific segment are approximated with the corresponding quantization level which lies in the middle of a segment. </a:t>
            </a: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solidFill>
                  <a:srgbClr val="1C1C1C"/>
                </a:solidFill>
                <a:uFillTx/>
              </a:rPr>
              <a:t>4.</a:t>
            </a:r>
            <a:fld id="{EFA5E83C-EF64-433A-9F43-CE98A2A05BF7}" type="slidenum">
              <a:rPr lang="en-US" smtClean="0">
                <a:solidFill>
                  <a:srgbClr val="1C1C1C"/>
                </a:solidFill>
                <a:uFillTx/>
              </a:rPr>
              <a:pPr/>
              <a:t>63</a:t>
            </a:fld>
            <a:endParaRPr lang="en-US">
              <a:solidFill>
                <a:srgbClr val="1C1C1C"/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806745" y="3234838"/>
            <a:ext cx="5022322" cy="3343702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6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952500" y="3183979"/>
            <a:ext cx="2296947" cy="3445421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045783"/>
            <a:ext cx="8229600" cy="2338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z="2400">
                <a:uFillTx/>
              </a:rPr>
              <a:t>The restored signal is formed according to taken samples. It can be noticed that the restored signal diverges from the input signal. </a:t>
            </a:r>
            <a:endParaRPr dirty="0" lang="en-US" smtClean="0" sz="2400">
              <a:uFillTx/>
            </a:endParaRPr>
          </a:p>
          <a:p>
            <a:r>
              <a:rPr dirty="0" lang="en-US" sz="2400">
                <a:solidFill>
                  <a:srgbClr val="000000"/>
                </a:solidFill>
                <a:uFillTx/>
                <a:latin charset="0" panose="020B0604030504040204" pitchFamily="34" typeface="Verdana"/>
              </a:rPr>
              <a:t>PCM encoded signal in binary form:</a:t>
            </a:r>
            <a:r>
              <a:rPr dirty="0" lang="en-US" sz="2400">
                <a:uFillTx/>
              </a:rPr>
              <a:t/>
            </a:r>
            <a:br>
              <a:rPr dirty="0" lang="en-US" sz="2400">
                <a:uFillTx/>
              </a:rPr>
            </a:br>
            <a:r>
              <a:rPr b="1" dirty="0" lang="en-US" sz="2000">
                <a:solidFill>
                  <a:srgbClr val="000000"/>
                </a:solidFill>
                <a:uFillTx/>
                <a:latin charset="0" panose="020B0604030504040204" pitchFamily="34" typeface="Verdana"/>
              </a:rPr>
              <a:t>101 111 110 001 010 100 111 100 011 010 101</a:t>
            </a:r>
            <a:br>
              <a:rPr b="1" dirty="0" lang="en-US" sz="2000">
                <a:solidFill>
                  <a:srgbClr val="000000"/>
                </a:solidFill>
                <a:uFillTx/>
                <a:latin charset="0" panose="020B0604030504040204" pitchFamily="34" typeface="Verdana"/>
              </a:rPr>
            </a:br>
            <a:r>
              <a:rPr dirty="0" lang="en-US" sz="2400">
                <a:solidFill>
                  <a:srgbClr val="000000"/>
                </a:solidFill>
                <a:uFillTx/>
                <a:latin charset="0" panose="020B0604030504040204" pitchFamily="34" typeface="Verdana"/>
              </a:rPr>
              <a:t>Total of </a:t>
            </a:r>
            <a:r>
              <a:rPr b="1" dirty="0" lang="en-US" sz="2400">
                <a:solidFill>
                  <a:srgbClr val="000000"/>
                </a:solidFill>
                <a:uFillTx/>
                <a:latin charset="0" panose="020B0604030504040204" pitchFamily="34" typeface="Verdana"/>
              </a:rPr>
              <a:t>33</a:t>
            </a:r>
            <a:r>
              <a:rPr dirty="0" lang="en-US" sz="2400">
                <a:solidFill>
                  <a:srgbClr val="000000"/>
                </a:solidFill>
                <a:uFillTx/>
                <a:latin charset="0" panose="020B0604030504040204" pitchFamily="34" typeface="Verdana"/>
              </a:rPr>
              <a:t> bits were used to encode a signal.</a:t>
            </a:r>
            <a:endParaRPr dirty="0" lang="en-US" sz="2400">
              <a:uFillTx/>
            </a:endParaRPr>
          </a:p>
          <a:p>
            <a:pPr indent="0" marL="0">
              <a:buNone/>
            </a:pP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solidFill>
                  <a:srgbClr val="1C1C1C"/>
                </a:solidFill>
                <a:uFillTx/>
              </a:rPr>
              <a:t>4.</a:t>
            </a:r>
            <a:fld id="{EFA5E83C-EF64-433A-9F43-CE98A2A05BF7}" type="slidenum">
              <a:rPr lang="en-US" smtClean="0">
                <a:solidFill>
                  <a:srgbClr val="1C1C1C"/>
                </a:solidFill>
                <a:uFillTx/>
              </a:rPr>
              <a:pPr/>
              <a:t>64</a:t>
            </a:fld>
            <a:endParaRPr lang="en-US">
              <a:solidFill>
                <a:srgbClr val="1C1C1C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itle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82563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</a:defRPr>
            </a:lvl1pPr>
            <a:lvl2pPr algn="l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2pPr>
            <a:lvl3pPr algn="l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3pPr>
            <a:lvl4pPr algn="l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4pPr>
            <a:lvl5pPr algn="l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5pPr>
            <a:lvl6pPr algn="l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6pPr>
            <a:lvl7pPr algn="l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7pPr>
            <a:lvl8pPr algn="l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8pPr>
            <a:lvl9pPr algn="l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9pPr>
          </a:lstStyle>
          <a:p>
            <a:r>
              <a:rPr dirty="0" kern="0" lang="en-US" smtClean="0">
                <a:uFillTx/>
              </a:rPr>
              <a:t>Example 1</a:t>
            </a:r>
            <a:endParaRPr dirty="0" kern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905000" y="3403044"/>
            <a:ext cx="5150893" cy="3414798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74894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Example 2: Quantization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177119"/>
            <a:ext cx="8229600" cy="545569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2400">
                <a:uFillTx/>
              </a:rPr>
              <a:t>Sampling is a </a:t>
            </a:r>
            <a:r>
              <a:rPr dirty="0" lang="en-US" sz="2400">
                <a:uFillTx/>
              </a:rPr>
              <a:t>series of pulses with amplitude values between the </a:t>
            </a:r>
            <a:r>
              <a:rPr dirty="0" lang="en-US" smtClean="0" sz="2400">
                <a:uFillTx/>
              </a:rPr>
              <a:t>max and min </a:t>
            </a:r>
            <a:r>
              <a:rPr dirty="0" lang="en-US" sz="2400">
                <a:uFillTx/>
              </a:rPr>
              <a:t>amplitudes of the signal. </a:t>
            </a:r>
            <a:endParaRPr dirty="0" lang="en-US" smtClean="0" sz="2400">
              <a:uFillTx/>
            </a:endParaRPr>
          </a:p>
          <a:p>
            <a:r>
              <a:rPr dirty="0" lang="en-US" smtClean="0" sz="2400">
                <a:uFillTx/>
              </a:rPr>
              <a:t>The </a:t>
            </a:r>
            <a:r>
              <a:rPr dirty="0" lang="en-US" sz="2400">
                <a:uFillTx/>
              </a:rPr>
              <a:t>set of amplitudes can be infinite </a:t>
            </a:r>
            <a:r>
              <a:rPr dirty="0" lang="en-US" smtClean="0" sz="2400">
                <a:uFillTx/>
              </a:rPr>
              <a:t>with </a:t>
            </a:r>
            <a:r>
              <a:rPr dirty="0" err="1" lang="en-US" smtClean="0" sz="2400">
                <a:uFillTx/>
              </a:rPr>
              <a:t>nonintegral</a:t>
            </a:r>
            <a:r>
              <a:rPr dirty="0" lang="en-US" smtClean="0" sz="2400">
                <a:uFillTx/>
              </a:rPr>
              <a:t> </a:t>
            </a:r>
            <a:r>
              <a:rPr dirty="0" lang="en-US" sz="2400">
                <a:uFillTx/>
              </a:rPr>
              <a:t>values between the two limits. These values cannot be used in the </a:t>
            </a:r>
            <a:r>
              <a:rPr dirty="0" lang="en-US" smtClean="0" sz="2400">
                <a:uFillTx/>
              </a:rPr>
              <a:t>encoding process.</a:t>
            </a:r>
          </a:p>
          <a:p>
            <a:r>
              <a:rPr dirty="0" lang="en-US" smtClean="0" sz="2400">
                <a:uFillTx/>
              </a:rPr>
              <a:t>The </a:t>
            </a:r>
            <a:r>
              <a:rPr dirty="0" lang="en-US" sz="2400">
                <a:uFillTx/>
              </a:rPr>
              <a:t>following are the steps in quantization:</a:t>
            </a:r>
          </a:p>
          <a:p>
            <a:pPr lvl="1"/>
            <a:r>
              <a:rPr dirty="0" lang="en-US" sz="2000">
                <a:uFillTx/>
              </a:rPr>
              <a:t>A</a:t>
            </a:r>
            <a:r>
              <a:rPr dirty="0" lang="en-US" smtClean="0" sz="2000">
                <a:uFillTx/>
              </a:rPr>
              <a:t>ssume </a:t>
            </a:r>
            <a:r>
              <a:rPr dirty="0" lang="en-US" sz="2000">
                <a:uFillTx/>
              </a:rPr>
              <a:t>that the original analog signal has instantaneous amplitudes </a:t>
            </a:r>
            <a:r>
              <a:rPr dirty="0" lang="en-US" smtClean="0" sz="2000">
                <a:uFillTx/>
              </a:rPr>
              <a:t>between </a:t>
            </a:r>
            <a:r>
              <a:rPr dirty="0" err="1" i="1" lang="en-US" smtClean="0" sz="2400">
                <a:uFillTx/>
              </a:rPr>
              <a:t>V</a:t>
            </a:r>
            <a:r>
              <a:rPr dirty="0" err="1" lang="en-US" smtClean="0" sz="2400">
                <a:uFillTx/>
              </a:rPr>
              <a:t>min</a:t>
            </a:r>
            <a:r>
              <a:rPr dirty="0" lang="en-US" smtClean="0" sz="2400">
                <a:uFillTx/>
              </a:rPr>
              <a:t> </a:t>
            </a:r>
            <a:r>
              <a:rPr dirty="0" lang="en-US" sz="2400">
                <a:uFillTx/>
              </a:rPr>
              <a:t>and </a:t>
            </a:r>
            <a:r>
              <a:rPr dirty="0" err="1" i="1" lang="en-US" sz="2400">
                <a:uFillTx/>
              </a:rPr>
              <a:t>V</a:t>
            </a:r>
            <a:r>
              <a:rPr dirty="0" err="1" lang="en-US" sz="2400">
                <a:uFillTx/>
              </a:rPr>
              <a:t>max</a:t>
            </a:r>
            <a:r>
              <a:rPr dirty="0" lang="en-US" sz="2400">
                <a:uFillTx/>
              </a:rPr>
              <a:t>.</a:t>
            </a:r>
          </a:p>
          <a:p>
            <a:pPr lvl="1"/>
            <a:r>
              <a:rPr dirty="0" lang="en-US" smtClean="0" sz="2000">
                <a:uFillTx/>
              </a:rPr>
              <a:t>Divide </a:t>
            </a:r>
            <a:r>
              <a:rPr dirty="0" lang="en-US" sz="2000">
                <a:uFillTx/>
              </a:rPr>
              <a:t>the range into </a:t>
            </a:r>
            <a:r>
              <a:rPr dirty="0" i="1" lang="en-US" sz="2000">
                <a:uFillTx/>
              </a:rPr>
              <a:t>L </a:t>
            </a:r>
            <a:r>
              <a:rPr dirty="0" lang="en-US" sz="2000">
                <a:uFillTx/>
              </a:rPr>
              <a:t>zones, each of height Δ (delta</a:t>
            </a:r>
            <a:r>
              <a:rPr dirty="0" lang="en-US" smtClean="0" sz="2000">
                <a:uFillTx/>
              </a:rPr>
              <a:t>).</a:t>
            </a:r>
          </a:p>
          <a:p>
            <a:pPr lvl="1"/>
            <a:endParaRPr dirty="0" lang="en-US" sz="2000">
              <a:uFillTx/>
            </a:endParaRPr>
          </a:p>
          <a:p>
            <a:pPr lvl="1"/>
            <a:endParaRPr dirty="0" lang="en-US" smtClean="0" sz="2000">
              <a:uFillTx/>
            </a:endParaRPr>
          </a:p>
          <a:p>
            <a:pPr lvl="1"/>
            <a:endParaRPr dirty="0" lang="en-US" smtClean="0" sz="2000">
              <a:uFillTx/>
            </a:endParaRPr>
          </a:p>
          <a:p>
            <a:r>
              <a:rPr dirty="0" lang="en-US" sz="2400">
                <a:uFillTx/>
              </a:rPr>
              <a:t>We assign quantized values of 0 to </a:t>
            </a:r>
            <a:r>
              <a:rPr dirty="0" i="1" lang="en-US" sz="2400">
                <a:uFillTx/>
              </a:rPr>
              <a:t>L </a:t>
            </a:r>
            <a:r>
              <a:rPr dirty="0" lang="en-US" sz="2400">
                <a:uFillTx/>
              </a:rPr>
              <a:t>− 1 to the midpoint of each zone.</a:t>
            </a: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solidFill>
                  <a:srgbClr val="1C1C1C"/>
                </a:solidFill>
                <a:uFillTx/>
              </a:rPr>
              <a:t>4.</a:t>
            </a:r>
            <a:fld id="{EFA5E83C-EF64-433A-9F43-CE98A2A05BF7}" type="slidenum">
              <a:rPr lang="en-US" smtClean="0">
                <a:solidFill>
                  <a:srgbClr val="1C1C1C"/>
                </a:solidFill>
                <a:uFillTx/>
              </a:rPr>
              <a:pPr/>
              <a:t>65</a:t>
            </a:fld>
            <a:endParaRPr lang="en-US">
              <a:solidFill>
                <a:srgbClr val="1C1C1C"/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877047" y="4854907"/>
            <a:ext cx="2718535" cy="946534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7346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t>4.</a:t>
            </a:r>
            <a:fld id="{CC6FCD81-613C-4B56-A408-F581D5A6BA84}" type="slidenum"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pPr/>
              <a:t>66</a:t>
            </a:fld>
            <a:endParaRPr baseline="0" lang="en-US">
              <a:solidFill>
                <a:srgbClr val="1C1C1C"/>
              </a:solidFill>
              <a:uFillTx/>
              <a:latin charset="0" panose="020B0604020202020204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347" name="Line 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348" name="Line 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349" name="Text Box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800" y="304800"/>
            <a:ext cx="6740525" cy="45720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="1" baseline="0" lang="en-US" smtClean="0" sz="2400">
                <a:solidFill>
                  <a:srgbClr val="3333CC"/>
                </a:solidFill>
                <a:uFillTx/>
              </a:rPr>
              <a:t>Figure 4.26  </a:t>
            </a:r>
            <a:r>
              <a:rPr b="1" baseline="0" i="1" lang="en-US" smtClean="0">
                <a:solidFill>
                  <a:srgbClr val="000000"/>
                </a:solidFill>
                <a:uFillTx/>
              </a:rPr>
              <a:t>Quantization and encoding of a sampled signal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350" name="Line 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7351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925513" y="1049338"/>
            <a:ext cx="6846887" cy="512286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0418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t>4.</a:t>
            </a:r>
            <a:fld id="{8B75169F-5B35-44BB-9400-8A47D523F916}" type="slidenum"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pPr/>
              <a:t>67</a:t>
            </a:fld>
            <a:endParaRPr baseline="0" lang="en-US">
              <a:solidFill>
                <a:srgbClr val="1C1C1C"/>
              </a:solidFill>
              <a:uFillTx/>
              <a:latin charset="0" panose="020B0604020202020204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419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420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421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422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423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424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425" name="Rectangle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ctr" eaLnBrk="1" hangingPunct="1"/>
            <a:endParaRPr baseline="0" kumimoji="1" lang="en-US" smtClean="0" sz="2400">
              <a:solidFill>
                <a:srgbClr val="000000"/>
              </a:solidFill>
              <a:uFillTx/>
              <a:latin charset="0" panose="020B0604030504040204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426" name="Rectangle 9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8600" y="1143000"/>
            <a:ext cx="8686800" cy="94615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="1" baseline="0" i="1" lang="en-US" smtClean="0" sz="2800">
                <a:solidFill>
                  <a:srgbClr val="000000"/>
                </a:solidFill>
                <a:uFillTx/>
              </a:rPr>
              <a:t>We want to digitize the human voice. What is the bit rate, assuming 8 bits per sample?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427" name="Rectangle 10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28600" y="2819400"/>
            <a:ext cx="8686800" cy="1800225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pPr algn="just"/>
            <a:r>
              <a:rPr b="1" baseline="0" i="1" lang="en-US" smtClean="0" sz="2800">
                <a:solidFill>
                  <a:srgbClr val="FF0000"/>
                </a:solidFill>
                <a:uFillTx/>
              </a:rPr>
              <a:t>Solution</a:t>
            </a:r>
          </a:p>
          <a:p>
            <a:pPr algn="just"/>
            <a:r>
              <a:rPr b="1" baseline="0" i="1" lang="en-US" smtClean="0" sz="2800">
                <a:solidFill>
                  <a:srgbClr val="000000"/>
                </a:solidFill>
                <a:uFillTx/>
                <a:latin charset="0" panose="02020603050405020304" pitchFamily="18" typeface="Times"/>
              </a:rPr>
              <a:t>The human voice normally contains frequencies from 0 to 4000 Hz. So the sampling rate and bit rate are calculated as follows: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428" name="Text Box 11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3000" y="-76200"/>
            <a:ext cx="2487613" cy="579438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="1" baseline="0" i="1" lang="en-US" smtClean="0" sz="3200">
                <a:solidFill>
                  <a:srgbClr val="FF0000"/>
                </a:solidFill>
                <a:uFillTx/>
              </a:rPr>
              <a:t>Example 4.14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0429" name="Picture 1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128838" y="5057775"/>
            <a:ext cx="4886325" cy="657225"/>
          </a:xfrm>
          <a:prstGeom prst="rect">
            <a:avLst/>
          </a:prstGeom>
          <a:noFill/>
          <a:ln cmpd="thickThin" w="57150">
            <a:solidFill>
              <a:schemeClr val="folHlink"/>
            </a:solidFill>
            <a:miter lim="800000"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1442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t>4.</a:t>
            </a:r>
            <a:fld id="{5C930757-2511-4473-A3FE-5574FFA5F47B}" type="slidenum"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pPr/>
              <a:t>68</a:t>
            </a:fld>
            <a:endParaRPr baseline="0" lang="en-US">
              <a:solidFill>
                <a:srgbClr val="1C1C1C"/>
              </a:solidFill>
              <a:uFillTx/>
              <a:latin charset="0" panose="020B0604020202020204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443" name="Line 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444" name="Line 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445" name="Text Box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800" y="381000"/>
            <a:ext cx="5080000" cy="45720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="1" baseline="0" lang="en-US" smtClean="0" sz="2400">
                <a:solidFill>
                  <a:srgbClr val="3333CC"/>
                </a:solidFill>
                <a:uFillTx/>
              </a:rPr>
              <a:t>Figure 4.27  </a:t>
            </a:r>
            <a:r>
              <a:rPr b="1" baseline="0" i="1" lang="en-US" smtClean="0">
                <a:solidFill>
                  <a:srgbClr val="000000"/>
                </a:solidFill>
                <a:uFillTx/>
              </a:rPr>
              <a:t>Components of a PCM decoder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446" name="Line 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1447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800" y="1882775"/>
            <a:ext cx="8510588" cy="3375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Rectangle 2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11490" y="2125637"/>
            <a:ext cx="7793038" cy="117711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</a:defRPr>
            </a:lvl1pPr>
            <a:lvl2pPr algn="l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2pPr>
            <a:lvl3pPr algn="l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3pPr>
            <a:lvl4pPr algn="l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4pPr>
            <a:lvl5pPr algn="l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5pPr>
            <a:lvl6pPr algn="l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6pPr>
            <a:lvl7pPr algn="l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7pPr>
            <a:lvl8pPr algn="l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8pPr>
            <a:lvl9pPr algn="l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uFillTx/>
                <a:latin charset="0" pitchFamily="34" typeface="Tahoma"/>
              </a:defRPr>
            </a:lvl9pPr>
          </a:lstStyle>
          <a:p>
            <a:r>
              <a:rPr altLang="en-US" kern="0" lang="en-US" smtClean="0">
                <a:uFillTx/>
              </a:rPr>
              <a:t>Delta Modulation</a:t>
            </a:r>
            <a:endParaRPr altLang="en-US" dirty="0" kern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8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B3AD952-DDA7-4FD9-8B11-436F598CD57E}" type="slidenum">
              <a:rPr lang="en-US">
                <a:uFillTx/>
              </a:rPr>
              <a:pPr/>
              <a:t>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0802" name="Text Box 2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3657600"/>
            <a:ext cx="381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uFillTx/>
              <a:latin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080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2797175"/>
            <a:ext cx="9144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just" eaLnBrk="1" hangingPunct="1" indent="-457200" marL="457200">
              <a:spcBef>
                <a:spcPct val="20000"/>
              </a:spcBef>
            </a:pPr>
            <a:endParaRPr lang="en-US" sz="2800">
              <a:solidFill>
                <a:schemeClr val="accent2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0807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/>
          <a:p>
            <a:pPr eaLnBrk="1" hangingPunct="1"/>
            <a:r>
              <a:rPr altLang="en-US" lang="en-US" sz="4400">
                <a:solidFill>
                  <a:schemeClr val="tx2"/>
                </a:solidFill>
                <a:uFillTx/>
              </a:rPr>
              <a:t>Signal Vs Data Element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60808" name="Picture 8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362075" y="1922463"/>
            <a:ext cx="6199188" cy="45037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837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228600"/>
            <a:ext cx="7793038" cy="5794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>
                <a:uFillTx/>
              </a:rPr>
              <a:t>Delta Modulation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37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8229600" cy="49117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To improve the performance of PCM (reduce complexity)</a:t>
            </a:r>
          </a:p>
          <a:p>
            <a:r>
              <a:rPr altLang="en-US" lang="en-US">
                <a:uFillTx/>
              </a:rPr>
              <a:t>Analog input is approximated by a staircase function</a:t>
            </a:r>
          </a:p>
          <a:p>
            <a:r>
              <a:rPr altLang="en-US" lang="en-US">
                <a:uFillTx/>
              </a:rPr>
              <a:t>Move up or down one quantization level (</a:t>
            </a:r>
            <a:r>
              <a:rPr altLang="en-US" lang="en-US">
                <a:uFillTx/>
                <a:sym charset="2" panose="05050102010706020507" pitchFamily="18" typeface="Symbol"/>
              </a:rPr>
              <a:t></a:t>
            </a:r>
            <a:r>
              <a:rPr altLang="en-US" lang="en-US">
                <a:uFillTx/>
              </a:rPr>
              <a:t>) at each sample interval</a:t>
            </a:r>
          </a:p>
          <a:p>
            <a:r>
              <a:rPr altLang="en-US" lang="en-US">
                <a:uFillTx/>
              </a:rPr>
              <a:t>Binary behavior—important characteristic </a:t>
            </a:r>
          </a:p>
          <a:p>
            <a:pPr lvl="1"/>
            <a:r>
              <a:rPr altLang="en-US" lang="en-US">
                <a:uFillTx/>
              </a:rPr>
              <a:t>Function moves up or down at each sample interval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939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304800"/>
            <a:ext cx="7793038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Delta Modulation - example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9395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 b="8936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838200" y="1371600"/>
            <a:ext cx="7315200" cy="5349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92164" name="Text Box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800" y="652463"/>
            <a:ext cx="7696200" cy="64135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pPr eaLnBrk="0" hangingPunct="0"/>
            <a:r>
              <a:rPr lang="en-US" sz="3600">
                <a:solidFill>
                  <a:schemeClr val="tx2"/>
                </a:solidFill>
                <a:uFillTx/>
              </a:rPr>
              <a:t>The process of delta modulation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92166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00" y="2101850"/>
            <a:ext cx="7870825" cy="3003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4514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t>4.</a:t>
            </a:r>
            <a:fld id="{B02B42D1-9EF6-4929-B88B-ABB79F09494B}" type="slidenum"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pPr/>
              <a:t>73</a:t>
            </a:fld>
            <a:endParaRPr baseline="0" lang="en-US">
              <a:solidFill>
                <a:srgbClr val="1C1C1C"/>
              </a:solidFill>
              <a:uFillTx/>
              <a:latin charset="0" panose="020B0604020202020204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515" name="Line 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516" name="Line 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517" name="Text Box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800" y="762000"/>
            <a:ext cx="4949825" cy="45720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="1" baseline="0" lang="en-US" smtClean="0" sz="2400">
                <a:solidFill>
                  <a:srgbClr val="3333CC"/>
                </a:solidFill>
                <a:uFillTx/>
              </a:rPr>
              <a:t>Figure 4.29  </a:t>
            </a:r>
            <a:r>
              <a:rPr b="1" baseline="0" i="1" lang="en-US" smtClean="0">
                <a:solidFill>
                  <a:srgbClr val="000000"/>
                </a:solidFill>
                <a:uFillTx/>
              </a:rPr>
              <a:t>Delta modulation components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518" name="Line 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4519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-215493" y="2419655"/>
            <a:ext cx="8563950" cy="298854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5538" name="Slide Numb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t>4.</a:t>
            </a:r>
            <a:fld id="{26D06F3F-A388-4709-B384-089273810B21}" type="slidenum">
              <a:rPr baseline="0" lang="en-US">
                <a:solidFill>
                  <a:srgbClr val="1C1C1C"/>
                </a:solidFill>
                <a:uFillTx/>
                <a:latin charset="0" panose="020B0604020202020204" pitchFamily="34" typeface="Arial"/>
              </a:rPr>
              <a:pPr/>
              <a:t>74</a:t>
            </a:fld>
            <a:endParaRPr baseline="0" lang="en-US">
              <a:solidFill>
                <a:srgbClr val="1C1C1C"/>
              </a:solidFill>
              <a:uFillTx/>
              <a:latin charset="0" panose="020B0604020202020204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539" name="Line 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540" name="Line 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541" name="Text Box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800" y="762000"/>
            <a:ext cx="5189538" cy="45720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>
            <a:lvl1pPr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1pPr>
            <a:lvl2pPr indent="-285750" marL="74295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2pPr>
            <a:lvl3pPr indent="-228600" marL="11430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3pPr>
            <a:lvl4pPr indent="-228600" marL="16002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4pPr>
            <a:lvl5pPr indent="-228600" marL="2057400"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4000" sz="2000">
                <a:solidFill>
                  <a:schemeClr val="tx1"/>
                </a:solidFill>
                <a:uFillTx/>
                <a:latin charset="0" panose="02020603050405020304" pitchFamily="18" typeface="Times New Roman"/>
              </a:defRPr>
            </a:lvl9pPr>
          </a:lstStyle>
          <a:p>
            <a:r>
              <a:rPr b="1" baseline="0" lang="en-US" smtClean="0" sz="2400">
                <a:solidFill>
                  <a:srgbClr val="3333CC"/>
                </a:solidFill>
                <a:uFillTx/>
              </a:rPr>
              <a:t>Figure 4.30  </a:t>
            </a:r>
            <a:r>
              <a:rPr b="1" baseline="0" i="1" lang="en-US" smtClean="0">
                <a:solidFill>
                  <a:srgbClr val="000000"/>
                </a:solidFill>
                <a:uFillTx/>
              </a:rPr>
              <a:t>Delta demodulation components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5542" name="Line 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baseline="-14000" lang="en-US" smtClean="0" sz="2000">
              <a:solidFill>
                <a:srgbClr val="000000"/>
              </a:solidFill>
              <a:uFillTx/>
              <a:latin charset="0" panose="02020603050405020304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5543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60388" y="2436813"/>
            <a:ext cx="7669212" cy="251618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8397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Delta Modulation (3)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97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2 important parameters are </a:t>
            </a:r>
          </a:p>
          <a:p>
            <a:pPr lvl="1"/>
            <a:r>
              <a:rPr lang="en-US">
                <a:uFillTx/>
              </a:rPr>
              <a:t>size of the step </a:t>
            </a:r>
            <a:r>
              <a:rPr altLang="en-US" lang="en-US">
                <a:uFillTx/>
                <a:sym charset="2" panose="05050102010706020507" pitchFamily="18" typeface="Symbol"/>
              </a:rPr>
              <a:t>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the sampling rate.</a:t>
            </a:r>
          </a:p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E532C2C-3C06-46F8-9920-8682B85D6617}" type="slidenum">
              <a:rPr lang="en-US">
                <a:uFillTx/>
              </a:rPr>
              <a:pPr/>
              <a:t>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182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3750" y="387350"/>
            <a:ext cx="7867650" cy="1489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eaLnBrk="1" hangingPunct="1"/>
            <a:r>
              <a:rPr dirty="0" lang="en-US" sz="3600">
                <a:solidFill>
                  <a:schemeClr val="tx2"/>
                </a:solidFill>
                <a:uFillTx/>
              </a:rPr>
              <a:t>Pulse /Modulation /Signal/ Baud Rate  versus Bit Rate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182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66688" y="1949450"/>
            <a:ext cx="8458200" cy="2014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FontTx/>
              <a:buChar char="•"/>
            </a:pPr>
            <a:r>
              <a:rPr lang="en-US" sz="2800">
                <a:uFillTx/>
              </a:rPr>
              <a:t>The pulse rate defines the number of pulses/signals sent in one second. Also known as </a:t>
            </a:r>
            <a:r>
              <a:rPr lang="en-US" sz="2800">
                <a:solidFill>
                  <a:schemeClr val="folHlink"/>
                </a:solidFill>
                <a:uFillTx/>
              </a:rPr>
              <a:t>Baud Rate</a:t>
            </a:r>
            <a:r>
              <a:rPr lang="en-US" sz="2800">
                <a:uFillTx/>
              </a:rPr>
              <a:t>.</a:t>
            </a:r>
          </a:p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FontTx/>
              <a:buChar char="•"/>
            </a:pPr>
            <a:r>
              <a:rPr lang="en-US" sz="2800">
                <a:uFillTx/>
              </a:rPr>
              <a:t>The bit rate defines the number of bits per second.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61828" name="Object 4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455863" y="4614863"/>
          <a:ext cx="4267200" cy="1112837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/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1C2AB2E-B7C5-4E8D-87F8-1B8DBA56DD67}" type="slidenum">
              <a:rPr lang="en-US">
                <a:uFillTx/>
              </a:rPr>
              <a:pPr/>
              <a:t>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899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Digital Data </a:t>
            </a:r>
            <a:r>
              <a:rPr lang="en-US">
                <a:uFillTx/>
                <a:sym charset="2" pitchFamily="2" typeface="Wingdings"/>
              </a:rPr>
              <a:t> </a:t>
            </a:r>
            <a:r>
              <a:rPr lang="en-US">
                <a:uFillTx/>
              </a:rPr>
              <a:t>Digital Signal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899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50938" y="1690048"/>
            <a:ext cx="7772400" cy="50244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z="2800">
                <a:uFillTx/>
              </a:rPr>
              <a:t>Receiver needs to know</a:t>
            </a:r>
          </a:p>
          <a:p>
            <a:pPr lvl="1"/>
            <a:r>
              <a:rPr dirty="0" lang="en-US" sz="2400">
                <a:uFillTx/>
              </a:rPr>
              <a:t>Timing of bits</a:t>
            </a:r>
          </a:p>
          <a:p>
            <a:pPr lvl="1"/>
            <a:r>
              <a:rPr dirty="0" lang="en-US" sz="2400">
                <a:uFillTx/>
              </a:rPr>
              <a:t>Signal levels</a:t>
            </a:r>
          </a:p>
          <a:p>
            <a:r>
              <a:rPr dirty="0" lang="en-US" sz="2800">
                <a:uFillTx/>
              </a:rPr>
              <a:t>Factors affecting successful interpretation of </a:t>
            </a:r>
            <a:r>
              <a:rPr dirty="0" lang="en-US" smtClean="0" sz="2800">
                <a:uFillTx/>
              </a:rPr>
              <a:t>signals</a:t>
            </a:r>
          </a:p>
          <a:p>
            <a:pPr lvl="1"/>
            <a:r>
              <a:rPr dirty="0" lang="en-US" sz="2400">
                <a:uFillTx/>
              </a:rPr>
              <a:t>Baseline Wandering</a:t>
            </a:r>
          </a:p>
          <a:p>
            <a:pPr lvl="1"/>
            <a:r>
              <a:rPr dirty="0" lang="en-US" sz="2400">
                <a:uFillTx/>
              </a:rPr>
              <a:t>DC Components</a:t>
            </a:r>
          </a:p>
          <a:p>
            <a:pPr lvl="1"/>
            <a:r>
              <a:rPr dirty="0" lang="en-US" smtClean="0" sz="2400">
                <a:uFillTx/>
              </a:rPr>
              <a:t>Self-synchronization</a:t>
            </a:r>
          </a:p>
          <a:p>
            <a:pPr lvl="1"/>
            <a:r>
              <a:rPr dirty="0" lang="en-US" smtClean="0" sz="2400">
                <a:uFillTx/>
              </a:rPr>
              <a:t>Built in Error Detection</a:t>
            </a:r>
          </a:p>
          <a:p>
            <a:pPr lvl="1"/>
            <a:r>
              <a:rPr dirty="0" lang="en-US" smtClean="0" sz="2400">
                <a:uFillTx/>
              </a:rPr>
              <a:t>Immunity to Noise and Interference</a:t>
            </a:r>
          </a:p>
          <a:p>
            <a:pPr lvl="1"/>
            <a:r>
              <a:rPr dirty="0" lang="en-US" smtClean="0" sz="2400">
                <a:uFillTx/>
              </a:rPr>
              <a:t>Complexity</a:t>
            </a:r>
            <a:endParaRPr dirty="0" lang="en-US" sz="2400">
              <a:uFillTx/>
            </a:endParaRPr>
          </a:p>
          <a:p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hidden="1" id="468996" name="Text Box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39875" y="4400550"/>
            <a:ext cx="4618038" cy="457200"/>
          </a:xfrm>
          <a:prstGeom prst="rect">
            <a:avLst/>
          </a:prstGeom>
          <a:noFill/>
          <a:ln w="28575">
            <a:noFill/>
            <a:miter lim="800000"/>
            <a:tailEnd len="sm" type="none" w="lg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>
              <a:buFontTx/>
              <a:buChar char="•"/>
            </a:pPr>
            <a:r>
              <a:rPr b="1" lang="en-US" sz="2400">
                <a:solidFill>
                  <a:schemeClr val="hlink"/>
                </a:solidFill>
                <a:uFillTx/>
              </a:rPr>
              <a:t> Signal-to-Noise ratio (SNR)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hidden="1" id="468997" name="Text Box 5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795463" y="4857750"/>
            <a:ext cx="1268412" cy="457200"/>
          </a:xfrm>
          <a:prstGeom prst="rect">
            <a:avLst/>
          </a:prstGeom>
          <a:noFill/>
          <a:ln w="28575">
            <a:noFill/>
            <a:miter lim="800000"/>
            <a:tailEnd len="sm" type="none" w="lg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>
              <a:buFontTx/>
              <a:buChar char="•"/>
            </a:pPr>
            <a:r>
              <a:rPr b="1" lang="en-US" sz="2400">
                <a:solidFill>
                  <a:schemeClr val="hlink"/>
                </a:solidFill>
                <a:uFillTx/>
              </a:rPr>
              <a:t> E</a:t>
            </a:r>
            <a:r>
              <a:rPr b="1" baseline="-25000" lang="en-US" sz="2400">
                <a:solidFill>
                  <a:schemeClr val="hlink"/>
                </a:solidFill>
                <a:uFillTx/>
              </a:rPr>
              <a:t>b</a:t>
            </a:r>
            <a:r>
              <a:rPr b="1" lang="en-US" sz="2400">
                <a:solidFill>
                  <a:schemeClr val="hlink"/>
                </a:solidFill>
                <a:uFillTx/>
              </a:rPr>
              <a:t>/N</a:t>
            </a:r>
            <a:r>
              <a:rPr b="1" baseline="-25000" lang="en-US" sz="2400">
                <a:solidFill>
                  <a:schemeClr val="hlink"/>
                </a:solidFill>
                <a:uFillTx/>
              </a:rPr>
              <a:t>0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hidden="1" id="468998" name="Text Box 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39875" y="5357813"/>
            <a:ext cx="1933575" cy="457200"/>
          </a:xfrm>
          <a:prstGeom prst="rect">
            <a:avLst/>
          </a:prstGeom>
          <a:noFill/>
          <a:ln w="28575">
            <a:noFill/>
            <a:miter lim="800000"/>
            <a:tailEnd len="sm" type="none" w="lg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>
              <a:buFontTx/>
              <a:buChar char="•"/>
            </a:pPr>
            <a:r>
              <a:rPr b="1" lang="en-US" sz="2400">
                <a:solidFill>
                  <a:schemeClr val="hlink"/>
                </a:solidFill>
                <a:uFillTx/>
              </a:rPr>
              <a:t> Data Rate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hidden="1" id="468999" name="Text Box 7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39875" y="5845175"/>
            <a:ext cx="2068513" cy="457200"/>
          </a:xfrm>
          <a:prstGeom prst="rect">
            <a:avLst/>
          </a:prstGeom>
          <a:noFill/>
          <a:ln w="28575">
            <a:noFill/>
            <a:miter lim="800000"/>
            <a:tailEnd len="sm" type="none" w="lg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>
              <a:buFontTx/>
              <a:buChar char="•"/>
            </a:pPr>
            <a:r>
              <a:rPr b="1" lang="en-US" sz="2400">
                <a:solidFill>
                  <a:schemeClr val="hlink"/>
                </a:solidFill>
                <a:uFillTx/>
              </a:rPr>
              <a:t> Bandwidth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noFill/>
        <a:ln algn="ctr" cap="flat" cmpd="sng" w="28575">
          <a:solidFill>
            <a:schemeClr val="tx1"/>
          </a:solidFill>
          <a:prstDash val="solid"/>
          <a:round/>
          <a:headEnd len="med" type="none" w="med"/>
          <a:tailEnd len="sm" type="arrow" w="lg"/>
        </a:ln>
        <a:effectLst/>
      </a:spPr>
      <a:bodyPr anchor="t" anchorCtr="0" bIns="45720" compatLnSpc="1" lIns="91440" numCol="1" rIns="91440" tIns="45720" vert="horz" wrap="none">
        <a:prstTxWarp prst="textNoShape">
          <a:avLst/>
        </a:prstTxWarp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0" baseline="0" cap="none" i="0" kumimoji="0" lang="en-US" normalizeH="0" smtClean="0" strike="noStrike" sz="1800" u="none">
            <a:ln>
              <a:noFill/>
            </a:ln>
            <a:solidFill>
              <a:schemeClr val="tx1"/>
            </a:solidFill>
            <a:effectLst/>
            <a:uFillTx/>
            <a:latin charset="0" pitchFamily="34" typeface="Tahoma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noFill/>
        <a:ln algn="ctr" cap="flat" cmpd="sng" w="28575">
          <a:solidFill>
            <a:schemeClr val="tx1"/>
          </a:solidFill>
          <a:prstDash val="solid"/>
          <a:round/>
          <a:headEnd len="med" type="none" w="med"/>
          <a:tailEnd len="sm" type="arrow" w="lg"/>
        </a:ln>
        <a:effectLst/>
      </a:spPr>
      <a:bodyPr anchor="t" anchorCtr="0" bIns="45720" compatLnSpc="1" lIns="91440" numCol="1" rIns="91440" tIns="45720" vert="horz" wrap="none">
        <a:prstTxWarp prst="textNoShape">
          <a:avLst/>
        </a:prstTxWarp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0" baseline="0" cap="none" i="0" kumimoji="0" lang="en-US" normalizeH="0" smtClean="0" strike="noStrike" sz="1800" u="none">
            <a:ln>
              <a:noFill/>
            </a:ln>
            <a:solidFill>
              <a:schemeClr val="tx1"/>
            </a:solidFill>
            <a:effectLst/>
            <a:uFillTx/>
            <a:latin charset="0" pitchFamily="34" typeface="Tahoma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0" baseline="-14000" cap="none" i="0" kumimoji="0" lang="en-US" normalizeH="0" smtClean="0" strike="noStrike" sz="2000" u="none">
            <a:ln>
              <a:noFill/>
            </a:ln>
            <a:solidFill>
              <a:schemeClr val="tx1"/>
            </a:solidFill>
            <a:effectLst/>
            <a:uFillTx/>
            <a:latin charset="0" pitchFamily="18" typeface="Times New Roman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0" baseline="-14000" cap="none" i="0" kumimoji="0" lang="en-US" normalizeH="0" smtClean="0" strike="noStrike" sz="2000" u="none">
            <a:ln>
              <a:noFill/>
            </a:ln>
            <a:solidFill>
              <a:schemeClr val="tx1"/>
            </a:solidFill>
            <a:effectLst/>
            <a:uFillTx/>
            <a:latin charset="0" pitchFamily="18" typeface="Times New Roman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3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3651</TotalTime>
  <Words>2252</Words>
  <Application>Microsoft Office PowerPoint</Application>
  <PresentationFormat>On-screen Show (4:3)</PresentationFormat>
  <Paragraphs>445</Paragraphs>
  <Slides>75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Arial</vt:lpstr>
      <vt:lpstr>Symbol</vt:lpstr>
      <vt:lpstr>Tahoma</vt:lpstr>
      <vt:lpstr>Times</vt:lpstr>
      <vt:lpstr>Times New Roman</vt:lpstr>
      <vt:lpstr>Verdana</vt:lpstr>
      <vt:lpstr>Wingdings</vt:lpstr>
      <vt:lpstr>Blends</vt:lpstr>
      <vt:lpstr>1_Blends</vt:lpstr>
      <vt:lpstr>Equation</vt:lpstr>
      <vt:lpstr>Bitmap Image</vt:lpstr>
      <vt:lpstr>CSE 320/EEE361 Data Communications </vt:lpstr>
      <vt:lpstr>Recap Previous Lecture</vt:lpstr>
      <vt:lpstr>Encoding Techniques</vt:lpstr>
      <vt:lpstr>Digital Data  Digital Signal</vt:lpstr>
      <vt:lpstr>Digital Data, Digital Signal</vt:lpstr>
      <vt:lpstr>PowerPoint Presentation</vt:lpstr>
      <vt:lpstr>PowerPoint Presentation</vt:lpstr>
      <vt:lpstr>PowerPoint Presentation</vt:lpstr>
      <vt:lpstr>Digital Data  Digital Signal</vt:lpstr>
      <vt:lpstr>BaseLine Wandering</vt:lpstr>
      <vt:lpstr>DC Components</vt:lpstr>
      <vt:lpstr>PowerPoint Presentation</vt:lpstr>
      <vt:lpstr>PowerPoint Presentation</vt:lpstr>
      <vt:lpstr>PowerPoint Presentation</vt:lpstr>
      <vt:lpstr>Different Line Encoding Schemes</vt:lpstr>
      <vt:lpstr>PowerPoint Presentation</vt:lpstr>
      <vt:lpstr>Unipolar</vt:lpstr>
      <vt:lpstr>NRZ-L &amp; NRZ-I (Bipolar)</vt:lpstr>
      <vt:lpstr>Nonreturn to Zero (NRZ)</vt:lpstr>
      <vt:lpstr>NRZ</vt:lpstr>
      <vt:lpstr>NRZ – Pros and Cons</vt:lpstr>
      <vt:lpstr>Differential Encoding</vt:lpstr>
      <vt:lpstr>Manchester Encoding &amp; Differential Manchester Encoding</vt:lpstr>
      <vt:lpstr>Biphase (Manchester and D-Manchester)</vt:lpstr>
      <vt:lpstr>Biphase -- Pros and Cons</vt:lpstr>
      <vt:lpstr>Modulation Rate</vt:lpstr>
      <vt:lpstr>Multilevel Binary</vt:lpstr>
      <vt:lpstr>Bipolar-AMI</vt:lpstr>
      <vt:lpstr>PowerPoint Presentation</vt:lpstr>
      <vt:lpstr>MLT-3</vt:lpstr>
      <vt:lpstr>Biploar AMI and MLT-3 Example</vt:lpstr>
      <vt:lpstr>Block Coding</vt:lpstr>
      <vt:lpstr>Block Coding/Scrambling </vt:lpstr>
      <vt:lpstr>Solutions:</vt:lpstr>
      <vt:lpstr>Block Coding</vt:lpstr>
      <vt:lpstr>Step 1-Division</vt:lpstr>
      <vt:lpstr>PowerPoint Presentation</vt:lpstr>
      <vt:lpstr>4B/5B Block Coding</vt:lpstr>
      <vt:lpstr>PowerPoint Presentation</vt:lpstr>
      <vt:lpstr>PowerPoint Presentation</vt:lpstr>
      <vt:lpstr>PowerPoint Presentation</vt:lpstr>
      <vt:lpstr>Scrambling</vt:lpstr>
      <vt:lpstr>Types of Scarmbling:</vt:lpstr>
      <vt:lpstr>B8ZS</vt:lpstr>
      <vt:lpstr>B8ZS</vt:lpstr>
      <vt:lpstr>HDB3</vt:lpstr>
      <vt:lpstr>HDB3</vt:lpstr>
      <vt:lpstr>4-2 Analog Data  Digital Signal</vt:lpstr>
      <vt:lpstr>Analog Data, Digital Signals</vt:lpstr>
      <vt:lpstr>Analog Data  Digital Signal</vt:lpstr>
      <vt:lpstr>PCM is made up of four separate process</vt:lpstr>
      <vt:lpstr>Pulse Code Modulation</vt:lpstr>
      <vt:lpstr>Pulse Amplitude Modulation (PAM)</vt:lpstr>
      <vt:lpstr>PowerPoint Presentation</vt:lpstr>
      <vt:lpstr>PowerPoint Presentation</vt:lpstr>
      <vt:lpstr>PAM--Technique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PCM</vt:lpstr>
      <vt:lpstr>Example 1</vt:lpstr>
      <vt:lpstr>PowerPoint Presentation</vt:lpstr>
      <vt:lpstr>Example 2: Quantization</vt:lpstr>
      <vt:lpstr>PowerPoint Presentation</vt:lpstr>
      <vt:lpstr>PowerPoint Presentation</vt:lpstr>
      <vt:lpstr>PowerPoint Presentation</vt:lpstr>
      <vt:lpstr>PowerPoint Presentation</vt:lpstr>
      <vt:lpstr>Delta Modulation</vt:lpstr>
      <vt:lpstr>Delta Modulation - example</vt:lpstr>
      <vt:lpstr>PowerPoint Presentation</vt:lpstr>
      <vt:lpstr>PowerPoint Presentation</vt:lpstr>
      <vt:lpstr>PowerPoint Presentation</vt:lpstr>
      <vt:lpstr>Delta Modulation (3)</vt:lpstr>
    </vt:vector>
  </TitlesOfParts>
  <Company>OSU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593 Telecommunication Concepts for E-Commerce</dc:title>
  <dc:creator>David Porter</dc:creator>
  <cp:lastModifiedBy>Mrs. Sadia Hamid Kazi</cp:lastModifiedBy>
  <cp:revision>154</cp:revision>
  <cp:lastPrinted>1601-01-01T00:00:00Z</cp:lastPrinted>
  <dcterms:created xsi:type="dcterms:W3CDTF">2001-03-29T16:51:24Z</dcterms:created>
  <dcterms:modified xsi:type="dcterms:W3CDTF">2019-06-13T04:58:21Z</dcterms:modified>
</cp:coreProperties>
</file>