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2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2" r:id="rId58"/>
    <p:sldId id="313" r:id="rId59"/>
    <p:sldId id="314" r:id="rId60"/>
    <p:sldId id="315" r:id="rId61"/>
    <p:sldId id="316" r:id="rId62"/>
    <p:sldId id="319" r:id="rId63"/>
    <p:sldId id="321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62127-8691-44BD-9B35-A1D2E65F344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42F96-938F-4A21-8CF1-74A7A6756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3CD5BD77-074D-4BC0-B9C5-CED253880F2B}" type="slidenum">
              <a:rPr lang="en-US" altLang="en-US" sz="1300"/>
              <a:pPr/>
              <a:t>2</a:t>
            </a:fld>
            <a:endParaRPr lang="en-US" altLang="en-US" sz="1300"/>
          </a:p>
        </p:txBody>
      </p:sp>
      <p:sp>
        <p:nvSpPr>
          <p:cNvPr id="5018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203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44AC-2FF1-42AF-9B93-82A6AE57733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815-26BE-421C-B3C3-847653FFA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44AC-2FF1-42AF-9B93-82A6AE57733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815-26BE-421C-B3C3-847653FFA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44AC-2FF1-42AF-9B93-82A6AE57733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815-26BE-421C-B3C3-847653FFA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44AC-2FF1-42AF-9B93-82A6AE57733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815-26BE-421C-B3C3-847653FFA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44AC-2FF1-42AF-9B93-82A6AE57733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815-26BE-421C-B3C3-847653FFA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44AC-2FF1-42AF-9B93-82A6AE57733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815-26BE-421C-B3C3-847653FFA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44AC-2FF1-42AF-9B93-82A6AE57733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815-26BE-421C-B3C3-847653FFA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44AC-2FF1-42AF-9B93-82A6AE57733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815-26BE-421C-B3C3-847653FFA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44AC-2FF1-42AF-9B93-82A6AE57733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815-26BE-421C-B3C3-847653FFA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44AC-2FF1-42AF-9B93-82A6AE57733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815-26BE-421C-B3C3-847653FFA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44AC-2FF1-42AF-9B93-82A6AE57733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815-26BE-421C-B3C3-847653FFA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44AC-2FF1-42AF-9B93-82A6AE57733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A815-26BE-421C-B3C3-847653FFAF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C0000"/>
                </a:solidFill>
              </a:rPr>
              <a:t>AUTOMATA </a:t>
            </a:r>
            <a:r>
              <a:rPr lang="en-US" b="1" dirty="0" smtClean="0">
                <a:solidFill>
                  <a:srgbClr val="CC0000"/>
                </a:solidFill>
              </a:rPr>
              <a:t/>
            </a:r>
            <a:br>
              <a:rPr lang="en-US" b="1" dirty="0" smtClean="0">
                <a:solidFill>
                  <a:srgbClr val="CC0000"/>
                </a:solidFill>
              </a:rPr>
            </a:br>
            <a:r>
              <a:rPr lang="en-US" b="1" dirty="0" smtClean="0">
                <a:solidFill>
                  <a:srgbClr val="CC0000"/>
                </a:solidFill>
              </a:rPr>
              <a:t>&amp;</a:t>
            </a:r>
            <a:br>
              <a:rPr lang="en-US" b="1" dirty="0" smtClean="0">
                <a:solidFill>
                  <a:srgbClr val="CC0000"/>
                </a:solidFill>
              </a:rPr>
            </a:br>
            <a:r>
              <a:rPr lang="en-US" b="1" dirty="0" smtClean="0">
                <a:solidFill>
                  <a:srgbClr val="CC0000"/>
                </a:solidFill>
              </a:rPr>
              <a:t> </a:t>
            </a:r>
            <a:r>
              <a:rPr lang="en-US" b="1" dirty="0" smtClean="0">
                <a:solidFill>
                  <a:srgbClr val="CC0000"/>
                </a:solidFill>
              </a:rPr>
              <a:t>COMPUTABILITY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CSE 331,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BRAC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223838"/>
            <a:ext cx="832485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209550"/>
            <a:ext cx="8315325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19075"/>
            <a:ext cx="838200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209550"/>
            <a:ext cx="8315325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209550"/>
            <a:ext cx="8324850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204788"/>
            <a:ext cx="83248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04788"/>
            <a:ext cx="8296275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223838"/>
            <a:ext cx="8277225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00025"/>
            <a:ext cx="828675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28600"/>
            <a:ext cx="829627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BDD6D2-6DF7-4537-800D-9F23BBF2F3D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</a:rPr>
              <a:t>Finite Automaton (FA)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Informally, a state diagram that comprehensively captures all possible states and transitions that a machine can take while responding to a stream or sequence of input symbols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Recognizer for “Regular Languages”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2"/>
                </a:solidFill>
              </a:rPr>
              <a:t>Deterministic Finite Automata (DFA)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The machine can exist in only one state at any given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2"/>
                </a:solidFill>
              </a:rPr>
              <a:t>Non-deterministic Finite Automata (NFA)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The machine can exist in multiple states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40233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14313"/>
            <a:ext cx="8296275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00025"/>
            <a:ext cx="830580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19075"/>
            <a:ext cx="830580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09550"/>
            <a:ext cx="8286750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33363"/>
            <a:ext cx="8305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04788"/>
            <a:ext cx="8296275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14313"/>
            <a:ext cx="82867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214313"/>
            <a:ext cx="8277225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209550"/>
            <a:ext cx="8315325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219075"/>
            <a:ext cx="83248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28600"/>
            <a:ext cx="830580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209550"/>
            <a:ext cx="8315325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223838"/>
            <a:ext cx="8258175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14313"/>
            <a:ext cx="830580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09550"/>
            <a:ext cx="8296275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23838"/>
            <a:ext cx="8296275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14313"/>
            <a:ext cx="8296275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223838"/>
            <a:ext cx="8334375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00025"/>
            <a:ext cx="8296275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219075"/>
            <a:ext cx="8334375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09550"/>
            <a:ext cx="8305800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200025"/>
            <a:ext cx="8315325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19075"/>
            <a:ext cx="830580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19075"/>
            <a:ext cx="8296275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19075"/>
            <a:ext cx="82867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23838"/>
            <a:ext cx="83058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214313"/>
            <a:ext cx="826770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214313"/>
            <a:ext cx="8277225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24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14313"/>
            <a:ext cx="82867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23838"/>
            <a:ext cx="8296275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33363"/>
            <a:ext cx="828675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" y="200025"/>
            <a:ext cx="842010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14313"/>
            <a:ext cx="830580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00025"/>
            <a:ext cx="830580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219075"/>
            <a:ext cx="8315325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214313"/>
            <a:ext cx="8334375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219075"/>
            <a:ext cx="83248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19075"/>
            <a:ext cx="8296275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6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28600"/>
            <a:ext cx="8305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27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14313"/>
            <a:ext cx="8296275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88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23838"/>
            <a:ext cx="8296275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98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23838"/>
            <a:ext cx="828675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09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228600"/>
            <a:ext cx="835342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238125"/>
            <a:ext cx="8343900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23838"/>
            <a:ext cx="83058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29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185738"/>
            <a:ext cx="8277225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60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04788"/>
            <a:ext cx="82867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Thank You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9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214313"/>
            <a:ext cx="83248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223838"/>
            <a:ext cx="8353425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4788"/>
            <a:ext cx="83820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95</Words>
  <Application>Microsoft Office PowerPoint</Application>
  <PresentationFormat>On-screen Show (4:3)</PresentationFormat>
  <Paragraphs>15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ＭＳ Ｐゴシック</vt:lpstr>
      <vt:lpstr>Arial</vt:lpstr>
      <vt:lpstr>Calibri</vt:lpstr>
      <vt:lpstr>Office Theme</vt:lpstr>
      <vt:lpstr>AUTOMATA  &amp;  COMPUTABILITY</vt:lpstr>
      <vt:lpstr>Finite Automaton (FA)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AUTOMATA  &amp;  REGULAR LANGUAGES</dc:title>
  <dc:creator>aaa</dc:creator>
  <cp:lastModifiedBy>phrfaculty</cp:lastModifiedBy>
  <cp:revision>5</cp:revision>
  <dcterms:created xsi:type="dcterms:W3CDTF">2015-08-20T03:10:12Z</dcterms:created>
  <dcterms:modified xsi:type="dcterms:W3CDTF">2019-05-16T04:39:20Z</dcterms:modified>
</cp:coreProperties>
</file>