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94C71-E7E8-447C-B741-2D5DD42B93F2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9666E-7624-4B25-9A10-E1F367B6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E931-2BC4-470F-8F37-1379AA3FA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6206"/>
            <a:ext cx="6858000" cy="124182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NFA/e-NFA to DFA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NFA to DFA: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0800"/>
            <a:ext cx="4375421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DFA to </a:t>
            </a:r>
            <a:r>
              <a:rPr lang="en-US" sz="4000" b="1" dirty="0" err="1" smtClean="0">
                <a:solidFill>
                  <a:schemeClr val="tx2"/>
                </a:solidFill>
              </a:rPr>
              <a:t>r.e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549" y="2209800"/>
            <a:ext cx="5898902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49530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b + (</a:t>
            </a:r>
            <a:r>
              <a:rPr lang="en-US" sz="2000" dirty="0" err="1" smtClean="0"/>
              <a:t>a+ba</a:t>
            </a:r>
            <a:r>
              <a:rPr lang="en-US" sz="2000" dirty="0" smtClean="0"/>
              <a:t>)(</a:t>
            </a:r>
            <a:r>
              <a:rPr lang="en-US" sz="2000" dirty="0" err="1" smtClean="0"/>
              <a:t>ba</a:t>
            </a:r>
            <a:r>
              <a:rPr lang="en-US" sz="2000" dirty="0" smtClean="0"/>
              <a:t>)*(</a:t>
            </a:r>
            <a:r>
              <a:rPr lang="en-US" sz="2000" dirty="0" err="1" smtClean="0"/>
              <a:t>a+bb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15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Thank You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More DFA Design Problems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FA with ∑ = {0, 1} accepts even number of 0's and even number of 1's.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3214688" cy="277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944" y="362455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More DFA Design Problems (..</a:t>
            </a:r>
            <a:r>
              <a:rPr lang="en-US" sz="3600" b="1" dirty="0" err="1" smtClean="0">
                <a:solidFill>
                  <a:schemeClr val="tx2"/>
                </a:solidFill>
              </a:rPr>
              <a:t>contd</a:t>
            </a:r>
            <a:r>
              <a:rPr lang="en-US" sz="3600" b="1" dirty="0" smtClean="0">
                <a:solidFill>
                  <a:schemeClr val="tx2"/>
                </a:solidFill>
              </a:rPr>
              <a:t>)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a FA with ∑ = {0, 1} accepts the strings with an even number of 0's followed by single 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33623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9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More DFA Design Problems (..</a:t>
            </a:r>
            <a:r>
              <a:rPr lang="en-US" sz="3600" b="1" dirty="0" err="1" smtClean="0">
                <a:solidFill>
                  <a:schemeClr val="tx2"/>
                </a:solidFill>
              </a:rPr>
              <a:t>contd</a:t>
            </a:r>
            <a:r>
              <a:rPr lang="en-US" sz="3600" b="1" dirty="0" smtClean="0">
                <a:solidFill>
                  <a:schemeClr val="tx2"/>
                </a:solidFill>
              </a:rPr>
              <a:t>)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 a DFA that accepts a language L over input alphabets ∑ = {a, b} such that L is the set of all strings starting with ‘</a:t>
            </a:r>
            <a:r>
              <a:rPr lang="en-US" sz="2400" dirty="0" err="1"/>
              <a:t>aa</a:t>
            </a:r>
            <a:r>
              <a:rPr lang="en-US" sz="2400" dirty="0"/>
              <a:t>’ or ‘bb’.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4114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1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More DFA Design Problems (..</a:t>
            </a:r>
            <a:r>
              <a:rPr lang="en-US" sz="3600" b="1" dirty="0" err="1" smtClean="0">
                <a:solidFill>
                  <a:schemeClr val="tx2"/>
                </a:solidFill>
              </a:rPr>
              <a:t>contd</a:t>
            </a:r>
            <a:r>
              <a:rPr lang="en-US" sz="3600" b="1" dirty="0" smtClean="0">
                <a:solidFill>
                  <a:schemeClr val="tx2"/>
                </a:solidFill>
              </a:rPr>
              <a:t>)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 a DFA for Σ = {a, b} that accepts any string with </a:t>
            </a:r>
            <a:r>
              <a:rPr lang="en-US" sz="2400" dirty="0" smtClean="0"/>
              <a:t>“</a:t>
            </a:r>
            <a:r>
              <a:rPr lang="en-US" sz="2400" dirty="0" err="1" smtClean="0"/>
              <a:t>aababb</a:t>
            </a:r>
            <a:r>
              <a:rPr lang="en-US" sz="2400" dirty="0" smtClean="0"/>
              <a:t>” </a:t>
            </a:r>
            <a:r>
              <a:rPr lang="en-US" sz="2400" dirty="0"/>
              <a:t>as a </a:t>
            </a:r>
            <a:r>
              <a:rPr lang="en-US" sz="2400" dirty="0" smtClean="0"/>
              <a:t>substring.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03185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6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More DFA Design Problems (..</a:t>
            </a:r>
            <a:r>
              <a:rPr lang="en-US" b="1" dirty="0" err="1">
                <a:solidFill>
                  <a:schemeClr val="tx2"/>
                </a:solidFill>
              </a:rPr>
              <a:t>contd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divisible by problems</a:t>
            </a:r>
          </a:p>
          <a:p>
            <a:r>
              <a:rPr lang="en-US" dirty="0" smtClean="0"/>
              <a:t>Symbols divisible by problems</a:t>
            </a:r>
          </a:p>
          <a:p>
            <a:r>
              <a:rPr lang="en-US" dirty="0" smtClean="0"/>
              <a:t>Starting with</a:t>
            </a:r>
          </a:p>
          <a:p>
            <a:r>
              <a:rPr lang="en-US" dirty="0" smtClean="0"/>
              <a:t>Ending with</a:t>
            </a:r>
          </a:p>
          <a:p>
            <a:r>
              <a:rPr lang="en-US" dirty="0" smtClean="0"/>
              <a:t>substring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Regular Expressions Example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regular expression for the strings containing the substring “baba”. </a:t>
            </a:r>
            <a:r>
              <a:rPr lang="en-US" dirty="0"/>
              <a:t>Σ = {a, </a:t>
            </a:r>
            <a:r>
              <a:rPr lang="en-US" dirty="0" smtClean="0"/>
              <a:t>b, c}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a|b|c</a:t>
            </a:r>
            <a:r>
              <a:rPr lang="en-US" dirty="0" smtClean="0"/>
              <a:t>)* baba (</a:t>
            </a:r>
            <a:r>
              <a:rPr lang="en-US" dirty="0" err="1" smtClean="0"/>
              <a:t>a|b|c</a:t>
            </a:r>
            <a:r>
              <a:rPr lang="en-US" dirty="0" smtClean="0"/>
              <a:t>)*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Regular Expressions Example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regular expression for the strings containing the subsequence “baba”. </a:t>
            </a:r>
            <a:br>
              <a:rPr lang="en-US" dirty="0" smtClean="0"/>
            </a:br>
            <a:r>
              <a:rPr lang="en-US" dirty="0" smtClean="0"/>
              <a:t>Σ </a:t>
            </a:r>
            <a:r>
              <a:rPr lang="en-US" dirty="0"/>
              <a:t>= {a, </a:t>
            </a:r>
            <a:r>
              <a:rPr lang="en-US" dirty="0" smtClean="0"/>
              <a:t>b, c}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a|b|c</a:t>
            </a:r>
            <a:r>
              <a:rPr lang="en-US" dirty="0" smtClean="0"/>
              <a:t>)*b(</a:t>
            </a:r>
            <a:r>
              <a:rPr lang="en-US" dirty="0" err="1" smtClean="0"/>
              <a:t>a|b|c</a:t>
            </a:r>
            <a:r>
              <a:rPr lang="en-US" dirty="0" smtClean="0"/>
              <a:t>)*a(</a:t>
            </a:r>
            <a:r>
              <a:rPr lang="en-US" dirty="0" err="1" smtClean="0"/>
              <a:t>a|b|c</a:t>
            </a:r>
            <a:r>
              <a:rPr lang="en-US" dirty="0" smtClean="0"/>
              <a:t>)*b(</a:t>
            </a:r>
            <a:r>
              <a:rPr lang="en-US" dirty="0" err="1" smtClean="0"/>
              <a:t>a|b|c</a:t>
            </a:r>
            <a:r>
              <a:rPr lang="en-US" dirty="0" smtClean="0"/>
              <a:t>)*a(</a:t>
            </a:r>
            <a:r>
              <a:rPr lang="en-US" dirty="0" err="1" smtClean="0"/>
              <a:t>a|b|c</a:t>
            </a:r>
            <a:r>
              <a:rPr lang="en-US" dirty="0" smtClean="0"/>
              <a:t>)*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Regular Expressions </a:t>
            </a:r>
            <a:r>
              <a:rPr lang="en-US" sz="3200" b="1" dirty="0" smtClean="0">
                <a:solidFill>
                  <a:schemeClr val="tx2"/>
                </a:solidFill>
              </a:rPr>
              <a:t>Example (..</a:t>
            </a:r>
            <a:r>
              <a:rPr lang="en-US" sz="3200" b="1" dirty="0" err="1" smtClean="0">
                <a:solidFill>
                  <a:schemeClr val="tx2"/>
                </a:solidFill>
              </a:rPr>
              <a:t>contd</a:t>
            </a:r>
            <a:r>
              <a:rPr lang="en-US" sz="3200" b="1" dirty="0" smtClean="0">
                <a:solidFill>
                  <a:schemeClr val="tx2"/>
                </a:solidFill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the regular expression for the language starting with a but not </a:t>
            </a:r>
            <a:r>
              <a:rPr lang="en-US" sz="2800" dirty="0" smtClean="0"/>
              <a:t>having </a:t>
            </a:r>
            <a:r>
              <a:rPr lang="en-US" sz="2800" dirty="0"/>
              <a:t>consecutive b's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(a + </a:t>
            </a:r>
            <a:r>
              <a:rPr lang="en-US" sz="2800" dirty="0" err="1" smtClean="0"/>
              <a:t>ab</a:t>
            </a:r>
            <a:r>
              <a:rPr lang="en-US" sz="2800" dirty="0" smtClean="0"/>
              <a:t>)*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8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231</Words>
  <Application>Microsoft Office PowerPoint</Application>
  <PresentationFormat>On-screen Show (4:3)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AUTOMATA  &amp;  COMPUTABILITY</vt:lpstr>
      <vt:lpstr>More DFA Design Problems</vt:lpstr>
      <vt:lpstr>More DFA Design Problems (..contd)</vt:lpstr>
      <vt:lpstr>More DFA Design Problems (..contd)</vt:lpstr>
      <vt:lpstr>More DFA Design Problems (..contd)</vt:lpstr>
      <vt:lpstr>More DFA Design Problems (..contd)</vt:lpstr>
      <vt:lpstr>Regular Expressions Example</vt:lpstr>
      <vt:lpstr>Regular Expressions Example</vt:lpstr>
      <vt:lpstr>Regular Expressions Example (..contd)</vt:lpstr>
      <vt:lpstr>NFA/e-NFA to DFA</vt:lpstr>
      <vt:lpstr>DFA to r.e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 &amp;  COMPUTABILITY</dc:title>
  <dc:creator>Ishita</dc:creator>
  <cp:lastModifiedBy>Sabrina Zaman Ishita</cp:lastModifiedBy>
  <cp:revision>12</cp:revision>
  <dcterms:created xsi:type="dcterms:W3CDTF">2006-08-16T00:00:00Z</dcterms:created>
  <dcterms:modified xsi:type="dcterms:W3CDTF">2019-06-29T06:21:22Z</dcterms:modified>
</cp:coreProperties>
</file>