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10CDE-CA2F-4DFF-AA59-BB8446E2ADF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17805-EB2D-4D15-9840-DAC113278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4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775673D9-C748-4C2A-8599-E8D3CBE66A76}" type="slidenum">
              <a:rPr lang="en-US" sz="1300" smtClean="0">
                <a:solidFill>
                  <a:srgbClr val="000000"/>
                </a:solidFill>
              </a:rPr>
              <a:pPr/>
              <a:t>1</a:t>
            </a:fld>
            <a:endParaRPr lang="en-US" sz="13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31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900E-B7A7-4A8C-BADF-17998E79AF1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1F4-1B9E-4411-BCE9-A3D235D6C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1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900E-B7A7-4A8C-BADF-17998E79AF1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1F4-1B9E-4411-BCE9-A3D235D6C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900E-B7A7-4A8C-BADF-17998E79AF1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1F4-1B9E-4411-BCE9-A3D235D6C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900E-B7A7-4A8C-BADF-17998E79AF1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1F4-1B9E-4411-BCE9-A3D235D6C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6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900E-B7A7-4A8C-BADF-17998E79AF1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1F4-1B9E-4411-BCE9-A3D235D6C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5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900E-B7A7-4A8C-BADF-17998E79AF1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1F4-1B9E-4411-BCE9-A3D235D6C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8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900E-B7A7-4A8C-BADF-17998E79AF1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1F4-1B9E-4411-BCE9-A3D235D6C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1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900E-B7A7-4A8C-BADF-17998E79AF1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1F4-1B9E-4411-BCE9-A3D235D6C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900E-B7A7-4A8C-BADF-17998E79AF1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1F4-1B9E-4411-BCE9-A3D235D6C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8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900E-B7A7-4A8C-BADF-17998E79AF1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1F4-1B9E-4411-BCE9-A3D235D6C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900E-B7A7-4A8C-BADF-17998E79AF1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1F4-1B9E-4411-BCE9-A3D235D6C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8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9900E-B7A7-4A8C-BADF-17998E79AF1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011F4-1B9E-4411-BCE9-A3D235D6C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2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smtClean="0">
                <a:solidFill>
                  <a:srgbClr val="CC0000"/>
                </a:solidFill>
              </a:rPr>
              <a:t>AUTOMATA </a:t>
            </a:r>
            <a:br>
              <a:rPr lang="en-US" b="1" smtClean="0">
                <a:solidFill>
                  <a:srgbClr val="CC0000"/>
                </a:solidFill>
              </a:rPr>
            </a:br>
            <a:r>
              <a:rPr lang="en-US" b="1" smtClean="0">
                <a:solidFill>
                  <a:srgbClr val="CC0000"/>
                </a:solidFill>
              </a:rPr>
              <a:t>&amp;</a:t>
            </a:r>
            <a:br>
              <a:rPr lang="en-US" b="1" smtClean="0">
                <a:solidFill>
                  <a:srgbClr val="CC0000"/>
                </a:solidFill>
              </a:rPr>
            </a:br>
            <a:r>
              <a:rPr lang="en-US" b="1" smtClean="0">
                <a:solidFill>
                  <a:srgbClr val="CC0000"/>
                </a:solidFill>
              </a:rPr>
              <a:t> COMPUTABILITY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50" y="3810001"/>
            <a:ext cx="5143500" cy="93027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CSE 331, CSE BRAC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E44B5642-C896-4F5C-AB78-CAEE5C724F2D}" type="slidenum">
              <a:rPr lang="en-US" sz="900">
                <a:solidFill>
                  <a:srgbClr val="898989"/>
                </a:solidFill>
              </a:rPr>
              <a:pPr/>
              <a:t>1</a:t>
            </a:fld>
            <a:endParaRPr 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PDA to CFG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1981"/>
            <a:ext cx="7732594" cy="527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PDA to CFG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363" y="2116339"/>
            <a:ext cx="7893738" cy="439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7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PDA to CFG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613478" cy="516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2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PDA to CFG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905" y="2107809"/>
            <a:ext cx="7799233" cy="403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PDA to CFG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98329"/>
            <a:ext cx="6763603" cy="49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PDA to CFG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74594" cy="50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3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2792" y="257606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Thank You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4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CFG to PDA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205" y="1839272"/>
            <a:ext cx="6991508" cy="46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9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CFG to PDA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913" y="1865490"/>
            <a:ext cx="6651720" cy="46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CFG to PDA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754" y="1690687"/>
            <a:ext cx="6810413" cy="478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0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CFG to PDA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7135"/>
            <a:ext cx="6998687" cy="52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9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CFG to PDA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84430"/>
            <a:ext cx="7227627" cy="540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5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CFG to PDA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646" y="1851913"/>
            <a:ext cx="8083171" cy="500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7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PDA</a:t>
            </a:r>
            <a:r>
              <a:rPr lang="en-US" b="1" dirty="0" smtClean="0">
                <a:solidFill>
                  <a:srgbClr val="FF0000"/>
                </a:solidFill>
              </a:rPr>
              <a:t> to CFG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89336"/>
            <a:ext cx="7091149" cy="47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3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PDA to CFG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362" y="1843881"/>
            <a:ext cx="6391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8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52</Words>
  <Application>Microsoft Office PowerPoint</Application>
  <PresentationFormat>Widescreen</PresentationFormat>
  <Paragraphs>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ＭＳ Ｐゴシック</vt:lpstr>
      <vt:lpstr>Office Theme</vt:lpstr>
      <vt:lpstr>AUTOMATA  &amp;  COMPUTABILITY</vt:lpstr>
      <vt:lpstr>CFG to PDA</vt:lpstr>
      <vt:lpstr>CFG to PDA</vt:lpstr>
      <vt:lpstr>CFG to PDA</vt:lpstr>
      <vt:lpstr>CFG to PDA</vt:lpstr>
      <vt:lpstr>CFG to PDA</vt:lpstr>
      <vt:lpstr>CFG to PDA</vt:lpstr>
      <vt:lpstr>PDA to CFG</vt:lpstr>
      <vt:lpstr>PDA to CFG</vt:lpstr>
      <vt:lpstr>PDA to CFG</vt:lpstr>
      <vt:lpstr>PDA to CFG</vt:lpstr>
      <vt:lpstr>PDA to CFG</vt:lpstr>
      <vt:lpstr>PDA to CFG</vt:lpstr>
      <vt:lpstr>PDA to CFG</vt:lpstr>
      <vt:lpstr>PDA to CFG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Zaman Ishita</dc:creator>
  <cp:lastModifiedBy>Sabrina Zaman Ishita</cp:lastModifiedBy>
  <cp:revision>6</cp:revision>
  <dcterms:created xsi:type="dcterms:W3CDTF">2019-08-08T02:05:37Z</dcterms:created>
  <dcterms:modified xsi:type="dcterms:W3CDTF">2019-08-08T04:30:18Z</dcterms:modified>
</cp:coreProperties>
</file>