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6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C3492-8056-4B12-B71F-7C634873E0D9}" type="datetimeFigureOut">
              <a:rPr lang="en-US" smtClean="0"/>
              <a:pPr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6DF39-4C6A-4C2B-9EBB-D6C385153C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C3492-8056-4B12-B71F-7C634873E0D9}" type="datetimeFigureOut">
              <a:rPr lang="en-US" smtClean="0"/>
              <a:pPr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6DF39-4C6A-4C2B-9EBB-D6C385153C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C3492-8056-4B12-B71F-7C634873E0D9}" type="datetimeFigureOut">
              <a:rPr lang="en-US" smtClean="0"/>
              <a:pPr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6DF39-4C6A-4C2B-9EBB-D6C385153C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C3492-8056-4B12-B71F-7C634873E0D9}" type="datetimeFigureOut">
              <a:rPr lang="en-US" smtClean="0"/>
              <a:pPr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6DF39-4C6A-4C2B-9EBB-D6C385153C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C3492-8056-4B12-B71F-7C634873E0D9}" type="datetimeFigureOut">
              <a:rPr lang="en-US" smtClean="0"/>
              <a:pPr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6DF39-4C6A-4C2B-9EBB-D6C385153C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C3492-8056-4B12-B71F-7C634873E0D9}" type="datetimeFigureOut">
              <a:rPr lang="en-US" smtClean="0"/>
              <a:pPr/>
              <a:t>5/25/2019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6DF39-4C6A-4C2B-9EBB-D6C385153C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C3492-8056-4B12-B71F-7C634873E0D9}" type="datetimeFigureOut">
              <a:rPr lang="en-US" smtClean="0"/>
              <a:pPr/>
              <a:t>5/25/2019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6DF39-4C6A-4C2B-9EBB-D6C385153C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C3492-8056-4B12-B71F-7C634873E0D9}" type="datetimeFigureOut">
              <a:rPr lang="en-US" smtClean="0"/>
              <a:pPr/>
              <a:t>5/25/2019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6DF39-4C6A-4C2B-9EBB-D6C385153C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C3492-8056-4B12-B71F-7C634873E0D9}" type="datetimeFigureOut">
              <a:rPr lang="en-US" smtClean="0"/>
              <a:pPr/>
              <a:t>5/25/2019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6DF39-4C6A-4C2B-9EBB-D6C385153C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C3492-8056-4B12-B71F-7C634873E0D9}" type="datetimeFigureOut">
              <a:rPr lang="en-US" smtClean="0"/>
              <a:pPr/>
              <a:t>5/25/2019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6DF39-4C6A-4C2B-9EBB-D6C385153C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C3492-8056-4B12-B71F-7C634873E0D9}" type="datetimeFigureOut">
              <a:rPr lang="en-US" smtClean="0"/>
              <a:pPr/>
              <a:t>5/25/2019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6DF39-4C6A-4C2B-9EBB-D6C385153C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C3492-8056-4B12-B71F-7C634873E0D9}" type="datetimeFigureOut">
              <a:rPr lang="en-US" smtClean="0"/>
              <a:pPr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6DF39-4C6A-4C2B-9EBB-D6C385153C6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 smtClean="0">
                <a:solidFill>
                  <a:srgbClr val="CC0000"/>
                </a:solidFill>
              </a:rPr>
              <a:t>AUTOMATA </a:t>
            </a:r>
            <a:br>
              <a:rPr lang="en-US" b="1" dirty="0" smtClean="0">
                <a:solidFill>
                  <a:srgbClr val="CC0000"/>
                </a:solidFill>
              </a:rPr>
            </a:br>
            <a:r>
              <a:rPr lang="en-US" b="1" dirty="0" smtClean="0">
                <a:solidFill>
                  <a:srgbClr val="CC0000"/>
                </a:solidFill>
              </a:rPr>
              <a:t>&amp;</a:t>
            </a:r>
            <a:br>
              <a:rPr lang="en-US" b="1" dirty="0" smtClean="0">
                <a:solidFill>
                  <a:srgbClr val="CC0000"/>
                </a:solidFill>
              </a:rPr>
            </a:br>
            <a:r>
              <a:rPr lang="en-US" b="1" dirty="0" smtClean="0">
                <a:solidFill>
                  <a:srgbClr val="CC0000"/>
                </a:solidFill>
              </a:rPr>
              <a:t> COMPUTABILITY</a:t>
            </a:r>
            <a:endParaRPr lang="en-US" b="1" dirty="0">
              <a:solidFill>
                <a:srgbClr val="CC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CSE 331, CSE BRAC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119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25" y="214313"/>
            <a:ext cx="82867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3863" y="209550"/>
            <a:ext cx="8296275" cy="643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4338" y="219075"/>
            <a:ext cx="8315325" cy="641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9575" y="228600"/>
            <a:ext cx="832485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4338" y="228600"/>
            <a:ext cx="8315325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3863" y="223838"/>
            <a:ext cx="8296275" cy="641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9575" y="228600"/>
            <a:ext cx="832485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" y="223838"/>
            <a:ext cx="8305800" cy="641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3388" y="219075"/>
            <a:ext cx="8277225" cy="641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3388" y="219075"/>
            <a:ext cx="8277225" cy="641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205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3863" y="223838"/>
            <a:ext cx="8296275" cy="641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" y="233363"/>
            <a:ext cx="8305800" cy="639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25" y="214313"/>
            <a:ext cx="82867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3863" y="214313"/>
            <a:ext cx="8296275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4338" y="214313"/>
            <a:ext cx="8315325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3863" y="223838"/>
            <a:ext cx="8296275" cy="641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25" y="209550"/>
            <a:ext cx="8286750" cy="643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3388" y="223838"/>
            <a:ext cx="8277225" cy="641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2765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" y="223838"/>
            <a:ext cx="8305800" cy="641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3863" y="223838"/>
            <a:ext cx="8296275" cy="641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3388" y="223838"/>
            <a:ext cx="8277225" cy="641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307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25" y="204788"/>
            <a:ext cx="8286750" cy="644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3072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4338" y="223838"/>
            <a:ext cx="8315325" cy="641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3174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228600"/>
            <a:ext cx="8353425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3277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4338" y="209550"/>
            <a:ext cx="8315325" cy="643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3379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25" y="214313"/>
            <a:ext cx="82867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3482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3388" y="219075"/>
            <a:ext cx="8277225" cy="641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3584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3388" y="219075"/>
            <a:ext cx="8277225" cy="641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3686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" y="223838"/>
            <a:ext cx="8305800" cy="641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3789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" y="214313"/>
            <a:ext cx="830580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3891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25" y="228600"/>
            <a:ext cx="828675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410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3388" y="233363"/>
            <a:ext cx="8277225" cy="639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512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3863" y="214313"/>
            <a:ext cx="8296275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614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25" y="223838"/>
            <a:ext cx="8286750" cy="641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717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25" y="219075"/>
            <a:ext cx="8286750" cy="641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819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25" y="223838"/>
            <a:ext cx="8286750" cy="641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3863" y="223838"/>
            <a:ext cx="8296275" cy="641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6</Words>
  <Application>Microsoft Office PowerPoint</Application>
  <PresentationFormat>On-screen Show (4:3)</PresentationFormat>
  <Paragraphs>2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1" baseType="lpstr">
      <vt:lpstr>Arial</vt:lpstr>
      <vt:lpstr>Calibri</vt:lpstr>
      <vt:lpstr>Office Theme</vt:lpstr>
      <vt:lpstr>AUTOMATA  &amp;  COMPUTABILITY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FINITE AUTOMATA  &amp;  REGULAR LANGUAGES</dc:title>
  <dc:creator>aaa</dc:creator>
  <cp:lastModifiedBy>Sabrina Zaman Ishita</cp:lastModifiedBy>
  <cp:revision>4</cp:revision>
  <dcterms:created xsi:type="dcterms:W3CDTF">2015-08-20T03:20:03Z</dcterms:created>
  <dcterms:modified xsi:type="dcterms:W3CDTF">2019-05-25T05:50:01Z</dcterms:modified>
</cp:coreProperties>
</file>