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13A4D-3159-4ABC-9431-926797DE934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2E931-2BC4-470F-8F37-1379AA3F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E931-2BC4-470F-8F37-1379AA3FA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E931-2BC4-470F-8F37-1379AA3FA2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801-4421-49C1-838B-9FBB4EDC62CD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EE1A-B7FA-43B4-AD87-94A84D5C9753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B2FF-D473-4F0F-91B6-1C16AC9346CF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0917-6E87-470D-9768-22D44D590E4D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BC7B-77A4-4B01-8C1B-A0BF2CC95E42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4E5-E1C2-4E8C-A55D-5663BEEF895F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C4F3-3D6D-4D0E-B29A-856F20BDF81C}" type="datetime1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6F0C-1160-4A37-B596-AC5C3944D41B}" type="datetime1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1106-2765-4337-B912-E72B5627DE1F}" type="datetime1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9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C408-8DF9-4E69-87E6-C445535C3970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8719-4CB7-4292-9E72-E158FB0A8F79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7A75-7929-4D4A-8C3A-7C28D34E2FB2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091B-D76E-4D06-B462-079323E3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4" y="214952"/>
            <a:ext cx="8011662" cy="133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09" y="1809963"/>
            <a:ext cx="8324779" cy="4926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910" y="211683"/>
            <a:ext cx="4724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0092"/>
            <a:ext cx="8606051" cy="65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0" y="238550"/>
            <a:ext cx="8488695" cy="56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0" y="0"/>
            <a:ext cx="7588369" cy="67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06134" y="6475324"/>
            <a:ext cx="2743200" cy="365125"/>
          </a:xfrm>
        </p:spPr>
        <p:txBody>
          <a:bodyPr/>
          <a:lstStyle/>
          <a:p>
            <a:fld id="{1CEE091B-D76E-4D06-B462-079323E39DFE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83" y="131074"/>
            <a:ext cx="8714878" cy="66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1" y="328327"/>
            <a:ext cx="9460838" cy="60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6" y="227533"/>
            <a:ext cx="8372404" cy="66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5" y="0"/>
            <a:ext cx="10082213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03" y="659570"/>
            <a:ext cx="9298520" cy="44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4" y="0"/>
            <a:ext cx="8830670" cy="66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Converting DFA to RE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534" y="2222951"/>
            <a:ext cx="8178673" cy="2854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13946" y="4271749"/>
            <a:ext cx="3725839" cy="80521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20" y="160266"/>
            <a:ext cx="9121204" cy="60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40" y="-1"/>
            <a:ext cx="8047560" cy="66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6" y="101221"/>
            <a:ext cx="8762503" cy="67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1029" y="22894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2"/>
                </a:solidFill>
              </a:rPr>
              <a:t>Thank You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9" y="0"/>
            <a:ext cx="8973901" cy="6595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60" y="85616"/>
            <a:ext cx="8050616" cy="67723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0"/>
            <a:ext cx="8163745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29" y="980505"/>
            <a:ext cx="8657800" cy="40691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30" y="975671"/>
            <a:ext cx="8637398" cy="41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3" y="318092"/>
            <a:ext cx="8769753" cy="63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10" y="685444"/>
            <a:ext cx="9058915" cy="53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</Words>
  <Application>Microsoft Office PowerPoint</Application>
  <PresentationFormat>Widescreen</PresentationFormat>
  <Paragraphs>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AUTOMATA  &amp;  COMPUTABILITY</vt:lpstr>
      <vt:lpstr>Converting DFA to 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 &amp;  COMPUTABILITY</dc:title>
  <dc:creator>Sabrina Zaman Ishita</dc:creator>
  <cp:lastModifiedBy>Sabrina Zaman Ishita</cp:lastModifiedBy>
  <cp:revision>8</cp:revision>
  <dcterms:created xsi:type="dcterms:W3CDTF">2019-06-13T05:26:30Z</dcterms:created>
  <dcterms:modified xsi:type="dcterms:W3CDTF">2019-06-13T06:12:10Z</dcterms:modified>
</cp:coreProperties>
</file>