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72" r:id="rId14"/>
    <p:sldId id="267" r:id="rId15"/>
    <p:sldId id="268" r:id="rId16"/>
    <p:sldId id="274" r:id="rId17"/>
    <p:sldId id="269" r:id="rId18"/>
    <p:sldId id="270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9" d="100"/>
          <a:sy n="79" d="100"/>
        </p:scale>
        <p:origin x="4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operator_precedenc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0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 all about the order of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Some operators have higher priority </a:t>
            </a:r>
          </a:p>
          <a:p>
            <a:pPr lvl="1"/>
            <a:r>
              <a:rPr lang="en-US" sz="2600" dirty="0" smtClean="0"/>
              <a:t>are evaluated before others</a:t>
            </a:r>
          </a:p>
          <a:p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en.cppreference.com/w/cpp/language/operator_precedence</a:t>
            </a:r>
            <a:endParaRPr lang="en-US" sz="2800" dirty="0"/>
          </a:p>
          <a:p>
            <a:r>
              <a:rPr lang="en-US" sz="2800" dirty="0" smtClean="0"/>
              <a:t>PEMDAS to the next level</a:t>
            </a:r>
          </a:p>
          <a:p>
            <a:r>
              <a:rPr lang="en-US" sz="2800" dirty="0" smtClean="0"/>
              <a:t>Associativity varies!</a:t>
            </a:r>
          </a:p>
          <a:p>
            <a:pPr lvl="1"/>
            <a:r>
              <a:rPr lang="en-US" sz="2800" dirty="0"/>
              <a:t>The direction in which operators evaluate their operands; can be left to right (e.g. 5 + 3 + 2) or right to left (e.g. </a:t>
            </a:r>
            <a:r>
              <a:rPr lang="en-US" sz="2800" dirty="0" err="1"/>
              <a:t>i</a:t>
            </a:r>
            <a:r>
              <a:rPr lang="en-US" sz="2800" dirty="0"/>
              <a:t> = 5;)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347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set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() to control the order of operations</a:t>
            </a:r>
          </a:p>
          <a:p>
            <a:r>
              <a:rPr lang="en-US" sz="2800" dirty="0" smtClean="0"/>
              <a:t>Statement in () is evaluated before it is used</a:t>
            </a:r>
          </a:p>
        </p:txBody>
      </p:sp>
    </p:spTree>
    <p:extLst>
      <p:ext uri="{BB962C8B-B14F-4D97-AF65-F5344CB8AC3E}">
        <p14:creationId xmlns:p14="http://schemas.microsoft.com/office/powerpoint/2010/main" val="3264728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on precedence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814" y="1973960"/>
            <a:ext cx="7347331" cy="389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40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534" y="2025014"/>
            <a:ext cx="7259891" cy="414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8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Strings objects that represent a sequence of characters</a:t>
            </a:r>
          </a:p>
          <a:p>
            <a:pPr lvl="1"/>
            <a:r>
              <a:rPr lang="en-US" sz="2600" dirty="0" smtClean="0"/>
              <a:t>Surrounded by </a:t>
            </a:r>
            <a:r>
              <a:rPr lang="en-US" sz="2600" b="1" dirty="0" smtClean="0"/>
              <a:t>“ ”</a:t>
            </a:r>
          </a:p>
          <a:p>
            <a:r>
              <a:rPr lang="en-US" sz="2800" dirty="0" smtClean="0"/>
              <a:t>You have been using strings with </a:t>
            </a:r>
            <a:r>
              <a:rPr lang="en-US" sz="2800" dirty="0" err="1" smtClean="0"/>
              <a:t>cout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To use strings as variables need to </a:t>
            </a:r>
            <a:r>
              <a:rPr lang="en-US" sz="2800" b="1" dirty="0" smtClean="0"/>
              <a:t>#include &lt;string&gt;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5255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can be </a:t>
            </a:r>
            <a:r>
              <a:rPr lang="en-US" b="1" dirty="0" smtClean="0"/>
              <a:t>concatenated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+ operator behaves differently with strings</a:t>
            </a:r>
          </a:p>
          <a:p>
            <a:pPr lvl="1"/>
            <a:r>
              <a:rPr lang="en-US" sz="2600" dirty="0" smtClean="0"/>
              <a:t>It combines strings into new string</a:t>
            </a:r>
          </a:p>
          <a:p>
            <a:endParaRPr lang="en-US" sz="2800" dirty="0"/>
          </a:p>
          <a:p>
            <a:r>
              <a:rPr lang="en-US" sz="2800" dirty="0" smtClean="0"/>
              <a:t>Be careful!</a:t>
            </a:r>
          </a:p>
          <a:p>
            <a:pPr lvl="1"/>
            <a:r>
              <a:rPr lang="en-US" sz="2600" dirty="0" smtClean="0"/>
              <a:t>You cannot concatenate a string and an </a:t>
            </a:r>
            <a:r>
              <a:rPr lang="en-US" sz="2600" dirty="0" err="1" smtClean="0"/>
              <a:t>int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00646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program print?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48128" y="1737360"/>
            <a:ext cx="558358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me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"Sakib"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blank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result,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nothing;</a:t>
            </a:r>
          </a:p>
          <a:p>
            <a:pPr lvl="1"/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= me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iscool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result &lt;&lt;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"-----"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= me + blank + blank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"=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reallycool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result &lt;&lt;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"-----"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4651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if I want to print Enter or Tab?</a:t>
            </a:r>
          </a:p>
          <a:p>
            <a:pPr lvl="1"/>
            <a:r>
              <a:rPr lang="en-US" sz="2600" dirty="0" smtClean="0"/>
              <a:t>‘\n’ is a new line</a:t>
            </a:r>
          </a:p>
          <a:p>
            <a:pPr lvl="1"/>
            <a:r>
              <a:rPr lang="en-US" sz="2600" dirty="0" smtClean="0"/>
              <a:t>‘\t’ is a tab</a:t>
            </a:r>
          </a:p>
          <a:p>
            <a:pPr lvl="1"/>
            <a:r>
              <a:rPr lang="en-US" sz="2600" dirty="0" smtClean="0"/>
              <a:t>These are treated as ONE character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45006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long is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the .length() method of a string to find out how many characters are in a string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1689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14942" y="1779687"/>
            <a:ext cx="748474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"Sakib"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blank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result;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me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"blank"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blank.length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"space"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What will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newLine.length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return?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newLine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newLine.length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"result"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4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statements revisited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932" y="1973180"/>
            <a:ext cx="596509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conditional1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Execute everything in here if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conditional1 was evaluated to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conditional2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Execute everything in here if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conditional1 was evaluated to false AND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conditional2 was evaluated to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Execute everything in here if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conditional1 was evaluated to false AND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conditional2 was evaluated to false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5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the following compile?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6198" y="1737360"/>
            <a:ext cx="440056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== 10)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 1!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is 10"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== 20)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 1!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is 10"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 1!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is 10"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45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or 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if statement evaluates a </a:t>
            </a:r>
            <a:r>
              <a:rPr lang="en-US" sz="2800" b="1" dirty="0" smtClean="0"/>
              <a:t>conditional</a:t>
            </a:r>
            <a:r>
              <a:rPr lang="en-US" sz="2800" dirty="0" smtClean="0"/>
              <a:t> statement between the </a:t>
            </a:r>
            <a:r>
              <a:rPr lang="en-US" sz="2800" dirty="0" err="1" smtClean="0"/>
              <a:t>parenthese</a:t>
            </a:r>
            <a:endParaRPr lang="en-US" sz="2800" dirty="0" smtClean="0"/>
          </a:p>
          <a:p>
            <a:pPr lvl="1"/>
            <a:r>
              <a:rPr lang="en-US" sz="2600" dirty="0" smtClean="0"/>
              <a:t>Uses </a:t>
            </a:r>
            <a:r>
              <a:rPr lang="en-US" sz="2600" b="1" dirty="0" smtClean="0"/>
              <a:t>operators </a:t>
            </a:r>
            <a:r>
              <a:rPr lang="en-US" sz="2600" dirty="0" smtClean="0"/>
              <a:t>like </a:t>
            </a:r>
            <a:r>
              <a:rPr lang="en-US" sz="2600" b="1" dirty="0" smtClean="0"/>
              <a:t>&lt; </a:t>
            </a:r>
            <a:r>
              <a:rPr lang="en-US" sz="2600" dirty="0" smtClean="0"/>
              <a:t>or </a:t>
            </a:r>
            <a:r>
              <a:rPr lang="en-US" sz="2600" b="1" dirty="0" smtClean="0"/>
              <a:t>&gt;</a:t>
            </a:r>
          </a:p>
          <a:p>
            <a:pPr lvl="2"/>
            <a:r>
              <a:rPr lang="en-US" sz="2400" b="1" dirty="0"/>
              <a:t>Operators</a:t>
            </a:r>
            <a:r>
              <a:rPr lang="en-US" sz="2400" dirty="0"/>
              <a:t> are symbolic keywords used to compute values between operands, or the arguments to the operators</a:t>
            </a:r>
            <a:endParaRPr lang="en-US" sz="2200" dirty="0" smtClean="0"/>
          </a:p>
          <a:p>
            <a:pPr lvl="1"/>
            <a:r>
              <a:rPr lang="en-US" sz="2600" dirty="0" smtClean="0"/>
              <a:t>Evaluates to true or </a:t>
            </a:r>
            <a:r>
              <a:rPr lang="en-US" sz="2600" dirty="0" smtClean="0"/>
              <a:t>false</a:t>
            </a:r>
            <a:endParaRPr lang="en-US" sz="2600" dirty="0"/>
          </a:p>
          <a:p>
            <a:r>
              <a:rPr lang="en-US" sz="2800" dirty="0" smtClean="0"/>
              <a:t>The number 0 equates to false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721930" y="5022333"/>
            <a:ext cx="5711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(0)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"Never gets printed :("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"Always printed :)"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6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768544"/>
              </p:ext>
            </p:extLst>
          </p:nvPr>
        </p:nvGraphicFramePr>
        <p:xfrm>
          <a:off x="1096963" y="1846263"/>
          <a:ext cx="100584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Operator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==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Equal</a:t>
                      </a:r>
                      <a:r>
                        <a:rPr lang="en-US" sz="2400" baseline="0" dirty="0" smtClean="0"/>
                        <a:t> to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!=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 Equal to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</a:t>
                      </a:r>
                      <a:r>
                        <a:rPr lang="en-US" sz="2400" baseline="0" dirty="0" smtClean="0"/>
                        <a:t> than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 than</a:t>
                      </a:r>
                      <a:r>
                        <a:rPr lang="en-US" sz="2400" baseline="0" dirty="0" smtClean="0"/>
                        <a:t> or equal to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Greater</a:t>
                      </a:r>
                      <a:r>
                        <a:rPr lang="en-US" sz="2400" baseline="0" dirty="0" smtClean="0"/>
                        <a:t> than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&gt;=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Greater than or equal to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32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multiple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if I wanted to check multiple conditions in an if statement?</a:t>
            </a:r>
          </a:p>
          <a:p>
            <a:pPr lvl="1"/>
            <a:r>
              <a:rPr lang="en-US" sz="2600" dirty="0" smtClean="0"/>
              <a:t>X Is between 0 </a:t>
            </a:r>
            <a:r>
              <a:rPr lang="en-US" sz="2600" b="1" dirty="0" smtClean="0"/>
              <a:t>and</a:t>
            </a:r>
            <a:r>
              <a:rPr lang="en-US" sz="2600" dirty="0" smtClean="0"/>
              <a:t> 100</a:t>
            </a:r>
          </a:p>
          <a:p>
            <a:pPr lvl="1"/>
            <a:r>
              <a:rPr lang="en-US" sz="2600" dirty="0" smtClean="0"/>
              <a:t>X is less than 0 </a:t>
            </a:r>
            <a:r>
              <a:rPr lang="en-US" sz="2600" b="1" dirty="0" smtClean="0"/>
              <a:t>or</a:t>
            </a:r>
            <a:r>
              <a:rPr lang="en-US" sz="2600" dirty="0" smtClean="0"/>
              <a:t> greater than hundred</a:t>
            </a:r>
          </a:p>
          <a:p>
            <a:pPr lvl="1"/>
            <a:endParaRPr lang="en-US" sz="2600" dirty="0"/>
          </a:p>
          <a:p>
            <a:r>
              <a:rPr lang="en-US" sz="2800" dirty="0" smtClean="0"/>
              <a:t>There are special operators to do that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126021"/>
              </p:ext>
            </p:extLst>
          </p:nvPr>
        </p:nvGraphicFramePr>
        <p:xfrm>
          <a:off x="1097280" y="4184760"/>
          <a:ext cx="8128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&amp;&amp;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||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54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76434" y="2699565"/>
            <a:ext cx="97000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Check between 0 (non inclusive) and 100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&gt; 0 &amp;&amp; x &lt;= 100)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"Just right"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92D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Check if less than or equal to 0 and greater than 100</a:t>
            </a:r>
            <a:endParaRPr lang="en-US" sz="2400" dirty="0">
              <a:solidFill>
                <a:srgbClr val="92D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&lt;= 0 || x &gt; 100)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"So many numbers!!"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307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712027"/>
              </p:ext>
            </p:extLst>
          </p:nvPr>
        </p:nvGraphicFramePr>
        <p:xfrm>
          <a:off x="1096963" y="1846263"/>
          <a:ext cx="10058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Minus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Divide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Modulo</a:t>
                      </a:r>
                      <a:r>
                        <a:rPr lang="en-US" baseline="0" dirty="0" smtClean="0"/>
                        <a:t> (gets remainder)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Decrement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97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have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What does that even mean??</a:t>
            </a:r>
          </a:p>
          <a:p>
            <a:pPr fontAlgn="base"/>
            <a:r>
              <a:rPr lang="en-US" sz="2800" dirty="0"/>
              <a:t>What if I gave you the following set of instructions: "Wash the car, dry the car, and do your homework."</a:t>
            </a:r>
          </a:p>
          <a:p>
            <a:pPr fontAlgn="base"/>
            <a:r>
              <a:rPr lang="en-US" sz="2800" dirty="0"/>
              <a:t>In what order will you perform the tasks?</a:t>
            </a:r>
          </a:p>
          <a:p>
            <a:pPr fontAlgn="base"/>
            <a:r>
              <a:rPr lang="en-US" sz="2800" dirty="0"/>
              <a:t>Chances are you'll do one of the following:</a:t>
            </a:r>
          </a:p>
          <a:p>
            <a:pPr lvl="1" fontAlgn="base"/>
            <a:r>
              <a:rPr lang="en-US" sz="2600" dirty="0"/>
              <a:t>Wash the car, then dry the car, and then do your homework.</a:t>
            </a:r>
          </a:p>
          <a:p>
            <a:pPr lvl="1" fontAlgn="base"/>
            <a:r>
              <a:rPr lang="en-US" sz="2600" dirty="0" smtClean="0"/>
              <a:t>Do </a:t>
            </a:r>
            <a:r>
              <a:rPr lang="en-US" sz="2600" dirty="0"/>
              <a:t>your homework, then wash the car, and then dry the car.</a:t>
            </a:r>
          </a:p>
          <a:p>
            <a:pPr lvl="1" fontAlgn="base"/>
            <a:r>
              <a:rPr lang="en-US" sz="2600" dirty="0"/>
              <a:t>Some of you anarchists might want to wash the car, then do your homework, then dry the car because the man doesn't tell you how to clean.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0662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</TotalTime>
  <Words>795</Words>
  <Application>Microsoft Office PowerPoint</Application>
  <PresentationFormat>Widescreen</PresentationFormat>
  <Paragraphs>170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Consolas</vt:lpstr>
      <vt:lpstr>Retrospect</vt:lpstr>
      <vt:lpstr>Operators</vt:lpstr>
      <vt:lpstr>if/else statements revisited</vt:lpstr>
      <vt:lpstr>Does the following compile?</vt:lpstr>
      <vt:lpstr>T or F?</vt:lpstr>
      <vt:lpstr>Conditional operators</vt:lpstr>
      <vt:lpstr>Checking multiple conditions</vt:lpstr>
      <vt:lpstr>PowerPoint Presentation</vt:lpstr>
      <vt:lpstr>Mathematical operators</vt:lpstr>
      <vt:lpstr>Operators have Precedence</vt:lpstr>
      <vt:lpstr>Its all about the order of operations</vt:lpstr>
      <vt:lpstr>Manually set precedence</vt:lpstr>
      <vt:lpstr>Some examples on precedence</vt:lpstr>
      <vt:lpstr>PowerPoint Presentation</vt:lpstr>
      <vt:lpstr>Strings</vt:lpstr>
      <vt:lpstr>Strings can be concatenated</vt:lpstr>
      <vt:lpstr>What does the program print?</vt:lpstr>
      <vt:lpstr>Special characters</vt:lpstr>
      <vt:lpstr>How long is a string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sakib_000</dc:creator>
  <cp:lastModifiedBy>sakib_000</cp:lastModifiedBy>
  <cp:revision>49</cp:revision>
  <dcterms:created xsi:type="dcterms:W3CDTF">2015-04-06T03:23:06Z</dcterms:created>
  <dcterms:modified xsi:type="dcterms:W3CDTF">2015-04-13T01:55:57Z</dcterms:modified>
</cp:coreProperties>
</file>