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06" r:id="rId2"/>
    <p:sldMasterId id="2147484338" r:id="rId3"/>
    <p:sldMasterId id="2147484428" r:id="rId4"/>
    <p:sldMasterId id="2147484554" r:id="rId5"/>
    <p:sldMasterId id="2147484572" r:id="rId6"/>
    <p:sldMasterId id="2147484608" r:id="rId7"/>
  </p:sldMasterIdLst>
  <p:sldIdLst>
    <p:sldId id="256" r:id="rId8"/>
    <p:sldId id="257" r:id="rId9"/>
    <p:sldId id="341" r:id="rId10"/>
    <p:sldId id="263" r:id="rId11"/>
    <p:sldId id="308" r:id="rId12"/>
    <p:sldId id="342" r:id="rId13"/>
    <p:sldId id="349" r:id="rId14"/>
    <p:sldId id="355" r:id="rId15"/>
    <p:sldId id="359" r:id="rId16"/>
    <p:sldId id="391" r:id="rId17"/>
    <p:sldId id="392" r:id="rId18"/>
    <p:sldId id="393" r:id="rId19"/>
    <p:sldId id="394" r:id="rId20"/>
    <p:sldId id="396" r:id="rId21"/>
    <p:sldId id="345" r:id="rId22"/>
    <p:sldId id="344" r:id="rId23"/>
    <p:sldId id="347" r:id="rId24"/>
    <p:sldId id="285" r:id="rId25"/>
    <p:sldId id="348" r:id="rId26"/>
    <p:sldId id="377" r:id="rId27"/>
    <p:sldId id="267" r:id="rId28"/>
    <p:sldId id="383" r:id="rId29"/>
    <p:sldId id="273" r:id="rId30"/>
    <p:sldId id="313" r:id="rId31"/>
    <p:sldId id="318" r:id="rId32"/>
    <p:sldId id="385" r:id="rId33"/>
    <p:sldId id="330" r:id="rId34"/>
    <p:sldId id="332" r:id="rId35"/>
    <p:sldId id="297" r:id="rId36"/>
    <p:sldId id="335" r:id="rId37"/>
    <p:sldId id="299" r:id="rId38"/>
    <p:sldId id="30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thia Maliha Mumu" initials="SMM" lastIdx="1" clrIdx="0">
    <p:extLst>
      <p:ext uri="{19B8F6BF-5375-455C-9EA6-DF929625EA0E}">
        <p15:presenceInfo xmlns:p15="http://schemas.microsoft.com/office/powerpoint/2012/main" userId="d33830bdf340fe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9A6"/>
    <a:srgbClr val="FFDE81"/>
    <a:srgbClr val="6AA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0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8420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000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5103"/>
      </p:ext>
    </p:extLst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82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095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155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90275"/>
      </p:ext>
    </p:extLst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70172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80248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805710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00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768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49521"/>
      </p:ext>
    </p:extLst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0198"/>
      </p:ext>
    </p:extLst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374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8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4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33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861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3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77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7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31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9690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1961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7974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3233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418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2296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9094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27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12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21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497495-0637-405E-AE64-5CC7506D51F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08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1992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39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7006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6216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23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12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910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69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223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846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04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376130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5501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70095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5747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48742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60549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67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89626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0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494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86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21003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323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027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73043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346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11206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6103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206485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5229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880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642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31179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6215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3918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93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88559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189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89943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54978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06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5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323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92497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507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43926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53703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777542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5243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12427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86066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59905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359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2884F1-FFEA-405F-9602-3DCA865EDA4E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482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29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9659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59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17877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29242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70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954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20696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49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29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00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72739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484648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57142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0758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0933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00285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770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192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3426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497495-0637-405E-AE64-5CC7506D51F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2.xml"/><Relationship Id="rId21" Type="http://schemas.openxmlformats.org/officeDocument/2006/relationships/image" Target="../media/image15.png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image" Target="../media/image1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19" Type="http://schemas.openxmlformats.org/officeDocument/2006/relationships/image" Target="../media/image17.png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  <p:sldLayoutId id="2147484221" r:id="rId15"/>
    <p:sldLayoutId id="2147484222" r:id="rId16"/>
    <p:sldLayoutId id="214748422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72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07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  <p:sldLayoutId id="2147484584" r:id="rId12"/>
    <p:sldLayoutId id="2147484585" r:id="rId13"/>
    <p:sldLayoutId id="2147484586" r:id="rId14"/>
    <p:sldLayoutId id="2147484587" r:id="rId15"/>
    <p:sldLayoutId id="2147484588" r:id="rId16"/>
    <p:sldLayoutId id="21474845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58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  <p:sldLayoutId id="2147484620" r:id="rId12"/>
    <p:sldLayoutId id="2147484621" r:id="rId13"/>
    <p:sldLayoutId id="2147484622" r:id="rId14"/>
    <p:sldLayoutId id="2147484623" r:id="rId15"/>
    <p:sldLayoutId id="2147484624" r:id="rId16"/>
    <p:sldLayoutId id="214748462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18FE-64EA-4300-AEB9-627821F22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Electricity Billing-System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F1D6C-F631-499C-8EA3-D00035B8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GUI Project PowerPoint Presentation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28FB5-A8B2-408A-AF31-F5E7107F9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r="18725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9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5000">
              <a:schemeClr val="tx1">
                <a:lumMod val="75000"/>
              </a:schemeClr>
            </a:gs>
            <a:gs pos="0">
              <a:schemeClr val="accent1">
                <a:lumMod val="5000"/>
                <a:lumOff val="95000"/>
              </a:schemeClr>
            </a:gs>
            <a:gs pos="18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B4E099B-2174-4346-90B0-CB4BD843B034}"/>
              </a:ext>
            </a:extLst>
          </p:cNvPr>
          <p:cNvSpPr/>
          <p:nvPr/>
        </p:nvSpPr>
        <p:spPr>
          <a:xfrm>
            <a:off x="0" y="5523472"/>
            <a:ext cx="12192000" cy="13040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shade val="30000"/>
                  <a:satMod val="115000"/>
                </a:schemeClr>
              </a:gs>
              <a:gs pos="50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Enter ID: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E099B-2174-4346-90B0-CB4BD843B034}"/>
              </a:ext>
            </a:extLst>
          </p:cNvPr>
          <p:cNvSpPr/>
          <p:nvPr/>
        </p:nvSpPr>
        <p:spPr>
          <a:xfrm>
            <a:off x="-13208" y="-9429"/>
            <a:ext cx="12192000" cy="8737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shade val="30000"/>
                  <a:satMod val="115000"/>
                </a:schemeClr>
              </a:gs>
              <a:gs pos="50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       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</a:t>
            </a:r>
            <a:r>
              <a:rPr lang="en-US" b="1" dirty="0" smtClean="0">
                <a:solidFill>
                  <a:schemeClr val="bg1"/>
                </a:solidFill>
              </a:rPr>
              <a:t>Name                     Address                   NID </a:t>
            </a:r>
            <a:r>
              <a:rPr lang="en-US" b="1" dirty="0">
                <a:solidFill>
                  <a:schemeClr val="bg1"/>
                </a:solidFill>
              </a:rPr>
              <a:t>no           </a:t>
            </a:r>
            <a:r>
              <a:rPr lang="en-US" b="1" dirty="0" smtClean="0">
                <a:solidFill>
                  <a:schemeClr val="bg1"/>
                </a:solidFill>
              </a:rPr>
              <a:t>       Registered </a:t>
            </a:r>
            <a:r>
              <a:rPr lang="en-US" b="1" dirty="0">
                <a:solidFill>
                  <a:schemeClr val="bg1"/>
                </a:solidFill>
              </a:rPr>
              <a:t>Date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96DB8-D116-4803-8815-B3C882CF7550}"/>
              </a:ext>
            </a:extLst>
          </p:cNvPr>
          <p:cNvSpPr/>
          <p:nvPr/>
        </p:nvSpPr>
        <p:spPr>
          <a:xfrm>
            <a:off x="2009497" y="1078812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3CFDE-E47C-4E0F-9C10-1683A4E26A4D}"/>
              </a:ext>
            </a:extLst>
          </p:cNvPr>
          <p:cNvSpPr/>
          <p:nvPr/>
        </p:nvSpPr>
        <p:spPr>
          <a:xfrm>
            <a:off x="3801911" y="1044181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4E160-9D73-46BD-915B-02FA22D82C33}"/>
              </a:ext>
            </a:extLst>
          </p:cNvPr>
          <p:cNvSpPr/>
          <p:nvPr/>
        </p:nvSpPr>
        <p:spPr>
          <a:xfrm>
            <a:off x="6136107" y="1034021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AA19A-F165-4722-8680-B3FA24A56A5F}"/>
              </a:ext>
            </a:extLst>
          </p:cNvPr>
          <p:cNvSpPr/>
          <p:nvPr/>
        </p:nvSpPr>
        <p:spPr>
          <a:xfrm>
            <a:off x="8265008" y="1034021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F113F4-9F4A-46B0-A4B5-1EDFBE47811B}"/>
              </a:ext>
            </a:extLst>
          </p:cNvPr>
          <p:cNvSpPr/>
          <p:nvPr/>
        </p:nvSpPr>
        <p:spPr>
          <a:xfrm>
            <a:off x="10525760" y="5902960"/>
            <a:ext cx="1422400" cy="487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869039" y="845130"/>
            <a:ext cx="319024" cy="4649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869039" y="873760"/>
            <a:ext cx="319024" cy="3556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859768" y="5167872"/>
            <a:ext cx="319024" cy="3556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>
            <a:off x="11919394" y="902390"/>
            <a:ext cx="199771" cy="245348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 rot="10800000">
            <a:off x="11855831" y="5231584"/>
            <a:ext cx="272542" cy="261542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869039" y="1566492"/>
            <a:ext cx="309753" cy="55694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C96DB8-D116-4803-8815-B3C882CF7550}"/>
              </a:ext>
            </a:extLst>
          </p:cNvPr>
          <p:cNvSpPr/>
          <p:nvPr/>
        </p:nvSpPr>
        <p:spPr>
          <a:xfrm>
            <a:off x="2009497" y="1844111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03CFDE-E47C-4E0F-9C10-1683A4E26A4D}"/>
              </a:ext>
            </a:extLst>
          </p:cNvPr>
          <p:cNvSpPr/>
          <p:nvPr/>
        </p:nvSpPr>
        <p:spPr>
          <a:xfrm>
            <a:off x="3801911" y="1809480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4E160-9D73-46BD-915B-02FA22D82C33}"/>
              </a:ext>
            </a:extLst>
          </p:cNvPr>
          <p:cNvSpPr/>
          <p:nvPr/>
        </p:nvSpPr>
        <p:spPr>
          <a:xfrm>
            <a:off x="6136107" y="1799320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2AA19A-F165-4722-8680-B3FA24A56A5F}"/>
              </a:ext>
            </a:extLst>
          </p:cNvPr>
          <p:cNvSpPr/>
          <p:nvPr/>
        </p:nvSpPr>
        <p:spPr>
          <a:xfrm>
            <a:off x="8265008" y="1799320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39F802-DCF1-4104-881C-7DCB80A26065}"/>
              </a:ext>
            </a:extLst>
          </p:cNvPr>
          <p:cNvSpPr/>
          <p:nvPr/>
        </p:nvSpPr>
        <p:spPr>
          <a:xfrm>
            <a:off x="3930177" y="5919185"/>
            <a:ext cx="1108647" cy="4714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C96DB8-D116-4803-8815-B3C882CF7550}"/>
              </a:ext>
            </a:extLst>
          </p:cNvPr>
          <p:cNvSpPr/>
          <p:nvPr/>
        </p:nvSpPr>
        <p:spPr>
          <a:xfrm>
            <a:off x="2009497" y="2609410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03CFDE-E47C-4E0F-9C10-1683A4E26A4D}"/>
              </a:ext>
            </a:extLst>
          </p:cNvPr>
          <p:cNvSpPr/>
          <p:nvPr/>
        </p:nvSpPr>
        <p:spPr>
          <a:xfrm>
            <a:off x="3801911" y="2574779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774E160-9D73-46BD-915B-02FA22D82C33}"/>
              </a:ext>
            </a:extLst>
          </p:cNvPr>
          <p:cNvSpPr/>
          <p:nvPr/>
        </p:nvSpPr>
        <p:spPr>
          <a:xfrm>
            <a:off x="6136107" y="2564619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2AA19A-F165-4722-8680-B3FA24A56A5F}"/>
              </a:ext>
            </a:extLst>
          </p:cNvPr>
          <p:cNvSpPr/>
          <p:nvPr/>
        </p:nvSpPr>
        <p:spPr>
          <a:xfrm>
            <a:off x="8265008" y="2564619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FFC925-C9B7-40D3-9264-0D8B7330312B}"/>
              </a:ext>
            </a:extLst>
          </p:cNvPr>
          <p:cNvSpPr/>
          <p:nvPr/>
        </p:nvSpPr>
        <p:spPr>
          <a:xfrm>
            <a:off x="5988985" y="5931656"/>
            <a:ext cx="1049782" cy="48768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7C96DB8-D116-4803-8815-B3C882CF7550}"/>
              </a:ext>
            </a:extLst>
          </p:cNvPr>
          <p:cNvSpPr/>
          <p:nvPr/>
        </p:nvSpPr>
        <p:spPr>
          <a:xfrm>
            <a:off x="2009497" y="3374709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03CFDE-E47C-4E0F-9C10-1683A4E26A4D}"/>
              </a:ext>
            </a:extLst>
          </p:cNvPr>
          <p:cNvSpPr/>
          <p:nvPr/>
        </p:nvSpPr>
        <p:spPr>
          <a:xfrm>
            <a:off x="3801911" y="3340078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74E160-9D73-46BD-915B-02FA22D82C33}"/>
              </a:ext>
            </a:extLst>
          </p:cNvPr>
          <p:cNvSpPr/>
          <p:nvPr/>
        </p:nvSpPr>
        <p:spPr>
          <a:xfrm>
            <a:off x="6136107" y="3329918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2AA19A-F165-4722-8680-B3FA24A56A5F}"/>
              </a:ext>
            </a:extLst>
          </p:cNvPr>
          <p:cNvSpPr/>
          <p:nvPr/>
        </p:nvSpPr>
        <p:spPr>
          <a:xfrm>
            <a:off x="8265008" y="3329918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C96DB8-D116-4803-8815-B3C882CF7550}"/>
              </a:ext>
            </a:extLst>
          </p:cNvPr>
          <p:cNvSpPr/>
          <p:nvPr/>
        </p:nvSpPr>
        <p:spPr>
          <a:xfrm>
            <a:off x="2009497" y="4140008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03CFDE-E47C-4E0F-9C10-1683A4E26A4D}"/>
              </a:ext>
            </a:extLst>
          </p:cNvPr>
          <p:cNvSpPr/>
          <p:nvPr/>
        </p:nvSpPr>
        <p:spPr>
          <a:xfrm>
            <a:off x="3801911" y="4105377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74E160-9D73-46BD-915B-02FA22D82C33}"/>
              </a:ext>
            </a:extLst>
          </p:cNvPr>
          <p:cNvSpPr/>
          <p:nvPr/>
        </p:nvSpPr>
        <p:spPr>
          <a:xfrm>
            <a:off x="6136107" y="4095217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2AA19A-F165-4722-8680-B3FA24A56A5F}"/>
              </a:ext>
            </a:extLst>
          </p:cNvPr>
          <p:cNvSpPr/>
          <p:nvPr/>
        </p:nvSpPr>
        <p:spPr>
          <a:xfrm>
            <a:off x="8265008" y="4095217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C96DB8-D116-4803-8815-B3C882CF7550}"/>
              </a:ext>
            </a:extLst>
          </p:cNvPr>
          <p:cNvSpPr/>
          <p:nvPr/>
        </p:nvSpPr>
        <p:spPr>
          <a:xfrm>
            <a:off x="2009497" y="4905307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903CFDE-E47C-4E0F-9C10-1683A4E26A4D}"/>
              </a:ext>
            </a:extLst>
          </p:cNvPr>
          <p:cNvSpPr/>
          <p:nvPr/>
        </p:nvSpPr>
        <p:spPr>
          <a:xfrm>
            <a:off x="3801911" y="4870676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4E160-9D73-46BD-915B-02FA22D82C33}"/>
              </a:ext>
            </a:extLst>
          </p:cNvPr>
          <p:cNvSpPr/>
          <p:nvPr/>
        </p:nvSpPr>
        <p:spPr>
          <a:xfrm>
            <a:off x="6136107" y="4860516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2AA19A-F165-4722-8680-B3FA24A56A5F}"/>
              </a:ext>
            </a:extLst>
          </p:cNvPr>
          <p:cNvSpPr/>
          <p:nvPr/>
        </p:nvSpPr>
        <p:spPr>
          <a:xfrm>
            <a:off x="8265008" y="4860516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7054" y="5902961"/>
            <a:ext cx="1736436" cy="487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2299853" y="296716"/>
            <a:ext cx="8574957" cy="7106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FIELD MANEGER</a:t>
            </a:r>
            <a:r>
              <a:rPr lang="en-US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2134751" y="1377090"/>
            <a:ext cx="2315818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</a:rPr>
              <a:t>USER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4964921" y="1419839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FB40-DC70-4E98-AA2E-F6FE4905F67D}"/>
              </a:ext>
            </a:extLst>
          </p:cNvPr>
          <p:cNvSpPr/>
          <p:nvPr/>
        </p:nvSpPr>
        <p:spPr>
          <a:xfrm>
            <a:off x="5861927" y="1345296"/>
            <a:ext cx="5012886" cy="501926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2134751" y="2373997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5076239" y="2390147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20FF3-815E-4C2E-8892-36C9DECD4DFC}"/>
              </a:ext>
            </a:extLst>
          </p:cNvPr>
          <p:cNvSpPr/>
          <p:nvPr/>
        </p:nvSpPr>
        <p:spPr>
          <a:xfrm>
            <a:off x="5861928" y="2345422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2195304" y="3298374"/>
            <a:ext cx="2067339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 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5053380" y="3443695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31EB9-05FF-415A-B240-1BD7F2263483}"/>
              </a:ext>
            </a:extLst>
          </p:cNvPr>
          <p:cNvSpPr/>
          <p:nvPr/>
        </p:nvSpPr>
        <p:spPr>
          <a:xfrm>
            <a:off x="5861927" y="3289639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2077275" y="4323160"/>
            <a:ext cx="2361197" cy="5466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5053380" y="4387912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5861927" y="4253734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234778" y="6130234"/>
            <a:ext cx="1748761" cy="437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UPDATE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0882-1FE5-484E-A361-68F2EFBB4FF9}"/>
              </a:ext>
            </a:extLst>
          </p:cNvPr>
          <p:cNvSpPr/>
          <p:nvPr/>
        </p:nvSpPr>
        <p:spPr>
          <a:xfrm>
            <a:off x="9264671" y="6130234"/>
            <a:ext cx="1610139" cy="4373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3221F-D720-48A4-8223-7A0B1A228AD2}"/>
              </a:ext>
            </a:extLst>
          </p:cNvPr>
          <p:cNvSpPr txBox="1"/>
          <p:nvPr/>
        </p:nvSpPr>
        <p:spPr>
          <a:xfrm>
            <a:off x="6029325" y="1419839"/>
            <a:ext cx="31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AB9F6-7CD2-4F4F-9A97-0ED6692EFBAA}"/>
              </a:ext>
            </a:extLst>
          </p:cNvPr>
          <p:cNvSpPr txBox="1"/>
          <p:nvPr/>
        </p:nvSpPr>
        <p:spPr>
          <a:xfrm>
            <a:off x="6029325" y="2470102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529134-CD92-4E70-B34F-EA47D50CDDDB}"/>
              </a:ext>
            </a:extLst>
          </p:cNvPr>
          <p:cNvSpPr txBox="1"/>
          <p:nvPr/>
        </p:nvSpPr>
        <p:spPr>
          <a:xfrm>
            <a:off x="6029325" y="3443695"/>
            <a:ext cx="3235346" cy="37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D1DF41-8A6C-4D17-B00C-96DB9F81CE8E}"/>
              </a:ext>
            </a:extLst>
          </p:cNvPr>
          <p:cNvSpPr txBox="1"/>
          <p:nvPr/>
        </p:nvSpPr>
        <p:spPr>
          <a:xfrm>
            <a:off x="6029325" y="4387912"/>
            <a:ext cx="283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********************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4">
            <a:extLst>
              <a:ext uri="{FF2B5EF4-FFF2-40B4-BE49-F238E27FC236}">
                <a16:creationId xmlns:a16="http://schemas.microsoft.com/office/drawing/2014/main" id="{333A21F2-8A0F-4558-97D7-DA0FD3560AE3}"/>
              </a:ext>
            </a:extLst>
          </p:cNvPr>
          <p:cNvSpPr/>
          <p:nvPr/>
        </p:nvSpPr>
        <p:spPr>
          <a:xfrm rot="20642473">
            <a:off x="5000248" y="6408515"/>
            <a:ext cx="466061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1763 -0.0136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/>
      <p:bldP spid="7" grpId="0"/>
      <p:bldP spid="20" grpId="0"/>
      <p:bldP spid="21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2299853" y="296716"/>
            <a:ext cx="8574957" cy="7106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FIELD MANEGER</a:t>
            </a:r>
            <a:r>
              <a:rPr lang="en-US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2134751" y="1377090"/>
            <a:ext cx="2315818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</a:rPr>
              <a:t>USER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4964921" y="1419839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FB40-DC70-4E98-AA2E-F6FE4905F67D}"/>
              </a:ext>
            </a:extLst>
          </p:cNvPr>
          <p:cNvSpPr/>
          <p:nvPr/>
        </p:nvSpPr>
        <p:spPr>
          <a:xfrm>
            <a:off x="5861927" y="1345296"/>
            <a:ext cx="5012886" cy="501926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2134751" y="2373997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5076239" y="2390147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20FF3-815E-4C2E-8892-36C9DECD4DFC}"/>
              </a:ext>
            </a:extLst>
          </p:cNvPr>
          <p:cNvSpPr/>
          <p:nvPr/>
        </p:nvSpPr>
        <p:spPr>
          <a:xfrm>
            <a:off x="5861928" y="2345422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2195304" y="3298374"/>
            <a:ext cx="2067339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 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5053380" y="3443695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31EB9-05FF-415A-B240-1BD7F2263483}"/>
              </a:ext>
            </a:extLst>
          </p:cNvPr>
          <p:cNvSpPr/>
          <p:nvPr/>
        </p:nvSpPr>
        <p:spPr>
          <a:xfrm>
            <a:off x="5861927" y="3289639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2077275" y="4323160"/>
            <a:ext cx="2361197" cy="5466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5053380" y="4387912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5861927" y="4253734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185892" y="6130233"/>
            <a:ext cx="1677600" cy="437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UPDATE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0882-1FE5-484E-A361-68F2EFBB4FF9}"/>
              </a:ext>
            </a:extLst>
          </p:cNvPr>
          <p:cNvSpPr/>
          <p:nvPr/>
        </p:nvSpPr>
        <p:spPr>
          <a:xfrm>
            <a:off x="9131321" y="6130234"/>
            <a:ext cx="1743489" cy="4373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3221F-D720-48A4-8223-7A0B1A228AD2}"/>
              </a:ext>
            </a:extLst>
          </p:cNvPr>
          <p:cNvSpPr txBox="1"/>
          <p:nvPr/>
        </p:nvSpPr>
        <p:spPr>
          <a:xfrm>
            <a:off x="6029325" y="1419839"/>
            <a:ext cx="31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AB9F6-7CD2-4F4F-9A97-0ED6692EFBAA}"/>
              </a:ext>
            </a:extLst>
          </p:cNvPr>
          <p:cNvSpPr txBox="1"/>
          <p:nvPr/>
        </p:nvSpPr>
        <p:spPr>
          <a:xfrm>
            <a:off x="6029325" y="2470102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************************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529134-CD92-4E70-B34F-EA47D50CDDDB}"/>
              </a:ext>
            </a:extLst>
          </p:cNvPr>
          <p:cNvSpPr txBox="1"/>
          <p:nvPr/>
        </p:nvSpPr>
        <p:spPr>
          <a:xfrm>
            <a:off x="6029325" y="3443695"/>
            <a:ext cx="3235346" cy="37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************************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D1DF41-8A6C-4D17-B00C-96DB9F81CE8E}"/>
              </a:ext>
            </a:extLst>
          </p:cNvPr>
          <p:cNvSpPr txBox="1"/>
          <p:nvPr/>
        </p:nvSpPr>
        <p:spPr>
          <a:xfrm>
            <a:off x="6029325" y="4387912"/>
            <a:ext cx="283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*************************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21B7D-3F8F-4FD7-A458-AE7EE4D8ED57}"/>
              </a:ext>
            </a:extLst>
          </p:cNvPr>
          <p:cNvSpPr/>
          <p:nvPr/>
        </p:nvSpPr>
        <p:spPr>
          <a:xfrm>
            <a:off x="5076239" y="3218822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158" y="2584954"/>
            <a:ext cx="2632364" cy="1062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UPDATED SUCCESFULLY</a:t>
            </a:r>
          </a:p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9737" y="3146157"/>
            <a:ext cx="49244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ight Arrow 24">
            <a:extLst>
              <a:ext uri="{FF2B5EF4-FFF2-40B4-BE49-F238E27FC236}">
                <a16:creationId xmlns:a16="http://schemas.microsoft.com/office/drawing/2014/main" id="{0D61C547-1087-4C17-B431-9BBA28BFE391}"/>
              </a:ext>
            </a:extLst>
          </p:cNvPr>
          <p:cNvSpPr/>
          <p:nvPr/>
        </p:nvSpPr>
        <p:spPr>
          <a:xfrm rot="20642473">
            <a:off x="2740149" y="5945421"/>
            <a:ext cx="466061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20195 -0.38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1" y="-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0" grpId="0"/>
      <p:bldP spid="21" grpId="0"/>
      <p:bldP spid="8" grpId="0" animBg="1"/>
      <p:bldP spid="25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2299853" y="296716"/>
            <a:ext cx="8574957" cy="7106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3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MANEGER </a:t>
            </a:r>
            <a:r>
              <a:rPr lang="en-US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305040" y="6134077"/>
            <a:ext cx="1558451" cy="437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2071065" y="1287317"/>
            <a:ext cx="2315818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4964921" y="1419839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2140639" y="2114438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5076239" y="2114438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2195304" y="3022665"/>
            <a:ext cx="2067339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 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5053380" y="3167986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2077275" y="4047451"/>
            <a:ext cx="2361197" cy="5466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5053380" y="4112203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305040" y="6109984"/>
            <a:ext cx="1558451" cy="437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0882-1FE5-484E-A361-68F2EFBB4FF9}"/>
              </a:ext>
            </a:extLst>
          </p:cNvPr>
          <p:cNvSpPr/>
          <p:nvPr/>
        </p:nvSpPr>
        <p:spPr>
          <a:xfrm>
            <a:off x="9264671" y="6130234"/>
            <a:ext cx="1610139" cy="4373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AFB40-DC70-4E98-AA2E-F6FE4905F67D}"/>
              </a:ext>
            </a:extLst>
          </p:cNvPr>
          <p:cNvSpPr/>
          <p:nvPr/>
        </p:nvSpPr>
        <p:spPr>
          <a:xfrm>
            <a:off x="7481952" y="1263553"/>
            <a:ext cx="2763078" cy="501926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20FF3-815E-4C2E-8892-36C9DECD4DFC}"/>
              </a:ext>
            </a:extLst>
          </p:cNvPr>
          <p:cNvSpPr/>
          <p:nvPr/>
        </p:nvSpPr>
        <p:spPr>
          <a:xfrm>
            <a:off x="7603988" y="2144256"/>
            <a:ext cx="2763077" cy="526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*********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631EB9-05FF-415A-B240-1BD7F2263483}"/>
              </a:ext>
            </a:extLst>
          </p:cNvPr>
          <p:cNvSpPr/>
          <p:nvPr/>
        </p:nvSpPr>
        <p:spPr>
          <a:xfrm>
            <a:off x="7603987" y="3088473"/>
            <a:ext cx="2763077" cy="526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**********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7603987" y="4052568"/>
            <a:ext cx="2763077" cy="526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12080" y="2110608"/>
            <a:ext cx="3403600" cy="12515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sure?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9290" y="2894934"/>
            <a:ext cx="5289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6803" y="2896054"/>
            <a:ext cx="4812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9" name="Left Arrow 28"/>
          <p:cNvSpPr/>
          <p:nvPr/>
        </p:nvSpPr>
        <p:spPr>
          <a:xfrm rot="1881613">
            <a:off x="1508115" y="2855758"/>
            <a:ext cx="447040" cy="2783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53047 0.5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23" y="2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2299853" y="296716"/>
            <a:ext cx="8574957" cy="7106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3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MANEGER </a:t>
            </a:r>
            <a:r>
              <a:rPr lang="en-US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305040" y="6134077"/>
            <a:ext cx="1558451" cy="437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2071065" y="1287317"/>
            <a:ext cx="2315818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4964921" y="1419839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2071065" y="2226014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5012552" y="2214719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2131617" y="3122946"/>
            <a:ext cx="2067339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 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4989693" y="3268267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2013588" y="4147732"/>
            <a:ext cx="2361197" cy="5466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4989693" y="4212484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305040" y="6130235"/>
            <a:ext cx="1558451" cy="4373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0882-1FE5-484E-A361-68F2EFBB4FF9}"/>
              </a:ext>
            </a:extLst>
          </p:cNvPr>
          <p:cNvSpPr/>
          <p:nvPr/>
        </p:nvSpPr>
        <p:spPr>
          <a:xfrm>
            <a:off x="9264671" y="6130234"/>
            <a:ext cx="1610139" cy="4373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AFB40-DC70-4E98-AA2E-F6FE4905F67D}"/>
              </a:ext>
            </a:extLst>
          </p:cNvPr>
          <p:cNvSpPr/>
          <p:nvPr/>
        </p:nvSpPr>
        <p:spPr>
          <a:xfrm>
            <a:off x="7603987" y="1419839"/>
            <a:ext cx="2763078" cy="501926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*******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20FF3-815E-4C2E-8892-36C9DECD4DFC}"/>
              </a:ext>
            </a:extLst>
          </p:cNvPr>
          <p:cNvSpPr/>
          <p:nvPr/>
        </p:nvSpPr>
        <p:spPr>
          <a:xfrm>
            <a:off x="7540301" y="2244537"/>
            <a:ext cx="2763077" cy="526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*******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631EB9-05FF-415A-B240-1BD7F2263483}"/>
              </a:ext>
            </a:extLst>
          </p:cNvPr>
          <p:cNvSpPr/>
          <p:nvPr/>
        </p:nvSpPr>
        <p:spPr>
          <a:xfrm>
            <a:off x="7540300" y="3188754"/>
            <a:ext cx="2763077" cy="526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**********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7540300" y="4152849"/>
            <a:ext cx="2763077" cy="526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**********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37621" y="2121304"/>
            <a:ext cx="3403600" cy="12515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sure?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831" y="2905630"/>
            <a:ext cx="5289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2344" y="2906750"/>
            <a:ext cx="4812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9" name="Left Arrow 28"/>
          <p:cNvSpPr/>
          <p:nvPr/>
        </p:nvSpPr>
        <p:spPr>
          <a:xfrm rot="1881613">
            <a:off x="1508115" y="2855758"/>
            <a:ext cx="447040" cy="2783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073 0.50556 L 0.38372 0.03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-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2" grpId="0"/>
      <p:bldP spid="23" grpId="0"/>
      <p:bldP spid="24" grpId="0"/>
      <p:bldP spid="25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3949E6-6388-4D73-87CF-C0FCAEAC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91" y="0"/>
            <a:ext cx="4929908" cy="6788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13F9F4-6F91-4F6B-96AD-128AAF49D975}"/>
              </a:ext>
            </a:extLst>
          </p:cNvPr>
          <p:cNvSpPr/>
          <p:nvPr/>
        </p:nvSpPr>
        <p:spPr>
          <a:xfrm>
            <a:off x="1717557" y="1927236"/>
            <a:ext cx="2520351" cy="19058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EXECUTIVE ENGINEER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24130F-46E9-49D8-A4BF-2F45FD41FCD3}"/>
              </a:ext>
            </a:extLst>
          </p:cNvPr>
          <p:cNvSpPr/>
          <p:nvPr/>
        </p:nvSpPr>
        <p:spPr>
          <a:xfrm>
            <a:off x="4433855" y="1927237"/>
            <a:ext cx="2520350" cy="19058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 MANEGER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CD950-FC88-4CE0-BE2D-875B28EABA48}"/>
              </a:ext>
            </a:extLst>
          </p:cNvPr>
          <p:cNvSpPr/>
          <p:nvPr/>
        </p:nvSpPr>
        <p:spPr>
          <a:xfrm>
            <a:off x="4433855" y="4033126"/>
            <a:ext cx="2519544" cy="1905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3F9F4-6F91-4F6B-96AD-128AAF49D975}"/>
              </a:ext>
            </a:extLst>
          </p:cNvPr>
          <p:cNvSpPr/>
          <p:nvPr/>
        </p:nvSpPr>
        <p:spPr>
          <a:xfrm>
            <a:off x="1717556" y="4033126"/>
            <a:ext cx="2520351" cy="19058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7556" y="831273"/>
            <a:ext cx="5235844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7619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6417" y="234705"/>
            <a:ext cx="4536637" cy="5103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81535-1B0F-4415-95DE-AF5EE074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980" y="23331"/>
            <a:ext cx="6258338" cy="5526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A4F48B-D12C-427A-BCFD-9992D13EA797}"/>
              </a:ext>
            </a:extLst>
          </p:cNvPr>
          <p:cNvSpPr/>
          <p:nvPr/>
        </p:nvSpPr>
        <p:spPr>
          <a:xfrm>
            <a:off x="2914526" y="3945329"/>
            <a:ext cx="2131494" cy="5934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D8F8D-C085-4D17-881D-D856963A1373}"/>
              </a:ext>
            </a:extLst>
          </p:cNvPr>
          <p:cNvSpPr/>
          <p:nvPr/>
        </p:nvSpPr>
        <p:spPr>
          <a:xfrm>
            <a:off x="618734" y="3945328"/>
            <a:ext cx="2170648" cy="593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8462" y="2229428"/>
            <a:ext cx="120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9" name="Minus 18"/>
          <p:cNvSpPr/>
          <p:nvPr/>
        </p:nvSpPr>
        <p:spPr>
          <a:xfrm>
            <a:off x="2080641" y="2429483"/>
            <a:ext cx="3087557" cy="142309"/>
          </a:xfrm>
          <a:prstGeom prst="mathMinus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8509" y="2972318"/>
            <a:ext cx="177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Minus 20"/>
          <p:cNvSpPr/>
          <p:nvPr/>
        </p:nvSpPr>
        <p:spPr>
          <a:xfrm>
            <a:off x="2102577" y="3224351"/>
            <a:ext cx="3087557" cy="142309"/>
          </a:xfrm>
          <a:prstGeom prst="mathMinus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656632" y="4103499"/>
            <a:ext cx="446487" cy="258618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0800000">
            <a:off x="4412344" y="4101434"/>
            <a:ext cx="446487" cy="258618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61" y="342190"/>
            <a:ext cx="1455950" cy="1455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24237" y="3050601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84312" y="3046218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45597" y="3041942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44776" y="3041942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7734" y="3041941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77504" y="3041941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94681" y="3055886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4451" y="3060608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5078" y="3059869"/>
            <a:ext cx="120085" cy="1515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8800" y="2078523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**** *** ****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A4F48B-D12C-427A-BCFD-9992D13EA797}"/>
              </a:ext>
            </a:extLst>
          </p:cNvPr>
          <p:cNvSpPr/>
          <p:nvPr/>
        </p:nvSpPr>
        <p:spPr>
          <a:xfrm>
            <a:off x="2911560" y="3943798"/>
            <a:ext cx="2131494" cy="5934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31" name="Left Arrow 30"/>
          <p:cNvSpPr/>
          <p:nvPr/>
        </p:nvSpPr>
        <p:spPr>
          <a:xfrm rot="10800000">
            <a:off x="4412344" y="4111207"/>
            <a:ext cx="446487" cy="258618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 rot="2011615">
            <a:off x="4849705" y="4818365"/>
            <a:ext cx="431425" cy="24014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9783" y="5729919"/>
            <a:ext cx="6455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 IN PANEL OF FIELD MANEGER</a:t>
            </a:r>
          </a:p>
        </p:txBody>
      </p:sp>
    </p:spTree>
    <p:extLst>
      <p:ext uri="{BB962C8B-B14F-4D97-AF65-F5344CB8AC3E}">
        <p14:creationId xmlns:p14="http://schemas.microsoft.com/office/powerpoint/2010/main" val="28322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582 -0.0784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5" grpId="0" animBg="1"/>
      <p:bldP spid="27" grpId="0" animBg="1"/>
      <p:bldP spid="6" grpId="0"/>
      <p:bldP spid="28" grpId="0" animBg="1"/>
      <p:bldP spid="31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1C1BA-FAB8-4510-94C3-8AA457F36C88}"/>
              </a:ext>
            </a:extLst>
          </p:cNvPr>
          <p:cNvSpPr/>
          <p:nvPr/>
        </p:nvSpPr>
        <p:spPr>
          <a:xfrm>
            <a:off x="3112654" y="3169779"/>
            <a:ext cx="3528291" cy="11990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ADD 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6934402" y="1785831"/>
            <a:ext cx="3484216" cy="12252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CUSTOMER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F3A02-63E8-4F77-976C-439F343BA384}"/>
              </a:ext>
            </a:extLst>
          </p:cNvPr>
          <p:cNvSpPr/>
          <p:nvPr/>
        </p:nvSpPr>
        <p:spPr>
          <a:xfrm>
            <a:off x="6934402" y="3169779"/>
            <a:ext cx="3484216" cy="11990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LOG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3118728" y="1785832"/>
            <a:ext cx="3522217" cy="12252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ISSUE BILL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2654" y="618853"/>
            <a:ext cx="7305964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4494" y="801771"/>
            <a:ext cx="5762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MANEGER DASHBOARD</a:t>
            </a:r>
          </a:p>
        </p:txBody>
      </p:sp>
    </p:spTree>
    <p:extLst>
      <p:ext uri="{BB962C8B-B14F-4D97-AF65-F5344CB8AC3E}">
        <p14:creationId xmlns:p14="http://schemas.microsoft.com/office/powerpoint/2010/main" val="5614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tx2">
                <a:lumMod val="50000"/>
              </a:schemeClr>
            </a:gs>
            <a:gs pos="64000">
              <a:schemeClr val="bg1">
                <a:lumMod val="65000"/>
                <a:lumOff val="35000"/>
              </a:schemeClr>
            </a:gs>
            <a:gs pos="86000">
              <a:schemeClr val="bg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913467" y="894423"/>
            <a:ext cx="5136293" cy="44700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8980" y="894423"/>
            <a:ext cx="6587580" cy="58010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178980" y="93345"/>
            <a:ext cx="11837502" cy="6618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spc="3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BILLING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452853" y="1064260"/>
            <a:ext cx="2315818" cy="526774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Admin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2736226" y="1258750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004B0-67FD-457E-BEDE-0F3783B6A771}"/>
              </a:ext>
            </a:extLst>
          </p:cNvPr>
          <p:cNvSpPr/>
          <p:nvPr/>
        </p:nvSpPr>
        <p:spPr>
          <a:xfrm>
            <a:off x="452853" y="1746193"/>
            <a:ext cx="2302897" cy="526774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Issue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94216-E6B0-44A2-A791-4A616B160232}"/>
              </a:ext>
            </a:extLst>
          </p:cNvPr>
          <p:cNvSpPr/>
          <p:nvPr/>
        </p:nvSpPr>
        <p:spPr>
          <a:xfrm>
            <a:off x="2785726" y="1899150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447040" y="2401514"/>
            <a:ext cx="2298550" cy="526774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Billing Month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2824686" y="2489918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447041" y="3068319"/>
            <a:ext cx="2298549" cy="526774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Due 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2832132" y="3201517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447041" y="3770907"/>
            <a:ext cx="2298549" cy="546651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Total Energy Charges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2825854" y="3824730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025553" y="5845947"/>
            <a:ext cx="2627358" cy="87729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 FOR APPROVAL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0882-1FE5-484E-A361-68F2EFBB4FF9}"/>
              </a:ext>
            </a:extLst>
          </p:cNvPr>
          <p:cNvSpPr/>
          <p:nvPr/>
        </p:nvSpPr>
        <p:spPr>
          <a:xfrm>
            <a:off x="9790545" y="5818147"/>
            <a:ext cx="2259215" cy="8772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AA567-0389-4ACD-9357-C054A71320FB}"/>
              </a:ext>
            </a:extLst>
          </p:cNvPr>
          <p:cNvSpPr/>
          <p:nvPr/>
        </p:nvSpPr>
        <p:spPr>
          <a:xfrm>
            <a:off x="447041" y="4437712"/>
            <a:ext cx="2298549" cy="546651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Previous Dues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D2EBC7-42C9-499E-ACCE-6AB2201C170D}"/>
              </a:ext>
            </a:extLst>
          </p:cNvPr>
          <p:cNvSpPr/>
          <p:nvPr/>
        </p:nvSpPr>
        <p:spPr>
          <a:xfrm>
            <a:off x="447041" y="5158078"/>
            <a:ext cx="2298549" cy="546651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79AA31-4EF5-4FED-BD39-AED0911DD18B}"/>
              </a:ext>
            </a:extLst>
          </p:cNvPr>
          <p:cNvSpPr/>
          <p:nvPr/>
        </p:nvSpPr>
        <p:spPr>
          <a:xfrm>
            <a:off x="447041" y="5865000"/>
            <a:ext cx="2298549" cy="546651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Total Bill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6F0F18-8D66-4C8B-ACA9-6987E453B9AE}"/>
              </a:ext>
            </a:extLst>
          </p:cNvPr>
          <p:cNvSpPr/>
          <p:nvPr/>
        </p:nvSpPr>
        <p:spPr>
          <a:xfrm>
            <a:off x="2812873" y="4627312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68438-BCF2-4354-BD1D-4BE0E936138F}"/>
              </a:ext>
            </a:extLst>
          </p:cNvPr>
          <p:cNvSpPr/>
          <p:nvPr/>
        </p:nvSpPr>
        <p:spPr>
          <a:xfrm>
            <a:off x="2797843" y="5235123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DF2579-4381-4FCC-BCDD-94BAA56F6785}"/>
              </a:ext>
            </a:extLst>
          </p:cNvPr>
          <p:cNvSpPr/>
          <p:nvPr/>
        </p:nvSpPr>
        <p:spPr>
          <a:xfrm>
            <a:off x="2797843" y="6053107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3037433" y="1085845"/>
            <a:ext cx="3495447" cy="526774"/>
          </a:xfrm>
          <a:prstGeom prst="rect">
            <a:avLst/>
          </a:prstGeom>
          <a:noFill/>
          <a:ln w="38100">
            <a:solidFill>
              <a:srgbClr val="212121">
                <a:lumMod val="25000"/>
                <a:lumOff val="75000"/>
              </a:srgbClr>
            </a:solidFill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3037432" y="1746193"/>
            <a:ext cx="3475327" cy="526774"/>
          </a:xfrm>
          <a:prstGeom prst="rect">
            <a:avLst/>
          </a:prstGeom>
          <a:noFill/>
          <a:ln w="38100">
            <a:solidFill>
              <a:srgbClr val="212121">
                <a:lumMod val="25000"/>
                <a:lumOff val="75000"/>
              </a:srgbClr>
            </a:solidFill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3017312" y="2384780"/>
            <a:ext cx="3495447" cy="526774"/>
          </a:xfrm>
          <a:prstGeom prst="rect">
            <a:avLst/>
          </a:prstGeom>
          <a:noFill/>
          <a:ln w="38100">
            <a:solidFill>
              <a:srgbClr val="212121">
                <a:lumMod val="25000"/>
                <a:lumOff val="75000"/>
              </a:srgbClr>
            </a:solidFill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3037432" y="3077278"/>
            <a:ext cx="3495447" cy="526774"/>
          </a:xfrm>
          <a:prstGeom prst="rect">
            <a:avLst/>
          </a:prstGeom>
          <a:noFill/>
          <a:ln w="38100">
            <a:solidFill>
              <a:srgbClr val="212121">
                <a:lumMod val="25000"/>
                <a:lumOff val="75000"/>
              </a:srgbClr>
            </a:solidFill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3043274" y="3753151"/>
            <a:ext cx="3495447" cy="526774"/>
          </a:xfrm>
          <a:prstGeom prst="rect">
            <a:avLst/>
          </a:prstGeom>
          <a:noFill/>
          <a:ln w="38100">
            <a:solidFill>
              <a:srgbClr val="212121">
                <a:lumMod val="25000"/>
                <a:lumOff val="75000"/>
              </a:srgbClr>
            </a:solidFill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3017313" y="4473738"/>
            <a:ext cx="3495447" cy="526774"/>
          </a:xfrm>
          <a:prstGeom prst="rect">
            <a:avLst/>
          </a:prstGeom>
          <a:noFill/>
          <a:ln w="38100">
            <a:solidFill>
              <a:srgbClr val="212121">
                <a:lumMod val="25000"/>
                <a:lumOff val="75000"/>
              </a:srgbClr>
            </a:solidFill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3037433" y="5187749"/>
            <a:ext cx="3495447" cy="526774"/>
          </a:xfrm>
          <a:prstGeom prst="rect">
            <a:avLst/>
          </a:prstGeom>
          <a:noFill/>
          <a:ln w="38100">
            <a:solidFill>
              <a:srgbClr val="212121">
                <a:lumMod val="25000"/>
                <a:lumOff val="75000"/>
              </a:srgbClr>
            </a:solidFill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3004583" y="5928867"/>
            <a:ext cx="3508176" cy="491590"/>
          </a:xfrm>
          <a:prstGeom prst="rect">
            <a:avLst/>
          </a:prstGeom>
          <a:noFill/>
          <a:ln w="38100">
            <a:solidFill>
              <a:srgbClr val="212121">
                <a:lumMod val="25000"/>
                <a:lumOff val="75000"/>
              </a:srgbClr>
            </a:solidFill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72948" y="1704252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USER DETAILS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C50882-1FE5-484E-A361-68F2EFBB4FF9}"/>
              </a:ext>
            </a:extLst>
          </p:cNvPr>
          <p:cNvSpPr/>
          <p:nvPr/>
        </p:nvSpPr>
        <p:spPr>
          <a:xfrm>
            <a:off x="8231359" y="2480036"/>
            <a:ext cx="2078383" cy="8772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SHOW MORE DETAILS</a:t>
            </a:r>
          </a:p>
        </p:txBody>
      </p:sp>
    </p:spTree>
    <p:extLst>
      <p:ext uri="{BB962C8B-B14F-4D97-AF65-F5344CB8AC3E}">
        <p14:creationId xmlns:p14="http://schemas.microsoft.com/office/powerpoint/2010/main" val="40066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5000">
              <a:schemeClr val="tx1">
                <a:lumMod val="75000"/>
              </a:schemeClr>
            </a:gs>
            <a:gs pos="0">
              <a:schemeClr val="accent1">
                <a:lumMod val="5000"/>
                <a:lumOff val="95000"/>
              </a:schemeClr>
            </a:gs>
            <a:gs pos="18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883451" y="399497"/>
            <a:ext cx="4780557" cy="548775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6684" y="383622"/>
            <a:ext cx="6192662" cy="548775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96DB8-D116-4803-8815-B3C882CF7550}"/>
              </a:ext>
            </a:extLst>
          </p:cNvPr>
          <p:cNvSpPr/>
          <p:nvPr/>
        </p:nvSpPr>
        <p:spPr>
          <a:xfrm>
            <a:off x="3253125" y="1505593"/>
            <a:ext cx="175577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Rehnuma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FED31-B302-4DE5-A36A-710858E065CD}"/>
              </a:ext>
            </a:extLst>
          </p:cNvPr>
          <p:cNvSpPr/>
          <p:nvPr/>
        </p:nvSpPr>
        <p:spPr>
          <a:xfrm>
            <a:off x="3253124" y="3080560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57689495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3CFDE-E47C-4E0F-9C10-1683A4E26A4D}"/>
              </a:ext>
            </a:extLst>
          </p:cNvPr>
          <p:cNvSpPr/>
          <p:nvPr/>
        </p:nvSpPr>
        <p:spPr>
          <a:xfrm>
            <a:off x="3253125" y="3875370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30/1 Bashabo, Dhaka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4E160-9D73-46BD-915B-02FA22D82C33}"/>
              </a:ext>
            </a:extLst>
          </p:cNvPr>
          <p:cNvSpPr/>
          <p:nvPr/>
        </p:nvSpPr>
        <p:spPr>
          <a:xfrm>
            <a:off x="3253125" y="4715035"/>
            <a:ext cx="175577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480 013 3575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AA19A-F165-4722-8680-B3FA24A56A5F}"/>
              </a:ext>
            </a:extLst>
          </p:cNvPr>
          <p:cNvSpPr/>
          <p:nvPr/>
        </p:nvSpPr>
        <p:spPr>
          <a:xfrm>
            <a:off x="3253125" y="2285750"/>
            <a:ext cx="175577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 AUG 2020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9766" y="574468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DETAILS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2312" y="15782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Name: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0789" y="227811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Register Date: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9905" y="300820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Meter No.: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83868" y="394183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Address: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85608" y="4788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NID: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53496" y="590937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BILLING MONTHS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4083"/>
              </p:ext>
            </p:extLst>
          </p:nvPr>
        </p:nvGraphicFramePr>
        <p:xfrm>
          <a:off x="7365549" y="1993273"/>
          <a:ext cx="3976706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0807">
                  <a:extLst>
                    <a:ext uri="{9D8B030D-6E8A-4147-A177-3AD203B41FA5}">
                      <a16:colId xmlns:a16="http://schemas.microsoft.com/office/drawing/2014/main" val="3224540552"/>
                    </a:ext>
                  </a:extLst>
                </a:gridCol>
                <a:gridCol w="1200807">
                  <a:extLst>
                    <a:ext uri="{9D8B030D-6E8A-4147-A177-3AD203B41FA5}">
                      <a16:colId xmlns:a16="http://schemas.microsoft.com/office/drawing/2014/main" val="2044622530"/>
                    </a:ext>
                  </a:extLst>
                </a:gridCol>
                <a:gridCol w="1575092">
                  <a:extLst>
                    <a:ext uri="{9D8B030D-6E8A-4147-A177-3AD203B41FA5}">
                      <a16:colId xmlns:a16="http://schemas.microsoft.com/office/drawing/2014/main" val="544351144"/>
                    </a:ext>
                  </a:extLst>
                </a:gridCol>
              </a:tblGrid>
              <a:tr h="3517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81130"/>
                  </a:ext>
                </a:extLst>
              </a:tr>
              <a:tr h="351702"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10538"/>
                  </a:ext>
                </a:extLst>
              </a:tr>
              <a:tr h="351702"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86556"/>
                  </a:ext>
                </a:extLst>
              </a:tr>
              <a:tr h="351702"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27328"/>
                  </a:ext>
                </a:extLst>
              </a:tr>
              <a:tr h="351702"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35938"/>
                  </a:ext>
                </a:extLst>
              </a:tr>
              <a:tr h="351702"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96105"/>
                  </a:ext>
                </a:extLst>
              </a:tr>
              <a:tr h="351702"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67717"/>
                  </a:ext>
                </a:extLst>
              </a:tr>
              <a:tr h="351702"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3274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C84B9E5-BA35-432E-B53E-6E81EA25F02D}"/>
              </a:ext>
            </a:extLst>
          </p:cNvPr>
          <p:cNvSpPr/>
          <p:nvPr/>
        </p:nvSpPr>
        <p:spPr>
          <a:xfrm>
            <a:off x="10506710" y="6127357"/>
            <a:ext cx="1422400" cy="487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25341" y="2362003"/>
            <a:ext cx="316310" cy="25573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18886" y="2362003"/>
            <a:ext cx="319024" cy="3556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022627" y="4547070"/>
            <a:ext cx="319024" cy="3556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>
            <a:off x="11091461" y="2400660"/>
            <a:ext cx="199771" cy="245348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 rot="10800000">
            <a:off x="11018690" y="4610782"/>
            <a:ext cx="272542" cy="261542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025341" y="2851482"/>
            <a:ext cx="309753" cy="55694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3949E6-6388-4D73-87CF-C0FCAEAC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91" y="0"/>
            <a:ext cx="4929908" cy="6788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13F9F4-6F91-4F6B-96AD-128AAF49D975}"/>
              </a:ext>
            </a:extLst>
          </p:cNvPr>
          <p:cNvSpPr/>
          <p:nvPr/>
        </p:nvSpPr>
        <p:spPr>
          <a:xfrm>
            <a:off x="1717557" y="1927236"/>
            <a:ext cx="2520351" cy="19058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EXECUTIVE ENGINEER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24130F-46E9-49D8-A4BF-2F45FD41FCD3}"/>
              </a:ext>
            </a:extLst>
          </p:cNvPr>
          <p:cNvSpPr/>
          <p:nvPr/>
        </p:nvSpPr>
        <p:spPr>
          <a:xfrm>
            <a:off x="4433855" y="1927237"/>
            <a:ext cx="2520350" cy="19058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 MANEGER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CD950-FC88-4CE0-BE2D-875B28EABA48}"/>
              </a:ext>
            </a:extLst>
          </p:cNvPr>
          <p:cNvSpPr/>
          <p:nvPr/>
        </p:nvSpPr>
        <p:spPr>
          <a:xfrm>
            <a:off x="4433855" y="4033126"/>
            <a:ext cx="2519544" cy="1905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3F9F4-6F91-4F6B-96AD-128AAF49D975}"/>
              </a:ext>
            </a:extLst>
          </p:cNvPr>
          <p:cNvSpPr/>
          <p:nvPr/>
        </p:nvSpPr>
        <p:spPr>
          <a:xfrm>
            <a:off x="1717556" y="4033126"/>
            <a:ext cx="2520351" cy="19058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7556" y="831273"/>
            <a:ext cx="5235844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074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1C1BA-FAB8-4510-94C3-8AA457F36C88}"/>
              </a:ext>
            </a:extLst>
          </p:cNvPr>
          <p:cNvSpPr/>
          <p:nvPr/>
        </p:nvSpPr>
        <p:spPr>
          <a:xfrm>
            <a:off x="3112654" y="3169779"/>
            <a:ext cx="3528291" cy="11990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ADD 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6934402" y="1785831"/>
            <a:ext cx="3484216" cy="12252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CUSTOMER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F3A02-63E8-4F77-976C-439F343BA384}"/>
              </a:ext>
            </a:extLst>
          </p:cNvPr>
          <p:cNvSpPr/>
          <p:nvPr/>
        </p:nvSpPr>
        <p:spPr>
          <a:xfrm>
            <a:off x="6934402" y="3169779"/>
            <a:ext cx="3484216" cy="11990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LOG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3118728" y="1785832"/>
            <a:ext cx="3522217" cy="12252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ISSUE BILL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2654" y="618853"/>
            <a:ext cx="7305964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4494" y="801771"/>
            <a:ext cx="5762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MANEGER DASHBOARD</a:t>
            </a:r>
          </a:p>
        </p:txBody>
      </p:sp>
    </p:spTree>
    <p:extLst>
      <p:ext uri="{BB962C8B-B14F-4D97-AF65-F5344CB8AC3E}">
        <p14:creationId xmlns:p14="http://schemas.microsoft.com/office/powerpoint/2010/main" val="37814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2299853" y="296716"/>
            <a:ext cx="8574957" cy="7106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3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</a:t>
            </a:r>
            <a:r>
              <a:rPr lang="en-US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2071065" y="1287317"/>
            <a:ext cx="2315818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4964921" y="1419839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FB40-DC70-4E98-AA2E-F6FE4905F67D}"/>
              </a:ext>
            </a:extLst>
          </p:cNvPr>
          <p:cNvSpPr/>
          <p:nvPr/>
        </p:nvSpPr>
        <p:spPr>
          <a:xfrm>
            <a:off x="5861927" y="1345296"/>
            <a:ext cx="5012886" cy="501926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004B0-67FD-457E-BEDE-0F3783B6A771}"/>
              </a:ext>
            </a:extLst>
          </p:cNvPr>
          <p:cNvSpPr/>
          <p:nvPr/>
        </p:nvSpPr>
        <p:spPr>
          <a:xfrm>
            <a:off x="2111147" y="2231535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METER 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94216-E6B0-44A2-A791-4A616B160232}"/>
              </a:ext>
            </a:extLst>
          </p:cNvPr>
          <p:cNvSpPr/>
          <p:nvPr/>
        </p:nvSpPr>
        <p:spPr>
          <a:xfrm>
            <a:off x="5053380" y="2254725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4597F-6A91-499B-BB44-70C85A9F1B69}"/>
              </a:ext>
            </a:extLst>
          </p:cNvPr>
          <p:cNvSpPr/>
          <p:nvPr/>
        </p:nvSpPr>
        <p:spPr>
          <a:xfrm>
            <a:off x="5861927" y="2180183"/>
            <a:ext cx="5012886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2134752" y="3230117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5076239" y="3218822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20FF3-815E-4C2E-8892-36C9DECD4DFC}"/>
              </a:ext>
            </a:extLst>
          </p:cNvPr>
          <p:cNvSpPr/>
          <p:nvPr/>
        </p:nvSpPr>
        <p:spPr>
          <a:xfrm>
            <a:off x="5861928" y="3174097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2195304" y="4127049"/>
            <a:ext cx="2067339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 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5053380" y="4272370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31EB9-05FF-415A-B240-1BD7F2263483}"/>
              </a:ext>
            </a:extLst>
          </p:cNvPr>
          <p:cNvSpPr/>
          <p:nvPr/>
        </p:nvSpPr>
        <p:spPr>
          <a:xfrm>
            <a:off x="5861927" y="4118314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2077275" y="5151835"/>
            <a:ext cx="2361197" cy="5466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5053380" y="5216587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5861927" y="5082409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382560" y="6130233"/>
            <a:ext cx="1480931" cy="437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0882-1FE5-484E-A361-68F2EFBB4FF9}"/>
              </a:ext>
            </a:extLst>
          </p:cNvPr>
          <p:cNvSpPr/>
          <p:nvPr/>
        </p:nvSpPr>
        <p:spPr>
          <a:xfrm>
            <a:off x="9264671" y="6130234"/>
            <a:ext cx="1610139" cy="4373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7900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1C1BA-FAB8-4510-94C3-8AA457F36C88}"/>
              </a:ext>
            </a:extLst>
          </p:cNvPr>
          <p:cNvSpPr/>
          <p:nvPr/>
        </p:nvSpPr>
        <p:spPr>
          <a:xfrm>
            <a:off x="3112654" y="3169779"/>
            <a:ext cx="3528291" cy="11990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ADD 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6934402" y="1785831"/>
            <a:ext cx="3484216" cy="12252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CUSTOMER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F3A02-63E8-4F77-976C-439F343BA384}"/>
              </a:ext>
            </a:extLst>
          </p:cNvPr>
          <p:cNvSpPr/>
          <p:nvPr/>
        </p:nvSpPr>
        <p:spPr>
          <a:xfrm>
            <a:off x="6934402" y="3169779"/>
            <a:ext cx="3484216" cy="11990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LOG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3118728" y="1785832"/>
            <a:ext cx="3522217" cy="12252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ISSUE BILL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2654" y="618853"/>
            <a:ext cx="7305964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4494" y="801771"/>
            <a:ext cx="5762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MANEGER DASHBOARD</a:t>
            </a:r>
          </a:p>
        </p:txBody>
      </p:sp>
    </p:spTree>
    <p:extLst>
      <p:ext uri="{BB962C8B-B14F-4D97-AF65-F5344CB8AC3E}">
        <p14:creationId xmlns:p14="http://schemas.microsoft.com/office/powerpoint/2010/main" val="42395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5000">
              <a:schemeClr val="tx1">
                <a:lumMod val="75000"/>
              </a:schemeClr>
            </a:gs>
            <a:gs pos="0">
              <a:schemeClr val="accent1">
                <a:lumMod val="5000"/>
                <a:lumOff val="95000"/>
              </a:schemeClr>
            </a:gs>
            <a:gs pos="18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B4E099B-2174-4346-90B0-CB4BD843B034}"/>
              </a:ext>
            </a:extLst>
          </p:cNvPr>
          <p:cNvSpPr/>
          <p:nvPr/>
        </p:nvSpPr>
        <p:spPr>
          <a:xfrm>
            <a:off x="0" y="5523472"/>
            <a:ext cx="12192000" cy="13040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shade val="30000"/>
                  <a:satMod val="115000"/>
                </a:schemeClr>
              </a:gs>
              <a:gs pos="50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Enter ID: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E099B-2174-4346-90B0-CB4BD843B034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shade val="30000"/>
                  <a:satMod val="115000"/>
                </a:schemeClr>
              </a:gs>
              <a:gs pos="50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Name            Meter No            Address               NID no           Registered Date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96DB8-D116-4803-8815-B3C882CF7550}"/>
              </a:ext>
            </a:extLst>
          </p:cNvPr>
          <p:cNvSpPr/>
          <p:nvPr/>
        </p:nvSpPr>
        <p:spPr>
          <a:xfrm>
            <a:off x="71120" y="1078812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Rehnuma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FED31-B302-4DE5-A36A-710858E065CD}"/>
              </a:ext>
            </a:extLst>
          </p:cNvPr>
          <p:cNvSpPr/>
          <p:nvPr/>
        </p:nvSpPr>
        <p:spPr>
          <a:xfrm>
            <a:off x="1452880" y="1078812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57689495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3CFDE-E47C-4E0F-9C10-1683A4E26A4D}"/>
              </a:ext>
            </a:extLst>
          </p:cNvPr>
          <p:cNvSpPr/>
          <p:nvPr/>
        </p:nvSpPr>
        <p:spPr>
          <a:xfrm>
            <a:off x="3048000" y="1078812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30/1 Bashabo, Dhaka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4E160-9D73-46BD-915B-02FA22D82C33}"/>
              </a:ext>
            </a:extLst>
          </p:cNvPr>
          <p:cNvSpPr/>
          <p:nvPr/>
        </p:nvSpPr>
        <p:spPr>
          <a:xfrm>
            <a:off x="5039360" y="1078812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480 013 3575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AA19A-F165-4722-8680-B3FA24A56A5F}"/>
              </a:ext>
            </a:extLst>
          </p:cNvPr>
          <p:cNvSpPr/>
          <p:nvPr/>
        </p:nvSpPr>
        <p:spPr>
          <a:xfrm>
            <a:off x="6715760" y="1078812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 AUG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9F802-DCF1-4104-881C-7DCB80A26065}"/>
              </a:ext>
            </a:extLst>
          </p:cNvPr>
          <p:cNvSpPr/>
          <p:nvPr/>
        </p:nvSpPr>
        <p:spPr>
          <a:xfrm>
            <a:off x="9043861" y="1069730"/>
            <a:ext cx="1023366" cy="4876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FFC925-C9B7-40D3-9264-0D8B7330312B}"/>
              </a:ext>
            </a:extLst>
          </p:cNvPr>
          <p:cNvSpPr/>
          <p:nvPr/>
        </p:nvSpPr>
        <p:spPr>
          <a:xfrm>
            <a:off x="10422636" y="1088973"/>
            <a:ext cx="933069" cy="48768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6098A-2211-47C7-939E-9706E7A5800D}"/>
              </a:ext>
            </a:extLst>
          </p:cNvPr>
          <p:cNvSpPr/>
          <p:nvPr/>
        </p:nvSpPr>
        <p:spPr>
          <a:xfrm>
            <a:off x="71120" y="2011746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Ariyan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3B688-3D71-49FF-AA77-08C115DC10FE}"/>
              </a:ext>
            </a:extLst>
          </p:cNvPr>
          <p:cNvSpPr/>
          <p:nvPr/>
        </p:nvSpPr>
        <p:spPr>
          <a:xfrm>
            <a:off x="1452880" y="2011746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73839393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CDE84-6434-4FAE-8E64-BF1F6FA34F22}"/>
              </a:ext>
            </a:extLst>
          </p:cNvPr>
          <p:cNvSpPr/>
          <p:nvPr/>
        </p:nvSpPr>
        <p:spPr>
          <a:xfrm>
            <a:off x="3048000" y="2011746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55/9 Uttara, Dhaka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11FB7-6104-43CA-937F-3DD568E3E2ED}"/>
              </a:ext>
            </a:extLst>
          </p:cNvPr>
          <p:cNvSpPr/>
          <p:nvPr/>
        </p:nvSpPr>
        <p:spPr>
          <a:xfrm>
            <a:off x="5029200" y="2011746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990 645 7382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E173C-3A9A-42DF-89DE-99DE48309622}"/>
              </a:ext>
            </a:extLst>
          </p:cNvPr>
          <p:cNvSpPr/>
          <p:nvPr/>
        </p:nvSpPr>
        <p:spPr>
          <a:xfrm>
            <a:off x="6715760" y="2011746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 May 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3ABC36-436E-4BE9-8CEF-B5B48865F431}"/>
              </a:ext>
            </a:extLst>
          </p:cNvPr>
          <p:cNvSpPr/>
          <p:nvPr/>
        </p:nvSpPr>
        <p:spPr>
          <a:xfrm>
            <a:off x="9033891" y="2002966"/>
            <a:ext cx="1023366" cy="4876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71B40C-7275-4E1A-967F-A4B5EF1DB6DE}"/>
              </a:ext>
            </a:extLst>
          </p:cNvPr>
          <p:cNvSpPr/>
          <p:nvPr/>
        </p:nvSpPr>
        <p:spPr>
          <a:xfrm>
            <a:off x="10422635" y="2011746"/>
            <a:ext cx="933069" cy="48768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CF2C75-9CDA-4183-ADF4-32880E6F02B1}"/>
              </a:ext>
            </a:extLst>
          </p:cNvPr>
          <p:cNvSpPr/>
          <p:nvPr/>
        </p:nvSpPr>
        <p:spPr>
          <a:xfrm>
            <a:off x="88900" y="2843941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Raiyan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62DFEE-1C59-48C5-80F8-B79C314FBE7B}"/>
              </a:ext>
            </a:extLst>
          </p:cNvPr>
          <p:cNvSpPr/>
          <p:nvPr/>
        </p:nvSpPr>
        <p:spPr>
          <a:xfrm>
            <a:off x="1452880" y="2854101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68483839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C04ED1-F19A-4B06-B585-68166D4031EE}"/>
              </a:ext>
            </a:extLst>
          </p:cNvPr>
          <p:cNvSpPr/>
          <p:nvPr/>
        </p:nvSpPr>
        <p:spPr>
          <a:xfrm>
            <a:off x="3030220" y="2864263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77/9 Mirpur, Dhaka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EE946D-9DFE-486E-A617-7E0AFBF1CB8F}"/>
              </a:ext>
            </a:extLst>
          </p:cNvPr>
          <p:cNvSpPr/>
          <p:nvPr/>
        </p:nvSpPr>
        <p:spPr>
          <a:xfrm>
            <a:off x="5003800" y="2864263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667 456 9429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B1F0B2-9653-48FF-B267-39DF859A911D}"/>
              </a:ext>
            </a:extLst>
          </p:cNvPr>
          <p:cNvSpPr/>
          <p:nvPr/>
        </p:nvSpPr>
        <p:spPr>
          <a:xfrm>
            <a:off x="6680200" y="2864263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07 June2020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5C0D3A-9042-4D49-B80A-156BE9AF54B9}"/>
              </a:ext>
            </a:extLst>
          </p:cNvPr>
          <p:cNvSpPr/>
          <p:nvPr/>
        </p:nvSpPr>
        <p:spPr>
          <a:xfrm>
            <a:off x="9043275" y="2874282"/>
            <a:ext cx="1023366" cy="477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ACBCE-8509-410E-B28B-F9A8AEF0368D}"/>
              </a:ext>
            </a:extLst>
          </p:cNvPr>
          <p:cNvSpPr/>
          <p:nvPr/>
        </p:nvSpPr>
        <p:spPr>
          <a:xfrm>
            <a:off x="10421873" y="2836944"/>
            <a:ext cx="933069" cy="46735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F113F4-9F4A-46B0-A4B5-1EDFBE47811B}"/>
              </a:ext>
            </a:extLst>
          </p:cNvPr>
          <p:cNvSpPr/>
          <p:nvPr/>
        </p:nvSpPr>
        <p:spPr>
          <a:xfrm>
            <a:off x="10525760" y="5902960"/>
            <a:ext cx="1422400" cy="487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54513" y="2453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CF2C75-9CDA-4183-ADF4-32880E6F02B1}"/>
              </a:ext>
            </a:extLst>
          </p:cNvPr>
          <p:cNvSpPr/>
          <p:nvPr/>
        </p:nvSpPr>
        <p:spPr>
          <a:xfrm>
            <a:off x="71120" y="3747185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Raiyan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62DFEE-1C59-48C5-80F8-B79C314FBE7B}"/>
              </a:ext>
            </a:extLst>
          </p:cNvPr>
          <p:cNvSpPr/>
          <p:nvPr/>
        </p:nvSpPr>
        <p:spPr>
          <a:xfrm>
            <a:off x="1435100" y="3757345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68483839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C04ED1-F19A-4B06-B585-68166D4031EE}"/>
              </a:ext>
            </a:extLst>
          </p:cNvPr>
          <p:cNvSpPr/>
          <p:nvPr/>
        </p:nvSpPr>
        <p:spPr>
          <a:xfrm>
            <a:off x="3012440" y="3767507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77/9 Mirpur, Dhaka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EE946D-9DFE-486E-A617-7E0AFBF1CB8F}"/>
              </a:ext>
            </a:extLst>
          </p:cNvPr>
          <p:cNvSpPr/>
          <p:nvPr/>
        </p:nvSpPr>
        <p:spPr>
          <a:xfrm>
            <a:off x="4986020" y="3767507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667 456 9429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B1F0B2-9653-48FF-B267-39DF859A911D}"/>
              </a:ext>
            </a:extLst>
          </p:cNvPr>
          <p:cNvSpPr/>
          <p:nvPr/>
        </p:nvSpPr>
        <p:spPr>
          <a:xfrm>
            <a:off x="6662420" y="3767507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07 June2020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C0D3A-9042-4D49-B80A-156BE9AF54B9}"/>
              </a:ext>
            </a:extLst>
          </p:cNvPr>
          <p:cNvSpPr/>
          <p:nvPr/>
        </p:nvSpPr>
        <p:spPr>
          <a:xfrm>
            <a:off x="9043275" y="3767505"/>
            <a:ext cx="1023366" cy="477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CACBCE-8509-410E-B28B-F9A8AEF0368D}"/>
              </a:ext>
            </a:extLst>
          </p:cNvPr>
          <p:cNvSpPr/>
          <p:nvPr/>
        </p:nvSpPr>
        <p:spPr>
          <a:xfrm>
            <a:off x="10421872" y="3767504"/>
            <a:ext cx="933069" cy="47752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CF2C75-9CDA-4183-ADF4-32880E6F02B1}"/>
              </a:ext>
            </a:extLst>
          </p:cNvPr>
          <p:cNvSpPr/>
          <p:nvPr/>
        </p:nvSpPr>
        <p:spPr>
          <a:xfrm>
            <a:off x="88900" y="4637699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Raiyan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2DFEE-1C59-48C5-80F8-B79C314FBE7B}"/>
              </a:ext>
            </a:extLst>
          </p:cNvPr>
          <p:cNvSpPr/>
          <p:nvPr/>
        </p:nvSpPr>
        <p:spPr>
          <a:xfrm>
            <a:off x="1503680" y="4637699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68483839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C04ED1-F19A-4B06-B585-68166D4031EE}"/>
              </a:ext>
            </a:extLst>
          </p:cNvPr>
          <p:cNvSpPr/>
          <p:nvPr/>
        </p:nvSpPr>
        <p:spPr>
          <a:xfrm>
            <a:off x="3081020" y="4647861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77/9 Mirpur, Dhaka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EE946D-9DFE-486E-A617-7E0AFBF1CB8F}"/>
              </a:ext>
            </a:extLst>
          </p:cNvPr>
          <p:cNvSpPr/>
          <p:nvPr/>
        </p:nvSpPr>
        <p:spPr>
          <a:xfrm>
            <a:off x="5054600" y="4647861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667 456 9429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1F0B2-9653-48FF-B267-39DF859A911D}"/>
              </a:ext>
            </a:extLst>
          </p:cNvPr>
          <p:cNvSpPr/>
          <p:nvPr/>
        </p:nvSpPr>
        <p:spPr>
          <a:xfrm>
            <a:off x="6660261" y="4627539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07 June2020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5C0D3A-9042-4D49-B80A-156BE9AF54B9}"/>
              </a:ext>
            </a:extLst>
          </p:cNvPr>
          <p:cNvSpPr/>
          <p:nvPr/>
        </p:nvSpPr>
        <p:spPr>
          <a:xfrm>
            <a:off x="9043275" y="4613227"/>
            <a:ext cx="1023366" cy="477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CACBCE-8509-410E-B28B-F9A8AEF0368D}"/>
              </a:ext>
            </a:extLst>
          </p:cNvPr>
          <p:cNvSpPr/>
          <p:nvPr/>
        </p:nvSpPr>
        <p:spPr>
          <a:xfrm>
            <a:off x="10419713" y="4621536"/>
            <a:ext cx="933069" cy="49368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869039" y="845130"/>
            <a:ext cx="319024" cy="4649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869039" y="873760"/>
            <a:ext cx="319024" cy="3556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859768" y="5167872"/>
            <a:ext cx="319024" cy="3556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>
            <a:off x="11919394" y="902390"/>
            <a:ext cx="199771" cy="245348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 rot="10800000">
            <a:off x="11855831" y="5231584"/>
            <a:ext cx="272542" cy="261542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869039" y="1566492"/>
            <a:ext cx="309753" cy="55694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39F802-DCF1-4104-881C-7DCB80A26065}"/>
              </a:ext>
            </a:extLst>
          </p:cNvPr>
          <p:cNvSpPr/>
          <p:nvPr/>
        </p:nvSpPr>
        <p:spPr>
          <a:xfrm>
            <a:off x="3930177" y="5919185"/>
            <a:ext cx="1108647" cy="4714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FFC925-C9B7-40D3-9264-0D8B7330312B}"/>
              </a:ext>
            </a:extLst>
          </p:cNvPr>
          <p:cNvSpPr/>
          <p:nvPr/>
        </p:nvSpPr>
        <p:spPr>
          <a:xfrm>
            <a:off x="5988985" y="5931656"/>
            <a:ext cx="1049782" cy="48768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87054" y="5902961"/>
            <a:ext cx="1736436" cy="487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2299853" y="296716"/>
            <a:ext cx="8574957" cy="7106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3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</a:t>
            </a:r>
            <a:r>
              <a:rPr lang="en-US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2071065" y="1287317"/>
            <a:ext cx="2315818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4964921" y="1419839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FB40-DC70-4E98-AA2E-F6FE4905F67D}"/>
              </a:ext>
            </a:extLst>
          </p:cNvPr>
          <p:cNvSpPr/>
          <p:nvPr/>
        </p:nvSpPr>
        <p:spPr>
          <a:xfrm>
            <a:off x="5861927" y="1345296"/>
            <a:ext cx="5012886" cy="501926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004B0-67FD-457E-BEDE-0F3783B6A771}"/>
              </a:ext>
            </a:extLst>
          </p:cNvPr>
          <p:cNvSpPr/>
          <p:nvPr/>
        </p:nvSpPr>
        <p:spPr>
          <a:xfrm>
            <a:off x="2111147" y="2231535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METER 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94216-E6B0-44A2-A791-4A616B160232}"/>
              </a:ext>
            </a:extLst>
          </p:cNvPr>
          <p:cNvSpPr/>
          <p:nvPr/>
        </p:nvSpPr>
        <p:spPr>
          <a:xfrm>
            <a:off x="5053380" y="2254725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4597F-6A91-499B-BB44-70C85A9F1B69}"/>
              </a:ext>
            </a:extLst>
          </p:cNvPr>
          <p:cNvSpPr/>
          <p:nvPr/>
        </p:nvSpPr>
        <p:spPr>
          <a:xfrm>
            <a:off x="5861927" y="2180183"/>
            <a:ext cx="5012886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2134752" y="3230117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5076239" y="3218822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20FF3-815E-4C2E-8892-36C9DECD4DFC}"/>
              </a:ext>
            </a:extLst>
          </p:cNvPr>
          <p:cNvSpPr/>
          <p:nvPr/>
        </p:nvSpPr>
        <p:spPr>
          <a:xfrm>
            <a:off x="5861928" y="3174097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2195304" y="4127049"/>
            <a:ext cx="2067339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 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5053380" y="4272370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31EB9-05FF-415A-B240-1BD7F2263483}"/>
              </a:ext>
            </a:extLst>
          </p:cNvPr>
          <p:cNvSpPr/>
          <p:nvPr/>
        </p:nvSpPr>
        <p:spPr>
          <a:xfrm>
            <a:off x="5861927" y="4118314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2077275" y="5151835"/>
            <a:ext cx="2361197" cy="5466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5053380" y="5216587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5861927" y="5082409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334456" y="6130233"/>
            <a:ext cx="1529036" cy="437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0882-1FE5-484E-A361-68F2EFBB4FF9}"/>
              </a:ext>
            </a:extLst>
          </p:cNvPr>
          <p:cNvSpPr/>
          <p:nvPr/>
        </p:nvSpPr>
        <p:spPr>
          <a:xfrm>
            <a:off x="9264671" y="6130234"/>
            <a:ext cx="1610139" cy="4373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82189" y="143695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REHNUMA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2189" y="2283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57689495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2189" y="3213025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30/1 </a:t>
            </a:r>
            <a:r>
              <a:rPr lang="en-US" dirty="0" err="1"/>
              <a:t>Bashabo,Dhaka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21307" y="4226851"/>
            <a:ext cx="137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480 013 3575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5019" y="5171068"/>
            <a:ext cx="17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AUG 2020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334455" y="6130232"/>
            <a:ext cx="1541813" cy="437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UPDATE</a:t>
            </a:r>
          </a:p>
        </p:txBody>
      </p:sp>
      <p:sp>
        <p:nvSpPr>
          <p:cNvPr id="25" name="Right Arrow 24"/>
          <p:cNvSpPr/>
          <p:nvPr/>
        </p:nvSpPr>
        <p:spPr>
          <a:xfrm rot="12249834">
            <a:off x="6143283" y="6634859"/>
            <a:ext cx="466061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850" y="2688415"/>
            <a:ext cx="2962913" cy="10210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515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3724 -0.0229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2299853" y="296716"/>
            <a:ext cx="8574957" cy="7106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3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</a:t>
            </a:r>
            <a:r>
              <a:rPr lang="en-US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305040" y="6134077"/>
            <a:ext cx="1558451" cy="437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2071065" y="1287317"/>
            <a:ext cx="2315818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4964921" y="1419839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004B0-67FD-457E-BEDE-0F3783B6A771}"/>
              </a:ext>
            </a:extLst>
          </p:cNvPr>
          <p:cNvSpPr/>
          <p:nvPr/>
        </p:nvSpPr>
        <p:spPr>
          <a:xfrm>
            <a:off x="2111147" y="2231535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METER 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94216-E6B0-44A2-A791-4A616B160232}"/>
              </a:ext>
            </a:extLst>
          </p:cNvPr>
          <p:cNvSpPr/>
          <p:nvPr/>
        </p:nvSpPr>
        <p:spPr>
          <a:xfrm>
            <a:off x="5053380" y="2254725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2134752" y="3230117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5076239" y="3218822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2195304" y="4127049"/>
            <a:ext cx="2067339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 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5053380" y="4272370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2077275" y="5151835"/>
            <a:ext cx="2361197" cy="5466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5053380" y="5216587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305040" y="6109984"/>
            <a:ext cx="1558451" cy="437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0882-1FE5-484E-A361-68F2EFBB4FF9}"/>
              </a:ext>
            </a:extLst>
          </p:cNvPr>
          <p:cNvSpPr/>
          <p:nvPr/>
        </p:nvSpPr>
        <p:spPr>
          <a:xfrm>
            <a:off x="9264671" y="6130234"/>
            <a:ext cx="1610139" cy="4373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AFB40-DC70-4E98-AA2E-F6FE4905F67D}"/>
              </a:ext>
            </a:extLst>
          </p:cNvPr>
          <p:cNvSpPr/>
          <p:nvPr/>
        </p:nvSpPr>
        <p:spPr>
          <a:xfrm>
            <a:off x="7481952" y="1263553"/>
            <a:ext cx="2763078" cy="501926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Ariyan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B4597F-6A91-499B-BB44-70C85A9F1B69}"/>
              </a:ext>
            </a:extLst>
          </p:cNvPr>
          <p:cNvSpPr/>
          <p:nvPr/>
        </p:nvSpPr>
        <p:spPr>
          <a:xfrm>
            <a:off x="7603987" y="2254726"/>
            <a:ext cx="2763078" cy="526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73839393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20FF3-815E-4C2E-8892-36C9DECD4DFC}"/>
              </a:ext>
            </a:extLst>
          </p:cNvPr>
          <p:cNvSpPr/>
          <p:nvPr/>
        </p:nvSpPr>
        <p:spPr>
          <a:xfrm>
            <a:off x="7603988" y="3248640"/>
            <a:ext cx="2763077" cy="526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55/9 Uttara, Dhaka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631EB9-05FF-415A-B240-1BD7F2263483}"/>
              </a:ext>
            </a:extLst>
          </p:cNvPr>
          <p:cNvSpPr/>
          <p:nvPr/>
        </p:nvSpPr>
        <p:spPr>
          <a:xfrm>
            <a:off x="7603987" y="4192857"/>
            <a:ext cx="2763077" cy="526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990 645 7382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7603987" y="5156952"/>
            <a:ext cx="2763077" cy="526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 May 2020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12080" y="2110608"/>
            <a:ext cx="3403600" cy="12515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sure?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9290" y="2894934"/>
            <a:ext cx="5289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6803" y="2896054"/>
            <a:ext cx="4812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9" name="Left Arrow 28"/>
          <p:cNvSpPr/>
          <p:nvPr/>
        </p:nvSpPr>
        <p:spPr>
          <a:xfrm rot="1881613">
            <a:off x="1508115" y="2855758"/>
            <a:ext cx="447040" cy="2783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53047 0.5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23" y="2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1C1BA-FAB8-4510-94C3-8AA457F36C88}"/>
              </a:ext>
            </a:extLst>
          </p:cNvPr>
          <p:cNvSpPr/>
          <p:nvPr/>
        </p:nvSpPr>
        <p:spPr>
          <a:xfrm>
            <a:off x="3112654" y="3169779"/>
            <a:ext cx="3528291" cy="11990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ADD 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6934402" y="1785831"/>
            <a:ext cx="3484216" cy="12252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CUSTOMER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F3A02-63E8-4F77-976C-439F343BA384}"/>
              </a:ext>
            </a:extLst>
          </p:cNvPr>
          <p:cNvSpPr/>
          <p:nvPr/>
        </p:nvSpPr>
        <p:spPr>
          <a:xfrm>
            <a:off x="6934402" y="3169779"/>
            <a:ext cx="3484216" cy="11990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LOG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3118728" y="1785832"/>
            <a:ext cx="3522217" cy="12252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ISSUE BILL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2654" y="618853"/>
            <a:ext cx="7305964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4494" y="801771"/>
            <a:ext cx="5762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MANEGER DASHBOARD</a:t>
            </a:r>
          </a:p>
        </p:txBody>
      </p:sp>
    </p:spTree>
    <p:extLst>
      <p:ext uri="{BB962C8B-B14F-4D97-AF65-F5344CB8AC3E}">
        <p14:creationId xmlns:p14="http://schemas.microsoft.com/office/powerpoint/2010/main" val="35330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6418" y="253681"/>
            <a:ext cx="4536637" cy="5103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4F48B-D12C-427A-BCFD-9992D13EA797}"/>
              </a:ext>
            </a:extLst>
          </p:cNvPr>
          <p:cNvSpPr/>
          <p:nvPr/>
        </p:nvSpPr>
        <p:spPr>
          <a:xfrm>
            <a:off x="2827281" y="3945329"/>
            <a:ext cx="2131494" cy="5934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D8F8D-C085-4D17-881D-D856963A1373}"/>
              </a:ext>
            </a:extLst>
          </p:cNvPr>
          <p:cNvSpPr/>
          <p:nvPr/>
        </p:nvSpPr>
        <p:spPr>
          <a:xfrm>
            <a:off x="618734" y="3945328"/>
            <a:ext cx="2170648" cy="593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7844" y="2300582"/>
            <a:ext cx="120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9" name="Minus 18"/>
          <p:cNvSpPr/>
          <p:nvPr/>
        </p:nvSpPr>
        <p:spPr>
          <a:xfrm>
            <a:off x="2080641" y="2429483"/>
            <a:ext cx="3087557" cy="142309"/>
          </a:xfrm>
          <a:prstGeom prst="mathMinus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8509" y="2972318"/>
            <a:ext cx="177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Minus 20"/>
          <p:cNvSpPr/>
          <p:nvPr/>
        </p:nvSpPr>
        <p:spPr>
          <a:xfrm>
            <a:off x="2102577" y="3224351"/>
            <a:ext cx="3087557" cy="142309"/>
          </a:xfrm>
          <a:prstGeom prst="mathMinus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656632" y="4103499"/>
            <a:ext cx="446487" cy="258618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0800000">
            <a:off x="4432730" y="4103499"/>
            <a:ext cx="446487" cy="258618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61" y="342190"/>
            <a:ext cx="1455950" cy="1455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C81535-1B0F-4415-95DE-AF5EE074B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6140377" y="42307"/>
            <a:ext cx="5526156" cy="5526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3408988" y="5726823"/>
            <a:ext cx="546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 IN PANEL OF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6934402" y="2007504"/>
            <a:ext cx="2292726" cy="19440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Electricity Bill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F3A02-63E8-4F77-976C-439F343BA384}"/>
              </a:ext>
            </a:extLst>
          </p:cNvPr>
          <p:cNvSpPr/>
          <p:nvPr/>
        </p:nvSpPr>
        <p:spPr>
          <a:xfrm>
            <a:off x="6934402" y="4444296"/>
            <a:ext cx="2292726" cy="19394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LOG 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4265092" y="2007504"/>
            <a:ext cx="2292726" cy="19440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SHOW PROFILE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2654" y="572654"/>
            <a:ext cx="7305964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2619" y="751320"/>
            <a:ext cx="372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DASHBOARD</a:t>
            </a:r>
          </a:p>
        </p:txBody>
      </p:sp>
    </p:spTree>
    <p:extLst>
      <p:ext uri="{BB962C8B-B14F-4D97-AF65-F5344CB8AC3E}">
        <p14:creationId xmlns:p14="http://schemas.microsoft.com/office/powerpoint/2010/main" val="19172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4188290" y="241248"/>
            <a:ext cx="6206484" cy="74704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4188290" y="1200375"/>
            <a:ext cx="2702941" cy="526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7058207" y="1324614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FB40-DC70-4E98-AA2E-F6FE4905F67D}"/>
              </a:ext>
            </a:extLst>
          </p:cNvPr>
          <p:cNvSpPr/>
          <p:nvPr/>
        </p:nvSpPr>
        <p:spPr>
          <a:xfrm>
            <a:off x="7631697" y="1225223"/>
            <a:ext cx="2763078" cy="50192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REHNUMA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004B0-67FD-457E-BEDE-0F3783B6A771}"/>
              </a:ext>
            </a:extLst>
          </p:cNvPr>
          <p:cNvSpPr/>
          <p:nvPr/>
        </p:nvSpPr>
        <p:spPr>
          <a:xfrm>
            <a:off x="4188290" y="2060110"/>
            <a:ext cx="2702941" cy="526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METER 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94216-E6B0-44A2-A791-4A616B160232}"/>
              </a:ext>
            </a:extLst>
          </p:cNvPr>
          <p:cNvSpPr/>
          <p:nvPr/>
        </p:nvSpPr>
        <p:spPr>
          <a:xfrm>
            <a:off x="7158095" y="2166680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4597F-6A91-499B-BB44-70C85A9F1B69}"/>
              </a:ext>
            </a:extLst>
          </p:cNvPr>
          <p:cNvSpPr/>
          <p:nvPr/>
        </p:nvSpPr>
        <p:spPr>
          <a:xfrm>
            <a:off x="7631697" y="2060110"/>
            <a:ext cx="2763078" cy="526774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57689495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4188290" y="3054023"/>
            <a:ext cx="2702941" cy="526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7169525" y="3123597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20FF3-815E-4C2E-8892-36C9DECD4DFC}"/>
              </a:ext>
            </a:extLst>
          </p:cNvPr>
          <p:cNvSpPr/>
          <p:nvPr/>
        </p:nvSpPr>
        <p:spPr>
          <a:xfrm>
            <a:off x="7631698" y="3054024"/>
            <a:ext cx="2763077" cy="526774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30/1 Bashabo,Dhaka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4188291" y="3998241"/>
            <a:ext cx="2702941" cy="526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NID 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7154527" y="4164261"/>
            <a:ext cx="63440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31EB9-05FF-415A-B240-1BD7F2263483}"/>
              </a:ext>
            </a:extLst>
          </p:cNvPr>
          <p:cNvSpPr/>
          <p:nvPr/>
        </p:nvSpPr>
        <p:spPr>
          <a:xfrm>
            <a:off x="7631697" y="3998241"/>
            <a:ext cx="2763077" cy="526774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480 013 3575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4188291" y="4992154"/>
            <a:ext cx="2702941" cy="546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REGISTERED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7146666" y="5121362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7631697" y="4947428"/>
            <a:ext cx="2763077" cy="526774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 AUG 2020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4188291" y="5936372"/>
            <a:ext cx="6206484" cy="7230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&lt; Back</a:t>
            </a:r>
          </a:p>
        </p:txBody>
      </p:sp>
    </p:spTree>
    <p:extLst>
      <p:ext uri="{BB962C8B-B14F-4D97-AF65-F5344CB8AC3E}">
        <p14:creationId xmlns:p14="http://schemas.microsoft.com/office/powerpoint/2010/main" val="1500540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3949E6-6388-4D73-87CF-C0FCAEAC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91" y="0"/>
            <a:ext cx="4929908" cy="6788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13F9F4-6F91-4F6B-96AD-128AAF49D975}"/>
              </a:ext>
            </a:extLst>
          </p:cNvPr>
          <p:cNvSpPr/>
          <p:nvPr/>
        </p:nvSpPr>
        <p:spPr>
          <a:xfrm>
            <a:off x="1717557" y="1927236"/>
            <a:ext cx="2520351" cy="19058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EXECUTIVE ENGINEER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24130F-46E9-49D8-A4BF-2F45FD41FCD3}"/>
              </a:ext>
            </a:extLst>
          </p:cNvPr>
          <p:cNvSpPr/>
          <p:nvPr/>
        </p:nvSpPr>
        <p:spPr>
          <a:xfrm>
            <a:off x="4433855" y="1927237"/>
            <a:ext cx="2520350" cy="19058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 MANEGER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CD950-FC88-4CE0-BE2D-875B28EABA48}"/>
              </a:ext>
            </a:extLst>
          </p:cNvPr>
          <p:cNvSpPr/>
          <p:nvPr/>
        </p:nvSpPr>
        <p:spPr>
          <a:xfrm>
            <a:off x="4433855" y="4033126"/>
            <a:ext cx="2519544" cy="1905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3F9F4-6F91-4F6B-96AD-128AAF49D975}"/>
              </a:ext>
            </a:extLst>
          </p:cNvPr>
          <p:cNvSpPr/>
          <p:nvPr/>
        </p:nvSpPr>
        <p:spPr>
          <a:xfrm>
            <a:off x="1717556" y="4033126"/>
            <a:ext cx="2520351" cy="19058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7556" y="831273"/>
            <a:ext cx="5235844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3F9F4-6F91-4F6B-96AD-128AAF49D975}"/>
              </a:ext>
            </a:extLst>
          </p:cNvPr>
          <p:cNvSpPr/>
          <p:nvPr/>
        </p:nvSpPr>
        <p:spPr>
          <a:xfrm>
            <a:off x="1717556" y="1927236"/>
            <a:ext cx="2520351" cy="1905856"/>
          </a:xfrm>
          <a:prstGeom prst="rect">
            <a:avLst/>
          </a:prstGeom>
          <a:solidFill>
            <a:srgbClr val="68B9A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EXECUTIVE ENGINEER</a:t>
            </a:r>
          </a:p>
        </p:txBody>
      </p:sp>
      <p:sp>
        <p:nvSpPr>
          <p:cNvPr id="3" name="Right Arrow 2"/>
          <p:cNvSpPr/>
          <p:nvPr/>
        </p:nvSpPr>
        <p:spPr>
          <a:xfrm rot="19915965">
            <a:off x="1161830" y="3091914"/>
            <a:ext cx="424872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0.11081 0.05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6934402" y="2007504"/>
            <a:ext cx="2292726" cy="19440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Electricity Bill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F3A02-63E8-4F77-976C-439F343BA384}"/>
              </a:ext>
            </a:extLst>
          </p:cNvPr>
          <p:cNvSpPr/>
          <p:nvPr/>
        </p:nvSpPr>
        <p:spPr>
          <a:xfrm>
            <a:off x="6934402" y="4444296"/>
            <a:ext cx="2292726" cy="19394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LOG 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4265092" y="2007504"/>
            <a:ext cx="2292726" cy="19440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SHOW PROFILE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2654" y="572654"/>
            <a:ext cx="7305964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2619" y="751320"/>
            <a:ext cx="372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DASHBOARD</a:t>
            </a:r>
          </a:p>
        </p:txBody>
      </p:sp>
    </p:spTree>
    <p:extLst>
      <p:ext uri="{BB962C8B-B14F-4D97-AF65-F5344CB8AC3E}">
        <p14:creationId xmlns:p14="http://schemas.microsoft.com/office/powerpoint/2010/main" val="687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4000">
              <a:srgbClr val="ADC8E0"/>
            </a:gs>
            <a:gs pos="72000">
              <a:schemeClr val="accent2">
                <a:lumMod val="75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0" y="0"/>
            <a:ext cx="12191999" cy="7871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Electricity BILL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1125404" y="1039852"/>
            <a:ext cx="2789361" cy="5230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4143124" y="1306493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004B0-67FD-457E-BEDE-0F3783B6A771}"/>
              </a:ext>
            </a:extLst>
          </p:cNvPr>
          <p:cNvSpPr/>
          <p:nvPr/>
        </p:nvSpPr>
        <p:spPr>
          <a:xfrm>
            <a:off x="1105083" y="1698088"/>
            <a:ext cx="2789361" cy="498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Issue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94216-E6B0-44A2-A791-4A616B160232}"/>
              </a:ext>
            </a:extLst>
          </p:cNvPr>
          <p:cNvSpPr/>
          <p:nvPr/>
        </p:nvSpPr>
        <p:spPr>
          <a:xfrm>
            <a:off x="4254442" y="1887296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1100000" y="6092963"/>
            <a:ext cx="2758881" cy="496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Billing Month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4253558" y="2567312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1105083" y="2383969"/>
            <a:ext cx="2769041" cy="532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Due 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4253558" y="3247328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1084762" y="3116460"/>
            <a:ext cx="2789362" cy="52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Total Energy Charges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4253558" y="3934474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AA567-0389-4ACD-9357-C054A71320FB}"/>
              </a:ext>
            </a:extLst>
          </p:cNvPr>
          <p:cNvSpPr/>
          <p:nvPr/>
        </p:nvSpPr>
        <p:spPr>
          <a:xfrm>
            <a:off x="1105083" y="3880188"/>
            <a:ext cx="2769041" cy="496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Previous Dues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D2EBC7-42C9-499E-ACCE-6AB2201C170D}"/>
              </a:ext>
            </a:extLst>
          </p:cNvPr>
          <p:cNvSpPr/>
          <p:nvPr/>
        </p:nvSpPr>
        <p:spPr>
          <a:xfrm>
            <a:off x="1084762" y="4612915"/>
            <a:ext cx="2789360" cy="496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79AA31-4EF5-4FED-BD39-AED0911DD18B}"/>
              </a:ext>
            </a:extLst>
          </p:cNvPr>
          <p:cNvSpPr/>
          <p:nvPr/>
        </p:nvSpPr>
        <p:spPr>
          <a:xfrm>
            <a:off x="1084760" y="5345642"/>
            <a:ext cx="2789362" cy="496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Total Bill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6F0F18-8D66-4C8B-ACA9-6987E453B9AE}"/>
              </a:ext>
            </a:extLst>
          </p:cNvPr>
          <p:cNvSpPr/>
          <p:nvPr/>
        </p:nvSpPr>
        <p:spPr>
          <a:xfrm>
            <a:off x="4230699" y="4621620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68438-BCF2-4354-BD1D-4BE0E936138F}"/>
              </a:ext>
            </a:extLst>
          </p:cNvPr>
          <p:cNvSpPr/>
          <p:nvPr/>
        </p:nvSpPr>
        <p:spPr>
          <a:xfrm>
            <a:off x="4184037" y="5454752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DF2579-4381-4FCC-BCDD-94BAA56F6785}"/>
              </a:ext>
            </a:extLst>
          </p:cNvPr>
          <p:cNvSpPr/>
          <p:nvPr/>
        </p:nvSpPr>
        <p:spPr>
          <a:xfrm>
            <a:off x="4162121" y="6202073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9A829E-3385-4EDE-9DA3-86D09ACB2F9C}"/>
              </a:ext>
            </a:extLst>
          </p:cNvPr>
          <p:cNvSpPr/>
          <p:nvPr/>
        </p:nvSpPr>
        <p:spPr>
          <a:xfrm>
            <a:off x="9978724" y="1039852"/>
            <a:ext cx="1848050" cy="27193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 Bill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E0B65B-A093-4390-AB9B-F1986E7D1289}"/>
              </a:ext>
            </a:extLst>
          </p:cNvPr>
          <p:cNvSpPr/>
          <p:nvPr/>
        </p:nvSpPr>
        <p:spPr>
          <a:xfrm>
            <a:off x="9978724" y="4104640"/>
            <a:ext cx="1848050" cy="25496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440108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379867-993D-456C-8284-CF32F6B26EF9}"/>
              </a:ext>
            </a:extLst>
          </p:cNvPr>
          <p:cNvSpPr/>
          <p:nvPr/>
        </p:nvSpPr>
        <p:spPr>
          <a:xfrm>
            <a:off x="3243714" y="2213811"/>
            <a:ext cx="6092791" cy="289720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456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6418" y="253681"/>
            <a:ext cx="4536637" cy="5103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81535-1B0F-4415-95DE-AF5EE074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05" y="101600"/>
            <a:ext cx="6258338" cy="5526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A4F48B-D12C-427A-BCFD-9992D13EA797}"/>
              </a:ext>
            </a:extLst>
          </p:cNvPr>
          <p:cNvSpPr/>
          <p:nvPr/>
        </p:nvSpPr>
        <p:spPr>
          <a:xfrm>
            <a:off x="2827281" y="3945329"/>
            <a:ext cx="2131494" cy="5934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D8F8D-C085-4D17-881D-D856963A1373}"/>
              </a:ext>
            </a:extLst>
          </p:cNvPr>
          <p:cNvSpPr/>
          <p:nvPr/>
        </p:nvSpPr>
        <p:spPr>
          <a:xfrm>
            <a:off x="618734" y="3945328"/>
            <a:ext cx="2170648" cy="593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734" y="2229428"/>
            <a:ext cx="169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ADMIN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9" name="Minus 18"/>
          <p:cNvSpPr/>
          <p:nvPr/>
        </p:nvSpPr>
        <p:spPr>
          <a:xfrm>
            <a:off x="2080641" y="2429483"/>
            <a:ext cx="3087557" cy="142309"/>
          </a:xfrm>
          <a:prstGeom prst="mathMinus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8509" y="2972318"/>
            <a:ext cx="177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Minus 20"/>
          <p:cNvSpPr/>
          <p:nvPr/>
        </p:nvSpPr>
        <p:spPr>
          <a:xfrm>
            <a:off x="2102577" y="3224351"/>
            <a:ext cx="3087557" cy="142309"/>
          </a:xfrm>
          <a:prstGeom prst="mathMinus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656632" y="4103499"/>
            <a:ext cx="446487" cy="258618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0800000">
            <a:off x="4432730" y="4103499"/>
            <a:ext cx="446487" cy="258618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61" y="342190"/>
            <a:ext cx="1455950" cy="145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9783" y="5716265"/>
            <a:ext cx="713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 PANEL OF EXECUTIVE ENGINEER</a:t>
            </a:r>
          </a:p>
        </p:txBody>
      </p:sp>
    </p:spTree>
    <p:extLst>
      <p:ext uri="{BB962C8B-B14F-4D97-AF65-F5344CB8AC3E}">
        <p14:creationId xmlns:p14="http://schemas.microsoft.com/office/powerpoint/2010/main" val="11064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6417" y="234705"/>
            <a:ext cx="4536637" cy="5103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81535-1B0F-4415-95DE-AF5EE074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980" y="23331"/>
            <a:ext cx="6258338" cy="5526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A4F48B-D12C-427A-BCFD-9992D13EA797}"/>
              </a:ext>
            </a:extLst>
          </p:cNvPr>
          <p:cNvSpPr/>
          <p:nvPr/>
        </p:nvSpPr>
        <p:spPr>
          <a:xfrm>
            <a:off x="2914526" y="3945329"/>
            <a:ext cx="2131494" cy="5934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D8F8D-C085-4D17-881D-D856963A1373}"/>
              </a:ext>
            </a:extLst>
          </p:cNvPr>
          <p:cNvSpPr/>
          <p:nvPr/>
        </p:nvSpPr>
        <p:spPr>
          <a:xfrm>
            <a:off x="618734" y="3945328"/>
            <a:ext cx="2170648" cy="593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8462" y="2229428"/>
            <a:ext cx="120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9" name="Minus 18"/>
          <p:cNvSpPr/>
          <p:nvPr/>
        </p:nvSpPr>
        <p:spPr>
          <a:xfrm>
            <a:off x="2080641" y="2429483"/>
            <a:ext cx="3087557" cy="142309"/>
          </a:xfrm>
          <a:prstGeom prst="mathMinus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8509" y="2972318"/>
            <a:ext cx="177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Minus 20"/>
          <p:cNvSpPr/>
          <p:nvPr/>
        </p:nvSpPr>
        <p:spPr>
          <a:xfrm>
            <a:off x="2102577" y="3224351"/>
            <a:ext cx="3087557" cy="142309"/>
          </a:xfrm>
          <a:prstGeom prst="mathMinus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656632" y="4103499"/>
            <a:ext cx="446487" cy="258618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0800000">
            <a:off x="4412344" y="4101434"/>
            <a:ext cx="446487" cy="258618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61" y="342190"/>
            <a:ext cx="1455950" cy="1455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24237" y="3050601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84312" y="3046218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45597" y="3041942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44776" y="3041942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7734" y="3041941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77504" y="3041941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94681" y="3055886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4451" y="3060608"/>
            <a:ext cx="116551" cy="16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5078" y="3059869"/>
            <a:ext cx="120085" cy="1515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8800" y="2078523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**** *** ****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A4F48B-D12C-427A-BCFD-9992D13EA797}"/>
              </a:ext>
            </a:extLst>
          </p:cNvPr>
          <p:cNvSpPr/>
          <p:nvPr/>
        </p:nvSpPr>
        <p:spPr>
          <a:xfrm>
            <a:off x="2911560" y="3943798"/>
            <a:ext cx="2131494" cy="5934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31" name="Left Arrow 30"/>
          <p:cNvSpPr/>
          <p:nvPr/>
        </p:nvSpPr>
        <p:spPr>
          <a:xfrm rot="10800000">
            <a:off x="4412344" y="4111207"/>
            <a:ext cx="446487" cy="258618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 rot="2011615">
            <a:off x="4849705" y="4818365"/>
            <a:ext cx="431425" cy="24014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9783" y="5729919"/>
            <a:ext cx="7532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 IN PANEL OF EXECUTIVE ENGINEER</a:t>
            </a:r>
          </a:p>
        </p:txBody>
      </p:sp>
    </p:spTree>
    <p:extLst>
      <p:ext uri="{BB962C8B-B14F-4D97-AF65-F5344CB8AC3E}">
        <p14:creationId xmlns:p14="http://schemas.microsoft.com/office/powerpoint/2010/main" val="1099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582 -0.0784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5" grpId="0" animBg="1"/>
      <p:bldP spid="27" grpId="0" animBg="1"/>
      <p:bldP spid="6" grpId="0"/>
      <p:bldP spid="28" grpId="0" animBg="1"/>
      <p:bldP spid="31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1C1BA-FAB8-4510-94C3-8AA457F36C88}"/>
              </a:ext>
            </a:extLst>
          </p:cNvPr>
          <p:cNvSpPr/>
          <p:nvPr/>
        </p:nvSpPr>
        <p:spPr>
          <a:xfrm>
            <a:off x="3112653" y="3156677"/>
            <a:ext cx="3528291" cy="11990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ADD FIELD MANEGER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F3A02-63E8-4F77-976C-439F343BA384}"/>
              </a:ext>
            </a:extLst>
          </p:cNvPr>
          <p:cNvSpPr/>
          <p:nvPr/>
        </p:nvSpPr>
        <p:spPr>
          <a:xfrm>
            <a:off x="6909162" y="3156677"/>
            <a:ext cx="3484216" cy="11990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LOG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343A-A09E-44DA-85D9-C783D4AF3A4A}"/>
              </a:ext>
            </a:extLst>
          </p:cNvPr>
          <p:cNvSpPr/>
          <p:nvPr/>
        </p:nvSpPr>
        <p:spPr>
          <a:xfrm>
            <a:off x="3118728" y="1785832"/>
            <a:ext cx="3522217" cy="12252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APPROVE BILL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2654" y="572654"/>
            <a:ext cx="7305964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50146" y="751320"/>
            <a:ext cx="6829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 ENGINEER 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1C1BA-FAB8-4510-94C3-8AA457F36C88}"/>
              </a:ext>
            </a:extLst>
          </p:cNvPr>
          <p:cNvSpPr/>
          <p:nvPr/>
        </p:nvSpPr>
        <p:spPr>
          <a:xfrm>
            <a:off x="6865087" y="1778987"/>
            <a:ext cx="3528291" cy="11990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FIELD MANEGER INFO</a:t>
            </a:r>
            <a:endParaRPr lang="en-US" sz="2800" b="1" spc="50" dirty="0">
              <a:ln w="0"/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3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5000">
              <a:schemeClr val="tx1">
                <a:lumMod val="75000"/>
              </a:schemeClr>
            </a:gs>
            <a:gs pos="0">
              <a:schemeClr val="accent1">
                <a:lumMod val="5000"/>
                <a:lumOff val="95000"/>
              </a:schemeClr>
            </a:gs>
            <a:gs pos="18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B4E099B-2174-4346-90B0-CB4BD843B034}"/>
              </a:ext>
            </a:extLst>
          </p:cNvPr>
          <p:cNvSpPr/>
          <p:nvPr/>
        </p:nvSpPr>
        <p:spPr>
          <a:xfrm>
            <a:off x="0" y="5523472"/>
            <a:ext cx="12192000" cy="13040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shade val="30000"/>
                  <a:satMod val="115000"/>
                </a:schemeClr>
              </a:gs>
              <a:gs pos="50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     Enter ID: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E099B-2174-4346-90B0-CB4BD843B034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shade val="30000"/>
                  <a:satMod val="115000"/>
                </a:schemeClr>
              </a:gs>
              <a:gs pos="50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                     Name            </a:t>
            </a:r>
            <a:r>
              <a:rPr lang="en-US" b="1" dirty="0">
                <a:solidFill>
                  <a:schemeClr val="bg1"/>
                </a:solidFill>
              </a:rPr>
              <a:t>Meter No            Address               NID no           Registered Date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96DB8-D116-4803-8815-B3C882CF7550}"/>
              </a:ext>
            </a:extLst>
          </p:cNvPr>
          <p:cNvSpPr/>
          <p:nvPr/>
        </p:nvSpPr>
        <p:spPr>
          <a:xfrm>
            <a:off x="1983047" y="1119108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Rehnuma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FED31-B302-4DE5-A36A-710858E065CD}"/>
              </a:ext>
            </a:extLst>
          </p:cNvPr>
          <p:cNvSpPr/>
          <p:nvPr/>
        </p:nvSpPr>
        <p:spPr>
          <a:xfrm>
            <a:off x="3364807" y="1119108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57689495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3CFDE-E47C-4E0F-9C10-1683A4E26A4D}"/>
              </a:ext>
            </a:extLst>
          </p:cNvPr>
          <p:cNvSpPr/>
          <p:nvPr/>
        </p:nvSpPr>
        <p:spPr>
          <a:xfrm>
            <a:off x="4959927" y="1119108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30/1 Bashabo, Dhaka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4E160-9D73-46BD-915B-02FA22D82C33}"/>
              </a:ext>
            </a:extLst>
          </p:cNvPr>
          <p:cNvSpPr/>
          <p:nvPr/>
        </p:nvSpPr>
        <p:spPr>
          <a:xfrm>
            <a:off x="6951287" y="1119108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480 013 3575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AA19A-F165-4722-8680-B3FA24A56A5F}"/>
              </a:ext>
            </a:extLst>
          </p:cNvPr>
          <p:cNvSpPr/>
          <p:nvPr/>
        </p:nvSpPr>
        <p:spPr>
          <a:xfrm>
            <a:off x="8627687" y="1119108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 AUG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6098A-2211-47C7-939E-9706E7A5800D}"/>
              </a:ext>
            </a:extLst>
          </p:cNvPr>
          <p:cNvSpPr/>
          <p:nvPr/>
        </p:nvSpPr>
        <p:spPr>
          <a:xfrm>
            <a:off x="1983047" y="2052042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Ariyan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3B688-3D71-49FF-AA77-08C115DC10FE}"/>
              </a:ext>
            </a:extLst>
          </p:cNvPr>
          <p:cNvSpPr/>
          <p:nvPr/>
        </p:nvSpPr>
        <p:spPr>
          <a:xfrm>
            <a:off x="3364807" y="2052042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73839393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CDE84-6434-4FAE-8E64-BF1F6FA34F22}"/>
              </a:ext>
            </a:extLst>
          </p:cNvPr>
          <p:cNvSpPr/>
          <p:nvPr/>
        </p:nvSpPr>
        <p:spPr>
          <a:xfrm>
            <a:off x="4959927" y="2052042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55/9 Uttara, Dhaka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11FB7-6104-43CA-937F-3DD568E3E2ED}"/>
              </a:ext>
            </a:extLst>
          </p:cNvPr>
          <p:cNvSpPr/>
          <p:nvPr/>
        </p:nvSpPr>
        <p:spPr>
          <a:xfrm>
            <a:off x="6941127" y="2052042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990 645 7382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E173C-3A9A-42DF-89DE-99DE48309622}"/>
              </a:ext>
            </a:extLst>
          </p:cNvPr>
          <p:cNvSpPr/>
          <p:nvPr/>
        </p:nvSpPr>
        <p:spPr>
          <a:xfrm>
            <a:off x="8627687" y="2052042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 May 2020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CF2C75-9CDA-4183-ADF4-32880E6F02B1}"/>
              </a:ext>
            </a:extLst>
          </p:cNvPr>
          <p:cNvSpPr/>
          <p:nvPr/>
        </p:nvSpPr>
        <p:spPr>
          <a:xfrm>
            <a:off x="2000827" y="2884237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Raiyan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62DFEE-1C59-48C5-80F8-B79C314FBE7B}"/>
              </a:ext>
            </a:extLst>
          </p:cNvPr>
          <p:cNvSpPr/>
          <p:nvPr/>
        </p:nvSpPr>
        <p:spPr>
          <a:xfrm>
            <a:off x="3364807" y="2894397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68483839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C04ED1-F19A-4B06-B585-68166D4031EE}"/>
              </a:ext>
            </a:extLst>
          </p:cNvPr>
          <p:cNvSpPr/>
          <p:nvPr/>
        </p:nvSpPr>
        <p:spPr>
          <a:xfrm>
            <a:off x="4942147" y="2904559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77/9 Mirpur, Dhaka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EE946D-9DFE-486E-A617-7E0AFBF1CB8F}"/>
              </a:ext>
            </a:extLst>
          </p:cNvPr>
          <p:cNvSpPr/>
          <p:nvPr/>
        </p:nvSpPr>
        <p:spPr>
          <a:xfrm>
            <a:off x="6915727" y="2904559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667 456 9429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B1F0B2-9653-48FF-B267-39DF859A911D}"/>
              </a:ext>
            </a:extLst>
          </p:cNvPr>
          <p:cNvSpPr/>
          <p:nvPr/>
        </p:nvSpPr>
        <p:spPr>
          <a:xfrm>
            <a:off x="8592127" y="2904559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07 June2020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F113F4-9F4A-46B0-A4B5-1EDFBE47811B}"/>
              </a:ext>
            </a:extLst>
          </p:cNvPr>
          <p:cNvSpPr/>
          <p:nvPr/>
        </p:nvSpPr>
        <p:spPr>
          <a:xfrm>
            <a:off x="10525760" y="5902960"/>
            <a:ext cx="1422400" cy="487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CF2C75-9CDA-4183-ADF4-32880E6F02B1}"/>
              </a:ext>
            </a:extLst>
          </p:cNvPr>
          <p:cNvSpPr/>
          <p:nvPr/>
        </p:nvSpPr>
        <p:spPr>
          <a:xfrm>
            <a:off x="1983047" y="3787481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Raiyan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62DFEE-1C59-48C5-80F8-B79C314FBE7B}"/>
              </a:ext>
            </a:extLst>
          </p:cNvPr>
          <p:cNvSpPr/>
          <p:nvPr/>
        </p:nvSpPr>
        <p:spPr>
          <a:xfrm>
            <a:off x="3347027" y="3797641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68483839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C04ED1-F19A-4B06-B585-68166D4031EE}"/>
              </a:ext>
            </a:extLst>
          </p:cNvPr>
          <p:cNvSpPr/>
          <p:nvPr/>
        </p:nvSpPr>
        <p:spPr>
          <a:xfrm>
            <a:off x="4924367" y="3807803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77/9 Mirpur, Dhaka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EE946D-9DFE-486E-A617-7E0AFBF1CB8F}"/>
              </a:ext>
            </a:extLst>
          </p:cNvPr>
          <p:cNvSpPr/>
          <p:nvPr/>
        </p:nvSpPr>
        <p:spPr>
          <a:xfrm>
            <a:off x="6897947" y="3807803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667 456 9429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B1F0B2-9653-48FF-B267-39DF859A911D}"/>
              </a:ext>
            </a:extLst>
          </p:cNvPr>
          <p:cNvSpPr/>
          <p:nvPr/>
        </p:nvSpPr>
        <p:spPr>
          <a:xfrm>
            <a:off x="8574347" y="3807803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07 June2020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CF2C75-9CDA-4183-ADF4-32880E6F02B1}"/>
              </a:ext>
            </a:extLst>
          </p:cNvPr>
          <p:cNvSpPr/>
          <p:nvPr/>
        </p:nvSpPr>
        <p:spPr>
          <a:xfrm>
            <a:off x="2000827" y="4677995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Raiyan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2DFEE-1C59-48C5-80F8-B79C314FBE7B}"/>
              </a:ext>
            </a:extLst>
          </p:cNvPr>
          <p:cNvSpPr/>
          <p:nvPr/>
        </p:nvSpPr>
        <p:spPr>
          <a:xfrm>
            <a:off x="3415607" y="4677995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68483839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C04ED1-F19A-4B06-B585-68166D4031EE}"/>
              </a:ext>
            </a:extLst>
          </p:cNvPr>
          <p:cNvSpPr/>
          <p:nvPr/>
        </p:nvSpPr>
        <p:spPr>
          <a:xfrm>
            <a:off x="4992947" y="4688157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77/9 Mirpur, Dhaka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EE946D-9DFE-486E-A617-7E0AFBF1CB8F}"/>
              </a:ext>
            </a:extLst>
          </p:cNvPr>
          <p:cNvSpPr/>
          <p:nvPr/>
        </p:nvSpPr>
        <p:spPr>
          <a:xfrm>
            <a:off x="6966527" y="4688157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667 456 9429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1F0B2-9653-48FF-B267-39DF859A911D}"/>
              </a:ext>
            </a:extLst>
          </p:cNvPr>
          <p:cNvSpPr/>
          <p:nvPr/>
        </p:nvSpPr>
        <p:spPr>
          <a:xfrm>
            <a:off x="8572188" y="4667835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07 June2020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869039" y="845130"/>
            <a:ext cx="319024" cy="4649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869039" y="873760"/>
            <a:ext cx="319024" cy="3556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859768" y="5167872"/>
            <a:ext cx="319024" cy="3556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>
            <a:off x="11919394" y="902390"/>
            <a:ext cx="199771" cy="245348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 rot="10800000">
            <a:off x="11855831" y="5231584"/>
            <a:ext cx="272542" cy="261542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869039" y="1566492"/>
            <a:ext cx="309753" cy="55694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60F311-0C05-4B63-82D0-AC9F56F82659}"/>
              </a:ext>
            </a:extLst>
          </p:cNvPr>
          <p:cNvSpPr/>
          <p:nvPr/>
        </p:nvSpPr>
        <p:spPr>
          <a:xfrm>
            <a:off x="4940617" y="5860604"/>
            <a:ext cx="1461643" cy="4876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APPROVE BILL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9564" y="5902960"/>
            <a:ext cx="1764584" cy="487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5000">
              <a:schemeClr val="tx1">
                <a:lumMod val="75000"/>
              </a:schemeClr>
            </a:gs>
            <a:gs pos="0">
              <a:schemeClr val="accent1">
                <a:lumMod val="5000"/>
                <a:lumOff val="95000"/>
              </a:schemeClr>
            </a:gs>
            <a:gs pos="18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B4E099B-2174-4346-90B0-CB4BD843B034}"/>
              </a:ext>
            </a:extLst>
          </p:cNvPr>
          <p:cNvSpPr/>
          <p:nvPr/>
        </p:nvSpPr>
        <p:spPr>
          <a:xfrm>
            <a:off x="0" y="5523472"/>
            <a:ext cx="12192000" cy="13040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shade val="30000"/>
                  <a:satMod val="115000"/>
                </a:schemeClr>
              </a:gs>
              <a:gs pos="50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E099B-2174-4346-90B0-CB4BD843B034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shade val="30000"/>
                  <a:satMod val="115000"/>
                </a:schemeClr>
              </a:gs>
              <a:gs pos="50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   Name                  </a:t>
            </a:r>
            <a:r>
              <a:rPr lang="en-US" b="1" dirty="0">
                <a:solidFill>
                  <a:schemeClr val="bg1"/>
                </a:solidFill>
              </a:rPr>
              <a:t>Meter No                 </a:t>
            </a:r>
            <a:r>
              <a:rPr lang="en-US" b="1" dirty="0" smtClean="0">
                <a:solidFill>
                  <a:schemeClr val="bg1"/>
                </a:solidFill>
              </a:rPr>
              <a:t>   Address                      NID no                 </a:t>
            </a:r>
            <a:r>
              <a:rPr lang="en-US" b="1" dirty="0">
                <a:solidFill>
                  <a:schemeClr val="bg1"/>
                </a:solidFill>
              </a:rPr>
              <a:t>Registered Date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96DB8-D116-4803-8815-B3C882CF7550}"/>
              </a:ext>
            </a:extLst>
          </p:cNvPr>
          <p:cNvSpPr/>
          <p:nvPr/>
        </p:nvSpPr>
        <p:spPr>
          <a:xfrm>
            <a:off x="726824" y="1071415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Rehnuma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FED31-B302-4DE5-A36A-710858E065CD}"/>
              </a:ext>
            </a:extLst>
          </p:cNvPr>
          <p:cNvSpPr/>
          <p:nvPr/>
        </p:nvSpPr>
        <p:spPr>
          <a:xfrm>
            <a:off x="2584576" y="1076969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57689495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3CFDE-E47C-4E0F-9C10-1683A4E26A4D}"/>
              </a:ext>
            </a:extLst>
          </p:cNvPr>
          <p:cNvSpPr/>
          <p:nvPr/>
        </p:nvSpPr>
        <p:spPr>
          <a:xfrm>
            <a:off x="4664966" y="1078696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30/1 Bashabo, Dhaka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4E160-9D73-46BD-915B-02FA22D82C33}"/>
              </a:ext>
            </a:extLst>
          </p:cNvPr>
          <p:cNvSpPr/>
          <p:nvPr/>
        </p:nvSpPr>
        <p:spPr>
          <a:xfrm>
            <a:off x="7225028" y="1076969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480 013 3575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AA19A-F165-4722-8680-B3FA24A56A5F}"/>
              </a:ext>
            </a:extLst>
          </p:cNvPr>
          <p:cNvSpPr/>
          <p:nvPr/>
        </p:nvSpPr>
        <p:spPr>
          <a:xfrm>
            <a:off x="9396031" y="1051494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 AUG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6098A-2211-47C7-939E-9706E7A5800D}"/>
              </a:ext>
            </a:extLst>
          </p:cNvPr>
          <p:cNvSpPr/>
          <p:nvPr/>
        </p:nvSpPr>
        <p:spPr>
          <a:xfrm>
            <a:off x="726824" y="1927171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Ariyan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3B688-3D71-49FF-AA77-08C115DC10FE}"/>
              </a:ext>
            </a:extLst>
          </p:cNvPr>
          <p:cNvSpPr/>
          <p:nvPr/>
        </p:nvSpPr>
        <p:spPr>
          <a:xfrm>
            <a:off x="2582797" y="1910308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73839393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CDE84-6434-4FAE-8E64-BF1F6FA34F22}"/>
              </a:ext>
            </a:extLst>
          </p:cNvPr>
          <p:cNvSpPr/>
          <p:nvPr/>
        </p:nvSpPr>
        <p:spPr>
          <a:xfrm>
            <a:off x="4664966" y="1918823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55/9 Uttara, Dhaka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11FB7-6104-43CA-937F-3DD568E3E2ED}"/>
              </a:ext>
            </a:extLst>
          </p:cNvPr>
          <p:cNvSpPr/>
          <p:nvPr/>
        </p:nvSpPr>
        <p:spPr>
          <a:xfrm>
            <a:off x="7225028" y="1945707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990 645 7382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E173C-3A9A-42DF-89DE-99DE48309622}"/>
              </a:ext>
            </a:extLst>
          </p:cNvPr>
          <p:cNvSpPr/>
          <p:nvPr/>
        </p:nvSpPr>
        <p:spPr>
          <a:xfrm>
            <a:off x="9396031" y="1949073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 May 2020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CF2C75-9CDA-4183-ADF4-32880E6F02B1}"/>
              </a:ext>
            </a:extLst>
          </p:cNvPr>
          <p:cNvSpPr/>
          <p:nvPr/>
        </p:nvSpPr>
        <p:spPr>
          <a:xfrm>
            <a:off x="717166" y="2816104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Raiyan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62DFEE-1C59-48C5-80F8-B79C314FBE7B}"/>
              </a:ext>
            </a:extLst>
          </p:cNvPr>
          <p:cNvSpPr/>
          <p:nvPr/>
        </p:nvSpPr>
        <p:spPr>
          <a:xfrm>
            <a:off x="2582797" y="2838084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68483839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C04ED1-F19A-4B06-B585-68166D4031EE}"/>
              </a:ext>
            </a:extLst>
          </p:cNvPr>
          <p:cNvSpPr/>
          <p:nvPr/>
        </p:nvSpPr>
        <p:spPr>
          <a:xfrm>
            <a:off x="4659121" y="2836118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77/9 Mirpur, Dhaka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EE946D-9DFE-486E-A617-7E0AFBF1CB8F}"/>
              </a:ext>
            </a:extLst>
          </p:cNvPr>
          <p:cNvSpPr/>
          <p:nvPr/>
        </p:nvSpPr>
        <p:spPr>
          <a:xfrm>
            <a:off x="7248653" y="2816104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667 456 9429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B1F0B2-9653-48FF-B267-39DF859A911D}"/>
              </a:ext>
            </a:extLst>
          </p:cNvPr>
          <p:cNvSpPr/>
          <p:nvPr/>
        </p:nvSpPr>
        <p:spPr>
          <a:xfrm>
            <a:off x="9386506" y="2844812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07 June2020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F113F4-9F4A-46B0-A4B5-1EDFBE47811B}"/>
              </a:ext>
            </a:extLst>
          </p:cNvPr>
          <p:cNvSpPr/>
          <p:nvPr/>
        </p:nvSpPr>
        <p:spPr>
          <a:xfrm>
            <a:off x="10525760" y="5902960"/>
            <a:ext cx="1422400" cy="487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CF2C75-9CDA-4183-ADF4-32880E6F02B1}"/>
              </a:ext>
            </a:extLst>
          </p:cNvPr>
          <p:cNvSpPr/>
          <p:nvPr/>
        </p:nvSpPr>
        <p:spPr>
          <a:xfrm>
            <a:off x="726824" y="3692115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Raiyan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62DFEE-1C59-48C5-80F8-B79C314FBE7B}"/>
              </a:ext>
            </a:extLst>
          </p:cNvPr>
          <p:cNvSpPr/>
          <p:nvPr/>
        </p:nvSpPr>
        <p:spPr>
          <a:xfrm>
            <a:off x="2574306" y="3692115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68483839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C04ED1-F19A-4B06-B585-68166D4031EE}"/>
              </a:ext>
            </a:extLst>
          </p:cNvPr>
          <p:cNvSpPr/>
          <p:nvPr/>
        </p:nvSpPr>
        <p:spPr>
          <a:xfrm>
            <a:off x="4632481" y="3711980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77/9 Mirpur, Dhaka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EE946D-9DFE-486E-A617-7E0AFBF1CB8F}"/>
              </a:ext>
            </a:extLst>
          </p:cNvPr>
          <p:cNvSpPr/>
          <p:nvPr/>
        </p:nvSpPr>
        <p:spPr>
          <a:xfrm>
            <a:off x="7244079" y="3684842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667 456 9429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B1F0B2-9653-48FF-B267-39DF859A911D}"/>
              </a:ext>
            </a:extLst>
          </p:cNvPr>
          <p:cNvSpPr/>
          <p:nvPr/>
        </p:nvSpPr>
        <p:spPr>
          <a:xfrm>
            <a:off x="9396031" y="3711980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07 June2020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CF2C75-9CDA-4183-ADF4-32880E6F02B1}"/>
              </a:ext>
            </a:extLst>
          </p:cNvPr>
          <p:cNvSpPr/>
          <p:nvPr/>
        </p:nvSpPr>
        <p:spPr>
          <a:xfrm>
            <a:off x="726824" y="4667716"/>
            <a:ext cx="1213993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Raiyan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2DFEE-1C59-48C5-80F8-B79C314FBE7B}"/>
              </a:ext>
            </a:extLst>
          </p:cNvPr>
          <p:cNvSpPr/>
          <p:nvPr/>
        </p:nvSpPr>
        <p:spPr>
          <a:xfrm>
            <a:off x="2600958" y="4617676"/>
            <a:ext cx="1424686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68483839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C04ED1-F19A-4B06-B585-68166D4031EE}"/>
              </a:ext>
            </a:extLst>
          </p:cNvPr>
          <p:cNvSpPr/>
          <p:nvPr/>
        </p:nvSpPr>
        <p:spPr>
          <a:xfrm>
            <a:off x="4682746" y="4605417"/>
            <a:ext cx="1755775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77/9 Mirpur, Dhaka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EE946D-9DFE-486E-A617-7E0AFBF1CB8F}"/>
              </a:ext>
            </a:extLst>
          </p:cNvPr>
          <p:cNvSpPr/>
          <p:nvPr/>
        </p:nvSpPr>
        <p:spPr>
          <a:xfrm>
            <a:off x="7244079" y="4604157"/>
            <a:ext cx="1264158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667 456 9429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1F0B2-9653-48FF-B267-39DF859A911D}"/>
              </a:ext>
            </a:extLst>
          </p:cNvPr>
          <p:cNvSpPr/>
          <p:nvPr/>
        </p:nvSpPr>
        <p:spPr>
          <a:xfrm>
            <a:off x="9386506" y="4612797"/>
            <a:ext cx="1585214" cy="48768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07 June2020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869039" y="845130"/>
            <a:ext cx="319024" cy="4649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869039" y="873760"/>
            <a:ext cx="319024" cy="3556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859768" y="5167872"/>
            <a:ext cx="319024" cy="3556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>
            <a:off x="11919394" y="902390"/>
            <a:ext cx="199771" cy="245348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 rot="10800000">
            <a:off x="11855831" y="5231584"/>
            <a:ext cx="272542" cy="261542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869039" y="1566492"/>
            <a:ext cx="309753" cy="55694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DF29-FFE6-4747-B099-E1F5EFAE1A7E}"/>
              </a:ext>
            </a:extLst>
          </p:cNvPr>
          <p:cNvSpPr/>
          <p:nvPr/>
        </p:nvSpPr>
        <p:spPr>
          <a:xfrm>
            <a:off x="2299853" y="296716"/>
            <a:ext cx="8574957" cy="7106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FIELD MANEGER</a:t>
            </a:r>
            <a:r>
              <a:rPr lang="en-US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91F33-8ECF-4EF1-9386-932320B19DDC}"/>
              </a:ext>
            </a:extLst>
          </p:cNvPr>
          <p:cNvSpPr/>
          <p:nvPr/>
        </p:nvSpPr>
        <p:spPr>
          <a:xfrm>
            <a:off x="2134751" y="1377090"/>
            <a:ext cx="2315818" cy="52677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</a:rPr>
              <a:t>USER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509AF-3614-4B00-A89C-0FD70051E0F2}"/>
              </a:ext>
            </a:extLst>
          </p:cNvPr>
          <p:cNvSpPr/>
          <p:nvPr/>
        </p:nvSpPr>
        <p:spPr>
          <a:xfrm>
            <a:off x="4964921" y="1419839"/>
            <a:ext cx="268357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FB40-DC70-4E98-AA2E-F6FE4905F67D}"/>
              </a:ext>
            </a:extLst>
          </p:cNvPr>
          <p:cNvSpPr/>
          <p:nvPr/>
        </p:nvSpPr>
        <p:spPr>
          <a:xfrm>
            <a:off x="5861927" y="1345296"/>
            <a:ext cx="5012886" cy="501926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BCAA2-2DB1-48DE-8B83-A848178532C2}"/>
              </a:ext>
            </a:extLst>
          </p:cNvPr>
          <p:cNvSpPr/>
          <p:nvPr/>
        </p:nvSpPr>
        <p:spPr>
          <a:xfrm>
            <a:off x="2134751" y="2373997"/>
            <a:ext cx="2246244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E6B7-06CF-481B-BEC5-3F824614447B}"/>
              </a:ext>
            </a:extLst>
          </p:cNvPr>
          <p:cNvSpPr/>
          <p:nvPr/>
        </p:nvSpPr>
        <p:spPr>
          <a:xfrm>
            <a:off x="5076239" y="2390147"/>
            <a:ext cx="45719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20FF3-815E-4C2E-8892-36C9DECD4DFC}"/>
              </a:ext>
            </a:extLst>
          </p:cNvPr>
          <p:cNvSpPr/>
          <p:nvPr/>
        </p:nvSpPr>
        <p:spPr>
          <a:xfrm>
            <a:off x="5861928" y="2345422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7665-F063-4F1D-AFA0-43E84C7D399F}"/>
              </a:ext>
            </a:extLst>
          </p:cNvPr>
          <p:cNvSpPr/>
          <p:nvPr/>
        </p:nvSpPr>
        <p:spPr>
          <a:xfrm>
            <a:off x="2195304" y="3298374"/>
            <a:ext cx="2067339" cy="526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 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A360-0C14-4B95-95C5-9552DBC05329}"/>
              </a:ext>
            </a:extLst>
          </p:cNvPr>
          <p:cNvSpPr/>
          <p:nvPr/>
        </p:nvSpPr>
        <p:spPr>
          <a:xfrm>
            <a:off x="5053380" y="3443695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31EB9-05FF-415A-B240-1BD7F2263483}"/>
              </a:ext>
            </a:extLst>
          </p:cNvPr>
          <p:cNvSpPr/>
          <p:nvPr/>
        </p:nvSpPr>
        <p:spPr>
          <a:xfrm>
            <a:off x="5861927" y="3289639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419B3-F47C-4F78-8C9F-EBC76A613F43}"/>
              </a:ext>
            </a:extLst>
          </p:cNvPr>
          <p:cNvSpPr/>
          <p:nvPr/>
        </p:nvSpPr>
        <p:spPr>
          <a:xfrm>
            <a:off x="2077275" y="4323160"/>
            <a:ext cx="2361197" cy="5466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476B-1FF9-4011-AADF-AA1EB269E01B}"/>
              </a:ext>
            </a:extLst>
          </p:cNvPr>
          <p:cNvSpPr/>
          <p:nvPr/>
        </p:nvSpPr>
        <p:spPr>
          <a:xfrm>
            <a:off x="5053380" y="4387912"/>
            <a:ext cx="68578" cy="27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27E15-B1C5-414F-AFDE-0C181799C473}"/>
              </a:ext>
            </a:extLst>
          </p:cNvPr>
          <p:cNvSpPr/>
          <p:nvPr/>
        </p:nvSpPr>
        <p:spPr>
          <a:xfrm>
            <a:off x="5861927" y="4253734"/>
            <a:ext cx="5012884" cy="526774"/>
          </a:xfrm>
          <a:prstGeom prst="rect">
            <a:avLst/>
          </a:prstGeom>
          <a:noFill/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EA7E0-CC7B-42F2-96C2-BAA1F5DDA5EC}"/>
              </a:ext>
            </a:extLst>
          </p:cNvPr>
          <p:cNvSpPr/>
          <p:nvPr/>
        </p:nvSpPr>
        <p:spPr>
          <a:xfrm>
            <a:off x="7382560" y="6130233"/>
            <a:ext cx="1480931" cy="437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0882-1FE5-484E-A361-68F2EFBB4FF9}"/>
              </a:ext>
            </a:extLst>
          </p:cNvPr>
          <p:cNvSpPr/>
          <p:nvPr/>
        </p:nvSpPr>
        <p:spPr>
          <a:xfrm>
            <a:off x="9264671" y="6130234"/>
            <a:ext cx="1610139" cy="4373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1789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Main Even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4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5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6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7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1186</TotalTime>
  <Words>764</Words>
  <Application>Microsoft Office PowerPoint</Application>
  <PresentationFormat>Widescreen</PresentationFormat>
  <Paragraphs>432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Adobe Gothic Std B</vt:lpstr>
      <vt:lpstr>Arial</vt:lpstr>
      <vt:lpstr>Arial Black</vt:lpstr>
      <vt:lpstr>Century Gothic</vt:lpstr>
      <vt:lpstr>Corbel</vt:lpstr>
      <vt:lpstr>Gill Sans MT</vt:lpstr>
      <vt:lpstr>Impact</vt:lpstr>
      <vt:lpstr>Times New Roman</vt:lpstr>
      <vt:lpstr>Wingdings 2</vt:lpstr>
      <vt:lpstr>Wingdings 3</vt:lpstr>
      <vt:lpstr>Dividend</vt:lpstr>
      <vt:lpstr>Parallax</vt:lpstr>
      <vt:lpstr>Main Event</vt:lpstr>
      <vt:lpstr>Ion</vt:lpstr>
      <vt:lpstr>1_Ion</vt:lpstr>
      <vt:lpstr>2_Ion</vt:lpstr>
      <vt:lpstr>Vapor Trail</vt:lpstr>
      <vt:lpstr>Electricity Billing-System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Billing-System</dc:title>
  <dc:creator>Sinthia Maliha Mumu</dc:creator>
  <cp:lastModifiedBy>Sakif Al Faruque</cp:lastModifiedBy>
  <cp:revision>193</cp:revision>
  <dcterms:created xsi:type="dcterms:W3CDTF">2020-08-28T12:54:50Z</dcterms:created>
  <dcterms:modified xsi:type="dcterms:W3CDTF">2020-09-22T06:25:04Z</dcterms:modified>
</cp:coreProperties>
</file>