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nva Sans" panose="020B0604020202020204" charset="0"/>
      <p:regular r:id="rId10"/>
    </p:embeddedFont>
    <p:embeddedFont>
      <p:font typeface="Canva Sans Bold" panose="020B0604020202020204" charset="0"/>
      <p:regular r:id="rId11"/>
    </p:embeddedFont>
    <p:embeddedFont>
      <p:font typeface="DM Sans" pitchFamily="2" charset="0"/>
      <p:regular r:id="rId12"/>
    </p:embeddedFont>
    <p:embeddedFont>
      <p:font typeface="DM San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2941456" y="3136543"/>
            <a:ext cx="12954608" cy="3200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>
                <a:solidFill>
                  <a:srgbClr val="000000"/>
                </a:solidFill>
                <a:latin typeface="DM Sans Bold"/>
              </a:rPr>
              <a:t>PROJECT PRESENTATION</a:t>
            </a:r>
          </a:p>
        </p:txBody>
      </p:sp>
      <p:sp>
        <p:nvSpPr>
          <p:cNvPr id="18" name="Freeform 18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9704316" y="6820229"/>
            <a:ext cx="5128110" cy="2076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3"/>
              </a:lnSpc>
            </a:pPr>
            <a:r>
              <a:rPr lang="en-US" sz="3537">
                <a:solidFill>
                  <a:srgbClr val="000000"/>
                </a:solidFill>
                <a:latin typeface="Canva Sans Bold"/>
              </a:rPr>
              <a:t>Presented by:</a:t>
            </a:r>
          </a:p>
          <a:p>
            <a:pPr algn="ctr">
              <a:lnSpc>
                <a:spcPts val="3838"/>
              </a:lnSpc>
            </a:pPr>
            <a:r>
              <a:rPr lang="en-US" sz="2742">
                <a:solidFill>
                  <a:srgbClr val="000000"/>
                </a:solidFill>
                <a:latin typeface="Canva Sans"/>
              </a:rPr>
              <a:t>Suraiya Mustari Labiba</a:t>
            </a:r>
          </a:p>
          <a:p>
            <a:pPr algn="ctr">
              <a:lnSpc>
                <a:spcPts val="3838"/>
              </a:lnSpc>
            </a:pPr>
            <a:r>
              <a:rPr lang="en-US" sz="2742">
                <a:solidFill>
                  <a:srgbClr val="000000"/>
                </a:solidFill>
                <a:latin typeface="Canva Sans"/>
              </a:rPr>
              <a:t>Nahidur Zaman Tusher</a:t>
            </a:r>
          </a:p>
          <a:p>
            <a:pPr algn="ctr">
              <a:lnSpc>
                <a:spcPts val="3838"/>
              </a:lnSpc>
            </a:pPr>
            <a:r>
              <a:rPr lang="en-US" sz="2742">
                <a:solidFill>
                  <a:srgbClr val="000000"/>
                </a:solidFill>
                <a:latin typeface="Canva Sans"/>
              </a:rPr>
              <a:t>Sakif Shahriar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2941456" y="3136543"/>
            <a:ext cx="12954608" cy="3214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dirty="0">
                <a:solidFill>
                  <a:srgbClr val="000000"/>
                </a:solidFill>
                <a:latin typeface="DM Sans Bold"/>
              </a:rPr>
              <a:t>FOOD DONATION</a:t>
            </a:r>
          </a:p>
        </p:txBody>
      </p:sp>
      <p:sp>
        <p:nvSpPr>
          <p:cNvPr id="18" name="Freeform 18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9704316" y="6820229"/>
            <a:ext cx="5128110" cy="571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3"/>
              </a:lnSpc>
            </a:pPr>
            <a:endParaRPr lang="en-US" sz="2742" dirty="0">
              <a:solidFill>
                <a:srgbClr val="000000"/>
              </a:solidFill>
              <a:latin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62437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65007" y="4097655"/>
            <a:ext cx="7025086" cy="228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PROPOSED FEATURES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6476458" y="1028700"/>
            <a:ext cx="7745407" cy="2561528"/>
            <a:chOff x="0" y="0"/>
            <a:chExt cx="2592839" cy="8574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92839" cy="857492"/>
            </a:xfrm>
            <a:custGeom>
              <a:avLst/>
              <a:gdLst/>
              <a:ahLst/>
              <a:cxnLst/>
              <a:rect l="l" t="t" r="r" b="b"/>
              <a:pathLst>
                <a:path w="2592839" h="857492">
                  <a:moveTo>
                    <a:pt x="14993" y="0"/>
                  </a:moveTo>
                  <a:lnTo>
                    <a:pt x="2577846" y="0"/>
                  </a:lnTo>
                  <a:cubicBezTo>
                    <a:pt x="2581822" y="0"/>
                    <a:pt x="2585636" y="1580"/>
                    <a:pt x="2588447" y="4391"/>
                  </a:cubicBezTo>
                  <a:cubicBezTo>
                    <a:pt x="2591259" y="7203"/>
                    <a:pt x="2592839" y="11017"/>
                    <a:pt x="2592839" y="14993"/>
                  </a:cubicBezTo>
                  <a:lnTo>
                    <a:pt x="2592839" y="842499"/>
                  </a:lnTo>
                  <a:cubicBezTo>
                    <a:pt x="2592839" y="846476"/>
                    <a:pt x="2591259" y="850289"/>
                    <a:pt x="2588447" y="853101"/>
                  </a:cubicBezTo>
                  <a:cubicBezTo>
                    <a:pt x="2585636" y="855913"/>
                    <a:pt x="2581822" y="857492"/>
                    <a:pt x="2577846" y="857492"/>
                  </a:cubicBezTo>
                  <a:lnTo>
                    <a:pt x="14993" y="857492"/>
                  </a:lnTo>
                  <a:cubicBezTo>
                    <a:pt x="11017" y="857492"/>
                    <a:pt x="7203" y="855913"/>
                    <a:pt x="4391" y="853101"/>
                  </a:cubicBezTo>
                  <a:cubicBezTo>
                    <a:pt x="1580" y="850289"/>
                    <a:pt x="0" y="846476"/>
                    <a:pt x="0" y="842499"/>
                  </a:cubicBezTo>
                  <a:lnTo>
                    <a:pt x="0" y="14993"/>
                  </a:lnTo>
                  <a:cubicBezTo>
                    <a:pt x="0" y="11017"/>
                    <a:pt x="1580" y="7203"/>
                    <a:pt x="4391" y="4391"/>
                  </a:cubicBezTo>
                  <a:cubicBezTo>
                    <a:pt x="7203" y="1580"/>
                    <a:pt x="11017" y="0"/>
                    <a:pt x="14993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85725"/>
              <a:ext cx="259283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476458" y="1207902"/>
            <a:ext cx="1160514" cy="75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44"/>
              </a:lnSpc>
            </a:pPr>
            <a:r>
              <a:rPr lang="en-US" sz="5880" spc="-482">
                <a:solidFill>
                  <a:srgbClr val="000000"/>
                </a:solidFill>
                <a:latin typeface="DM Sans"/>
              </a:rPr>
              <a:t>01.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072045" y="4279983"/>
            <a:ext cx="7417689" cy="2561528"/>
            <a:chOff x="0" y="0"/>
            <a:chExt cx="2483132" cy="8574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83132" cy="857492"/>
            </a:xfrm>
            <a:custGeom>
              <a:avLst/>
              <a:gdLst/>
              <a:ahLst/>
              <a:cxnLst/>
              <a:rect l="l" t="t" r="r" b="b"/>
              <a:pathLst>
                <a:path w="2483132" h="857492">
                  <a:moveTo>
                    <a:pt x="15656" y="0"/>
                  </a:moveTo>
                  <a:lnTo>
                    <a:pt x="2467477" y="0"/>
                  </a:lnTo>
                  <a:cubicBezTo>
                    <a:pt x="2471629" y="0"/>
                    <a:pt x="2475611" y="1649"/>
                    <a:pt x="2478547" y="4585"/>
                  </a:cubicBezTo>
                  <a:cubicBezTo>
                    <a:pt x="2481483" y="7521"/>
                    <a:pt x="2483132" y="11504"/>
                    <a:pt x="2483132" y="15656"/>
                  </a:cubicBezTo>
                  <a:lnTo>
                    <a:pt x="2483132" y="841837"/>
                  </a:lnTo>
                  <a:cubicBezTo>
                    <a:pt x="2483132" y="845989"/>
                    <a:pt x="2481483" y="849971"/>
                    <a:pt x="2478547" y="852907"/>
                  </a:cubicBezTo>
                  <a:cubicBezTo>
                    <a:pt x="2475611" y="855843"/>
                    <a:pt x="2471629" y="857492"/>
                    <a:pt x="2467477" y="857492"/>
                  </a:cubicBezTo>
                  <a:lnTo>
                    <a:pt x="15656" y="857492"/>
                  </a:lnTo>
                  <a:cubicBezTo>
                    <a:pt x="7009" y="857492"/>
                    <a:pt x="0" y="850483"/>
                    <a:pt x="0" y="841837"/>
                  </a:cubicBezTo>
                  <a:lnTo>
                    <a:pt x="0" y="15656"/>
                  </a:lnTo>
                  <a:cubicBezTo>
                    <a:pt x="0" y="11504"/>
                    <a:pt x="1649" y="7521"/>
                    <a:pt x="4585" y="4585"/>
                  </a:cubicBezTo>
                  <a:cubicBezTo>
                    <a:pt x="7521" y="1649"/>
                    <a:pt x="11504" y="0"/>
                    <a:pt x="15656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2483132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472906" y="7258265"/>
            <a:ext cx="8550352" cy="2854658"/>
            <a:chOff x="0" y="0"/>
            <a:chExt cx="2862301" cy="95562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62300" cy="955620"/>
            </a:xfrm>
            <a:custGeom>
              <a:avLst/>
              <a:gdLst/>
              <a:ahLst/>
              <a:cxnLst/>
              <a:rect l="l" t="t" r="r" b="b"/>
              <a:pathLst>
                <a:path w="2862300" h="955620">
                  <a:moveTo>
                    <a:pt x="13582" y="0"/>
                  </a:moveTo>
                  <a:lnTo>
                    <a:pt x="2848719" y="0"/>
                  </a:lnTo>
                  <a:cubicBezTo>
                    <a:pt x="2856220" y="0"/>
                    <a:pt x="2862300" y="6081"/>
                    <a:pt x="2862300" y="13582"/>
                  </a:cubicBezTo>
                  <a:lnTo>
                    <a:pt x="2862300" y="942039"/>
                  </a:lnTo>
                  <a:cubicBezTo>
                    <a:pt x="2862300" y="949540"/>
                    <a:pt x="2856220" y="955620"/>
                    <a:pt x="2848719" y="955620"/>
                  </a:cubicBezTo>
                  <a:lnTo>
                    <a:pt x="13582" y="955620"/>
                  </a:lnTo>
                  <a:cubicBezTo>
                    <a:pt x="9980" y="955620"/>
                    <a:pt x="6525" y="954189"/>
                    <a:pt x="3978" y="951642"/>
                  </a:cubicBezTo>
                  <a:cubicBezTo>
                    <a:pt x="1431" y="949095"/>
                    <a:pt x="0" y="945641"/>
                    <a:pt x="0" y="942039"/>
                  </a:cubicBezTo>
                  <a:lnTo>
                    <a:pt x="0" y="13582"/>
                  </a:lnTo>
                  <a:cubicBezTo>
                    <a:pt x="0" y="6081"/>
                    <a:pt x="6081" y="0"/>
                    <a:pt x="13582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85725"/>
              <a:ext cx="2862301" cy="8698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072045" y="4403808"/>
            <a:ext cx="1023926" cy="663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74"/>
              </a:lnSpc>
            </a:pPr>
            <a:r>
              <a:rPr lang="en-US" sz="5181" spc="-424">
                <a:solidFill>
                  <a:srgbClr val="000000"/>
                </a:solidFill>
                <a:latin typeface="DM Sans"/>
              </a:rPr>
              <a:t>02.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472906" y="7391615"/>
            <a:ext cx="1144970" cy="747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69"/>
              </a:lnSpc>
            </a:pPr>
            <a:r>
              <a:rPr lang="en-US" sz="5801" spc="-475">
                <a:solidFill>
                  <a:srgbClr val="000000"/>
                </a:solidFill>
                <a:latin typeface="DM Sans"/>
              </a:rPr>
              <a:t>03.</a:t>
            </a:r>
          </a:p>
        </p:txBody>
      </p:sp>
      <p:sp>
        <p:nvSpPr>
          <p:cNvPr id="16" name="Freeform 16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9" name="Freeform 19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0" name="TextBox 20"/>
          <p:cNvSpPr txBox="1"/>
          <p:nvPr/>
        </p:nvSpPr>
        <p:spPr>
          <a:xfrm>
            <a:off x="7636972" y="1178862"/>
            <a:ext cx="4870144" cy="65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46"/>
              </a:lnSpc>
            </a:pPr>
            <a:r>
              <a:rPr lang="en-US" sz="3818">
                <a:solidFill>
                  <a:srgbClr val="000000"/>
                </a:solidFill>
                <a:latin typeface="Canva Sans Bold"/>
              </a:rPr>
              <a:t>ADMIN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068525" y="7441585"/>
            <a:ext cx="4870144" cy="698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6"/>
              </a:lnSpc>
            </a:pPr>
            <a:r>
              <a:rPr lang="en-US" sz="4018">
                <a:solidFill>
                  <a:srgbClr val="000000"/>
                </a:solidFill>
                <a:latin typeface="Canva Sans Bold"/>
              </a:rPr>
              <a:t>DELIVERYMAN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555631" y="4369174"/>
            <a:ext cx="4870144" cy="698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6"/>
              </a:lnSpc>
            </a:pPr>
            <a:r>
              <a:rPr lang="en-US" sz="4018">
                <a:solidFill>
                  <a:srgbClr val="000000"/>
                </a:solidFill>
                <a:latin typeface="Canva Sans Bold"/>
              </a:rPr>
              <a:t>DONER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573014" y="2242789"/>
            <a:ext cx="664636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Overall control of the application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667519" y="5237214"/>
            <a:ext cx="664636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Will donate food completing necessary procedures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372404" y="8089262"/>
            <a:ext cx="6646369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Will be assigned by the admin and collect food from donor and distribute accordingly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688802" y="3824729"/>
            <a:ext cx="10910396" cy="1754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Thank you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</Words>
  <Application>Microsoft Office PowerPoint</Application>
  <PresentationFormat>Custom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Canva Sans Bold</vt:lpstr>
      <vt:lpstr>Canva Sans</vt:lpstr>
      <vt:lpstr>DM Sans Bold</vt:lpstr>
      <vt:lpstr>Arial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Business Infographic Presentation</dc:title>
  <cp:lastModifiedBy>nahidur zaman tushar</cp:lastModifiedBy>
  <cp:revision>2</cp:revision>
  <dcterms:created xsi:type="dcterms:W3CDTF">2006-08-16T00:00:00Z</dcterms:created>
  <dcterms:modified xsi:type="dcterms:W3CDTF">2023-11-30T06:23:03Z</dcterms:modified>
  <dc:identifier>DAF1jiKGO0w</dc:identifier>
</cp:coreProperties>
</file>