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78" r:id="rId7"/>
    <p:sldId id="279" r:id="rId8"/>
    <p:sldId id="280" r:id="rId9"/>
    <p:sldId id="262" r:id="rId10"/>
    <p:sldId id="263" r:id="rId11"/>
    <p:sldId id="268" r:id="rId12"/>
    <p:sldId id="265" r:id="rId13"/>
    <p:sldId id="267" r:id="rId14"/>
    <p:sldId id="264" r:id="rId15"/>
    <p:sldId id="266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2" r:id="rId24"/>
    <p:sldId id="276" r:id="rId25"/>
    <p:sldId id="283" r:id="rId26"/>
    <p:sldId id="281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4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9888A-CFF0-FE45-9F52-33D272F8979C}" type="doc">
      <dgm:prSet loTypeId="urn:microsoft.com/office/officeart/2005/8/layout/hList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7631B70-B03D-7841-98F8-C4FE34A6272E}">
      <dgm:prSet phldrT="[文本]"/>
      <dgm:spPr/>
      <dgm:t>
        <a:bodyPr/>
        <a:lstStyle/>
        <a:p>
          <a:r>
            <a:rPr lang="zh-CN" altLang="en-US" dirty="0"/>
            <a:t>有监督学习</a:t>
          </a:r>
        </a:p>
      </dgm:t>
    </dgm:pt>
    <dgm:pt modelId="{C491262D-154F-1647-8073-04D09737E9DA}" type="parTrans" cxnId="{ADA281BB-359F-014B-9713-BFFD5ACB1928}">
      <dgm:prSet/>
      <dgm:spPr/>
      <dgm:t>
        <a:bodyPr/>
        <a:lstStyle/>
        <a:p>
          <a:endParaRPr lang="zh-CN" altLang="en-US"/>
        </a:p>
      </dgm:t>
    </dgm:pt>
    <dgm:pt modelId="{5D4EA080-7E05-A541-B61E-1BAED6367D4C}" type="sibTrans" cxnId="{ADA281BB-359F-014B-9713-BFFD5ACB1928}">
      <dgm:prSet/>
      <dgm:spPr/>
      <dgm:t>
        <a:bodyPr/>
        <a:lstStyle/>
        <a:p>
          <a:endParaRPr lang="zh-CN" altLang="en-US"/>
        </a:p>
      </dgm:t>
    </dgm:pt>
    <dgm:pt modelId="{75301765-54E2-6844-A1DF-F8C60E538C3D}">
      <dgm:prSet phldrT="[文本]"/>
      <dgm:spPr/>
      <dgm:t>
        <a:bodyPr/>
        <a:lstStyle/>
        <a:p>
          <a:r>
            <a:rPr lang="en-US" altLang="zh-CN" dirty="0"/>
            <a:t>Word2Vec</a:t>
          </a:r>
          <a:r>
            <a:rPr lang="zh-CN" altLang="en-US" dirty="0"/>
            <a:t>、</a:t>
          </a:r>
          <a:r>
            <a:rPr lang="en-US" altLang="zh-CN" dirty="0"/>
            <a:t>RNN</a:t>
          </a:r>
          <a:r>
            <a:rPr lang="zh-CN" altLang="en-US" dirty="0"/>
            <a:t>、</a:t>
          </a:r>
          <a:r>
            <a:rPr lang="en-US" altLang="zh-CN" dirty="0"/>
            <a:t>CNN</a:t>
          </a:r>
          <a:endParaRPr lang="zh-CN" altLang="en-US" dirty="0"/>
        </a:p>
      </dgm:t>
    </dgm:pt>
    <dgm:pt modelId="{F644BA2B-D5A0-514E-A130-A3E4AEE3AD2F}" type="parTrans" cxnId="{7D7ACB58-C554-B44F-9AE2-5629B16CFF26}">
      <dgm:prSet/>
      <dgm:spPr/>
      <dgm:t>
        <a:bodyPr/>
        <a:lstStyle/>
        <a:p>
          <a:endParaRPr lang="zh-CN" altLang="en-US"/>
        </a:p>
      </dgm:t>
    </dgm:pt>
    <dgm:pt modelId="{85C83A1F-DC9A-CF43-A6E0-32ED18764237}" type="sibTrans" cxnId="{7D7ACB58-C554-B44F-9AE2-5629B16CFF26}">
      <dgm:prSet/>
      <dgm:spPr/>
      <dgm:t>
        <a:bodyPr/>
        <a:lstStyle/>
        <a:p>
          <a:endParaRPr lang="zh-CN" altLang="en-US"/>
        </a:p>
      </dgm:t>
    </dgm:pt>
    <dgm:pt modelId="{47B65062-7FBA-8D4F-A9F4-2494F00B59EB}">
      <dgm:prSet phldrT="[文本]"/>
      <dgm:spPr/>
      <dgm:t>
        <a:bodyPr/>
        <a:lstStyle/>
        <a:p>
          <a:r>
            <a:rPr lang="zh-CN" altLang="en-US" dirty="0"/>
            <a:t>模型选型</a:t>
          </a:r>
          <a:r>
            <a:rPr lang="en-US" altLang="zh-CN" dirty="0"/>
            <a:t>+</a:t>
          </a:r>
          <a:r>
            <a:rPr lang="zh-CN" altLang="en-US" dirty="0"/>
            <a:t>特征工程</a:t>
          </a:r>
        </a:p>
      </dgm:t>
    </dgm:pt>
    <dgm:pt modelId="{1F81BC6C-7614-2147-800F-0915E83F66D9}" type="parTrans" cxnId="{91407723-0049-0744-AC23-1D69AA4DD49C}">
      <dgm:prSet/>
      <dgm:spPr/>
      <dgm:t>
        <a:bodyPr/>
        <a:lstStyle/>
        <a:p>
          <a:endParaRPr lang="zh-CN" altLang="en-US"/>
        </a:p>
      </dgm:t>
    </dgm:pt>
    <dgm:pt modelId="{57B0ADF8-52A8-5742-918F-AA4D4D227082}" type="sibTrans" cxnId="{91407723-0049-0744-AC23-1D69AA4DD49C}">
      <dgm:prSet/>
      <dgm:spPr/>
      <dgm:t>
        <a:bodyPr/>
        <a:lstStyle/>
        <a:p>
          <a:endParaRPr lang="zh-CN" altLang="en-US"/>
        </a:p>
      </dgm:t>
    </dgm:pt>
    <dgm:pt modelId="{91997DA3-BDA0-5B42-98A0-987799437279}">
      <dgm:prSet phldrT="[文本]"/>
      <dgm:spPr/>
      <dgm:t>
        <a:bodyPr/>
        <a:lstStyle/>
        <a:p>
          <a:r>
            <a:rPr lang="zh-CN" altLang="en-US" dirty="0"/>
            <a:t>预训练</a:t>
          </a:r>
          <a:r>
            <a:rPr lang="en-US" altLang="zh-CN" dirty="0"/>
            <a:t>+</a:t>
          </a:r>
          <a:r>
            <a:rPr lang="zh-CN" altLang="en-US" dirty="0"/>
            <a:t>微调</a:t>
          </a:r>
        </a:p>
      </dgm:t>
    </dgm:pt>
    <dgm:pt modelId="{42098E4A-B789-2D42-B84A-C21416960762}" type="parTrans" cxnId="{24C1648D-7F0A-D641-BD5D-7F030A237146}">
      <dgm:prSet/>
      <dgm:spPr/>
      <dgm:t>
        <a:bodyPr/>
        <a:lstStyle/>
        <a:p>
          <a:endParaRPr lang="zh-CN" altLang="en-US"/>
        </a:p>
      </dgm:t>
    </dgm:pt>
    <dgm:pt modelId="{68F29742-A19B-034B-9CC5-BA5E9F70AA3E}" type="sibTrans" cxnId="{24C1648D-7F0A-D641-BD5D-7F030A237146}">
      <dgm:prSet/>
      <dgm:spPr/>
      <dgm:t>
        <a:bodyPr/>
        <a:lstStyle/>
        <a:p>
          <a:endParaRPr lang="zh-CN" altLang="en-US"/>
        </a:p>
      </dgm:t>
    </dgm:pt>
    <dgm:pt modelId="{9F948673-E3E4-2E4A-B66F-0580BB2C7670}">
      <dgm:prSet phldrT="[文本]"/>
      <dgm:spPr/>
      <dgm:t>
        <a:bodyPr/>
        <a:lstStyle/>
        <a:p>
          <a:r>
            <a:rPr lang="en-US" altLang="zh-CN" dirty="0"/>
            <a:t>Bert</a:t>
          </a:r>
          <a:endParaRPr lang="zh-CN" altLang="en-US" dirty="0"/>
        </a:p>
      </dgm:t>
    </dgm:pt>
    <dgm:pt modelId="{DBD0B0E2-BA11-A746-96E2-54DB033B65ED}" type="parTrans" cxnId="{914023E7-615D-C645-B82B-4786259C3A36}">
      <dgm:prSet/>
      <dgm:spPr/>
      <dgm:t>
        <a:bodyPr/>
        <a:lstStyle/>
        <a:p>
          <a:endParaRPr lang="zh-CN" altLang="en-US"/>
        </a:p>
      </dgm:t>
    </dgm:pt>
    <dgm:pt modelId="{7BCF35A0-7947-8442-B564-D2D17F44F4A6}" type="sibTrans" cxnId="{914023E7-615D-C645-B82B-4786259C3A36}">
      <dgm:prSet/>
      <dgm:spPr/>
      <dgm:t>
        <a:bodyPr/>
        <a:lstStyle/>
        <a:p>
          <a:endParaRPr lang="zh-CN" altLang="en-US"/>
        </a:p>
      </dgm:t>
    </dgm:pt>
    <dgm:pt modelId="{33C164D1-D2A5-E742-8C7B-7DA2960EF5F9}">
      <dgm:prSet phldrT="[文本]"/>
      <dgm:spPr/>
      <dgm:t>
        <a:bodyPr/>
        <a:lstStyle/>
        <a:p>
          <a:r>
            <a:rPr lang="zh-CN" altLang="en-US" dirty="0"/>
            <a:t>特征提取</a:t>
          </a:r>
          <a:r>
            <a:rPr lang="en-US" altLang="zh-CN" dirty="0"/>
            <a:t>+</a:t>
          </a:r>
          <a:r>
            <a:rPr lang="zh-CN" altLang="en-US" dirty="0"/>
            <a:t>下游任务改造</a:t>
          </a:r>
        </a:p>
      </dgm:t>
    </dgm:pt>
    <dgm:pt modelId="{8C21B807-5822-274D-A145-3F5809B088DE}" type="parTrans" cxnId="{7A825884-2634-3249-B71C-97235CC628D4}">
      <dgm:prSet/>
      <dgm:spPr/>
      <dgm:t>
        <a:bodyPr/>
        <a:lstStyle/>
        <a:p>
          <a:endParaRPr lang="zh-CN" altLang="en-US"/>
        </a:p>
      </dgm:t>
    </dgm:pt>
    <dgm:pt modelId="{7AB3C9DA-F680-F543-BBBB-EE7B2EBC362A}" type="sibTrans" cxnId="{7A825884-2634-3249-B71C-97235CC628D4}">
      <dgm:prSet/>
      <dgm:spPr/>
      <dgm:t>
        <a:bodyPr/>
        <a:lstStyle/>
        <a:p>
          <a:endParaRPr lang="zh-CN" altLang="en-US"/>
        </a:p>
      </dgm:t>
    </dgm:pt>
    <dgm:pt modelId="{635A1537-21D4-BC40-92C5-566D7E786485}">
      <dgm:prSet phldrT="[文本]"/>
      <dgm:spPr/>
      <dgm:t>
        <a:bodyPr/>
        <a:lstStyle/>
        <a:p>
          <a:r>
            <a:rPr lang="zh-CN" altLang="en-US" dirty="0"/>
            <a:t>预训练</a:t>
          </a:r>
          <a:r>
            <a:rPr lang="en-US" altLang="zh-CN" dirty="0"/>
            <a:t>+</a:t>
          </a:r>
          <a:r>
            <a:rPr lang="zh-CN" altLang="en-US" dirty="0"/>
            <a:t>提示</a:t>
          </a:r>
        </a:p>
      </dgm:t>
    </dgm:pt>
    <dgm:pt modelId="{E999C249-7AED-D142-A974-7C67ADFC5890}" type="parTrans" cxnId="{6A70FEA8-B536-1B4E-9C2C-7B420D6C9935}">
      <dgm:prSet/>
      <dgm:spPr/>
      <dgm:t>
        <a:bodyPr/>
        <a:lstStyle/>
        <a:p>
          <a:endParaRPr lang="zh-CN" altLang="en-US"/>
        </a:p>
      </dgm:t>
    </dgm:pt>
    <dgm:pt modelId="{E4592A62-98F4-FF40-9EBE-B645BEB14CE4}" type="sibTrans" cxnId="{6A70FEA8-B536-1B4E-9C2C-7B420D6C9935}">
      <dgm:prSet/>
      <dgm:spPr/>
      <dgm:t>
        <a:bodyPr/>
        <a:lstStyle/>
        <a:p>
          <a:endParaRPr lang="zh-CN" altLang="en-US"/>
        </a:p>
      </dgm:t>
    </dgm:pt>
    <dgm:pt modelId="{F93D35F9-8200-A846-A1C2-56A58CF3EE5E}">
      <dgm:prSet phldrT="[文本]"/>
      <dgm:spPr/>
      <dgm:t>
        <a:bodyPr/>
        <a:lstStyle/>
        <a:p>
          <a:r>
            <a:rPr lang="en-US" altLang="zh-CN" dirty="0"/>
            <a:t>GPT</a:t>
          </a:r>
          <a:endParaRPr lang="zh-CN" altLang="en-US" dirty="0"/>
        </a:p>
      </dgm:t>
    </dgm:pt>
    <dgm:pt modelId="{2F8D2AED-C02E-7E49-A37E-084CFD7CCECE}" type="parTrans" cxnId="{4F35D9AD-47F3-C244-A6BE-5F329141F133}">
      <dgm:prSet/>
      <dgm:spPr/>
      <dgm:t>
        <a:bodyPr/>
        <a:lstStyle/>
        <a:p>
          <a:endParaRPr lang="zh-CN" altLang="en-US"/>
        </a:p>
      </dgm:t>
    </dgm:pt>
    <dgm:pt modelId="{71F52E3D-DCB4-5245-A17D-7841F5C4DAE0}" type="sibTrans" cxnId="{4F35D9AD-47F3-C244-A6BE-5F329141F133}">
      <dgm:prSet/>
      <dgm:spPr/>
      <dgm:t>
        <a:bodyPr/>
        <a:lstStyle/>
        <a:p>
          <a:endParaRPr lang="zh-CN" altLang="en-US"/>
        </a:p>
      </dgm:t>
    </dgm:pt>
    <dgm:pt modelId="{051DCD5F-F764-5244-8646-CFB7CC3988AD}">
      <dgm:prSet phldrT="[文本]"/>
      <dgm:spPr/>
      <dgm:t>
        <a:bodyPr/>
        <a:lstStyle/>
        <a:p>
          <a:r>
            <a:rPr lang="zh-CN" altLang="en-US" dirty="0"/>
            <a:t>下一个词预测</a:t>
          </a:r>
        </a:p>
      </dgm:t>
    </dgm:pt>
    <dgm:pt modelId="{93652E61-5485-8443-85BF-5A7CCD3B7BAD}" type="parTrans" cxnId="{3EA9F2DE-3D64-074B-B3BE-6D83D6983D06}">
      <dgm:prSet/>
      <dgm:spPr/>
      <dgm:t>
        <a:bodyPr/>
        <a:lstStyle/>
        <a:p>
          <a:endParaRPr lang="zh-CN" altLang="en-US"/>
        </a:p>
      </dgm:t>
    </dgm:pt>
    <dgm:pt modelId="{270AD73A-F25C-7A49-B020-776CE1F92411}" type="sibTrans" cxnId="{3EA9F2DE-3D64-074B-B3BE-6D83D6983D06}">
      <dgm:prSet/>
      <dgm:spPr/>
      <dgm:t>
        <a:bodyPr/>
        <a:lstStyle/>
        <a:p>
          <a:endParaRPr lang="zh-CN" altLang="en-US"/>
        </a:p>
      </dgm:t>
    </dgm:pt>
    <dgm:pt modelId="{7D602AD0-CD09-4049-AE24-323D5809370F}">
      <dgm:prSet phldrT="[文本]"/>
      <dgm:spPr/>
      <dgm:t>
        <a:bodyPr/>
        <a:lstStyle/>
        <a:p>
          <a:r>
            <a:rPr lang="zh-CN" altLang="en-US" dirty="0"/>
            <a:t>建模文本序列符号概率</a:t>
          </a:r>
        </a:p>
      </dgm:t>
    </dgm:pt>
    <dgm:pt modelId="{E3524A4B-E6E1-6141-80F5-64BAB1B1CD2E}" type="parTrans" cxnId="{01F17AB0-7C33-1944-A188-759B92635341}">
      <dgm:prSet/>
      <dgm:spPr/>
      <dgm:t>
        <a:bodyPr/>
        <a:lstStyle/>
        <a:p>
          <a:endParaRPr lang="zh-CN" altLang="en-US"/>
        </a:p>
      </dgm:t>
    </dgm:pt>
    <dgm:pt modelId="{9BDEF644-E74F-1A47-8A41-E07DF7C1E98E}" type="sibTrans" cxnId="{01F17AB0-7C33-1944-A188-759B92635341}">
      <dgm:prSet/>
      <dgm:spPr/>
      <dgm:t>
        <a:bodyPr/>
        <a:lstStyle/>
        <a:p>
          <a:endParaRPr lang="zh-CN" altLang="en-US"/>
        </a:p>
      </dgm:t>
    </dgm:pt>
    <dgm:pt modelId="{878B0F42-E522-AE49-A6E7-99C14E868990}">
      <dgm:prSet phldrT="[文本]"/>
      <dgm:spPr/>
      <dgm:t>
        <a:bodyPr/>
        <a:lstStyle/>
        <a:p>
          <a:r>
            <a:rPr lang="zh-CN" altLang="en-US" dirty="0"/>
            <a:t>用预训练模型适配特定下游任务（</a:t>
          </a:r>
          <a:r>
            <a:rPr lang="en-US" altLang="zh-CN" dirty="0"/>
            <a:t>Fine-Tuning</a:t>
          </a:r>
          <a:r>
            <a:rPr lang="zh-CN" altLang="en-US" dirty="0"/>
            <a:t>）</a:t>
          </a:r>
        </a:p>
      </dgm:t>
    </dgm:pt>
    <dgm:pt modelId="{8BAFA6C8-38DE-4C4E-BDC6-9B0897D8223D}" type="parTrans" cxnId="{C47DCB64-CD53-DB47-8D0C-E28D53B1818A}">
      <dgm:prSet/>
      <dgm:spPr/>
      <dgm:t>
        <a:bodyPr/>
        <a:lstStyle/>
        <a:p>
          <a:endParaRPr lang="zh-CN" altLang="en-US"/>
        </a:p>
      </dgm:t>
    </dgm:pt>
    <dgm:pt modelId="{62E3B4EB-80A8-DD46-8A6C-D5F2D7AB0C5B}" type="sibTrans" cxnId="{C47DCB64-CD53-DB47-8D0C-E28D53B1818A}">
      <dgm:prSet/>
      <dgm:spPr/>
      <dgm:t>
        <a:bodyPr/>
        <a:lstStyle/>
        <a:p>
          <a:endParaRPr lang="zh-CN" altLang="en-US"/>
        </a:p>
      </dgm:t>
    </dgm:pt>
    <dgm:pt modelId="{05B442AC-8797-854A-B481-199ADA6F033F}">
      <dgm:prSet phldrT="[文本]"/>
      <dgm:spPr/>
      <dgm:t>
        <a:bodyPr/>
        <a:lstStyle/>
        <a:p>
          <a:endParaRPr lang="zh-CN" altLang="en-US" dirty="0"/>
        </a:p>
      </dgm:t>
    </dgm:pt>
    <dgm:pt modelId="{C11A9F8E-8421-DD4B-A691-F6D2749C2821}" type="parTrans" cxnId="{CEE42FCC-71B0-C649-98B5-FC5C8B77360C}">
      <dgm:prSet/>
      <dgm:spPr/>
      <dgm:t>
        <a:bodyPr/>
        <a:lstStyle/>
        <a:p>
          <a:endParaRPr lang="zh-CN" altLang="en-US"/>
        </a:p>
      </dgm:t>
    </dgm:pt>
    <dgm:pt modelId="{20F0519F-8877-C247-9B84-9FDF4EE07D25}" type="sibTrans" cxnId="{CEE42FCC-71B0-C649-98B5-FC5C8B77360C}">
      <dgm:prSet/>
      <dgm:spPr/>
      <dgm:t>
        <a:bodyPr/>
        <a:lstStyle/>
        <a:p>
          <a:endParaRPr lang="zh-CN" altLang="en-US"/>
        </a:p>
      </dgm:t>
    </dgm:pt>
    <dgm:pt modelId="{9362CD15-2E51-9546-AFD2-186047499C55}">
      <dgm:prSet phldrT="[文本]"/>
      <dgm:spPr/>
      <dgm:t>
        <a:bodyPr/>
        <a:lstStyle/>
        <a:p>
          <a:r>
            <a:rPr lang="zh-CN" altLang="en-US" dirty="0"/>
            <a:t>将各种下游任务适配到预训练模型（</a:t>
          </a:r>
          <a:r>
            <a:rPr lang="en-US" altLang="zh-CN" dirty="0"/>
            <a:t>In-Context</a:t>
          </a:r>
          <a:r>
            <a:rPr lang="zh-CN" altLang="en-US" dirty="0"/>
            <a:t> </a:t>
          </a:r>
          <a:r>
            <a:rPr lang="en-US" altLang="zh-CN" dirty="0"/>
            <a:t>Learning</a:t>
          </a:r>
          <a:r>
            <a:rPr lang="zh-CN" altLang="en-US" dirty="0"/>
            <a:t>）</a:t>
          </a:r>
        </a:p>
      </dgm:t>
    </dgm:pt>
    <dgm:pt modelId="{C3CFB2E1-2ADA-6643-86E0-2A050B5821FA}" type="parTrans" cxnId="{3A606067-AF6E-534F-BB86-EB33386A94D6}">
      <dgm:prSet/>
      <dgm:spPr/>
      <dgm:t>
        <a:bodyPr/>
        <a:lstStyle/>
        <a:p>
          <a:endParaRPr lang="zh-CN" altLang="en-US"/>
        </a:p>
      </dgm:t>
    </dgm:pt>
    <dgm:pt modelId="{C281FA7B-23B9-C041-86E0-D5239AAF6FC0}" type="sibTrans" cxnId="{3A606067-AF6E-534F-BB86-EB33386A94D6}">
      <dgm:prSet/>
      <dgm:spPr/>
      <dgm:t>
        <a:bodyPr/>
        <a:lstStyle/>
        <a:p>
          <a:endParaRPr lang="zh-CN" altLang="en-US"/>
        </a:p>
      </dgm:t>
    </dgm:pt>
    <dgm:pt modelId="{C5B626C0-5CCA-4049-AFBD-A97ACB159819}" type="pres">
      <dgm:prSet presAssocID="{9D09888A-CFF0-FE45-9F52-33D272F8979C}" presName="Name0" presStyleCnt="0">
        <dgm:presLayoutVars>
          <dgm:dir/>
          <dgm:animLvl val="lvl"/>
          <dgm:resizeHandles val="exact"/>
        </dgm:presLayoutVars>
      </dgm:prSet>
      <dgm:spPr/>
    </dgm:pt>
    <dgm:pt modelId="{905F3097-3D84-E847-B30D-B1AA93FF4068}" type="pres">
      <dgm:prSet presAssocID="{07631B70-B03D-7841-98F8-C4FE34A6272E}" presName="composite" presStyleCnt="0"/>
      <dgm:spPr/>
    </dgm:pt>
    <dgm:pt modelId="{7B8246C4-1224-EE4D-9D22-B8FE48590169}" type="pres">
      <dgm:prSet presAssocID="{07631B70-B03D-7841-98F8-C4FE34A6272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B526198-7D81-6745-8DA2-4E38467EEF62}" type="pres">
      <dgm:prSet presAssocID="{07631B70-B03D-7841-98F8-C4FE34A6272E}" presName="desTx" presStyleLbl="alignAccFollowNode1" presStyleIdx="0" presStyleCnt="3">
        <dgm:presLayoutVars>
          <dgm:bulletEnabled val="1"/>
        </dgm:presLayoutVars>
      </dgm:prSet>
      <dgm:spPr/>
    </dgm:pt>
    <dgm:pt modelId="{F1372AEC-024F-B044-8DA5-F6B5479FDD1E}" type="pres">
      <dgm:prSet presAssocID="{5D4EA080-7E05-A541-B61E-1BAED6367D4C}" presName="space" presStyleCnt="0"/>
      <dgm:spPr/>
    </dgm:pt>
    <dgm:pt modelId="{4587C4D6-D205-A044-B4BB-E6028A11F92A}" type="pres">
      <dgm:prSet presAssocID="{91997DA3-BDA0-5B42-98A0-987799437279}" presName="composite" presStyleCnt="0"/>
      <dgm:spPr/>
    </dgm:pt>
    <dgm:pt modelId="{B3FA19FA-81A2-1D44-8048-304FAF1451C6}" type="pres">
      <dgm:prSet presAssocID="{91997DA3-BDA0-5B42-98A0-98779943727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3F6BC2D-FC8F-F849-94CA-B5D83FF088BA}" type="pres">
      <dgm:prSet presAssocID="{91997DA3-BDA0-5B42-98A0-987799437279}" presName="desTx" presStyleLbl="alignAccFollowNode1" presStyleIdx="1" presStyleCnt="3">
        <dgm:presLayoutVars>
          <dgm:bulletEnabled val="1"/>
        </dgm:presLayoutVars>
      </dgm:prSet>
      <dgm:spPr/>
    </dgm:pt>
    <dgm:pt modelId="{68D36B81-40AC-C543-97E3-DEF6372F9F01}" type="pres">
      <dgm:prSet presAssocID="{68F29742-A19B-034B-9CC5-BA5E9F70AA3E}" presName="space" presStyleCnt="0"/>
      <dgm:spPr/>
    </dgm:pt>
    <dgm:pt modelId="{2FD045E3-DB1D-824C-8B26-03EC38A973CD}" type="pres">
      <dgm:prSet presAssocID="{635A1537-21D4-BC40-92C5-566D7E786485}" presName="composite" presStyleCnt="0"/>
      <dgm:spPr/>
    </dgm:pt>
    <dgm:pt modelId="{ED119942-4AE2-9244-B9C2-7D88ED6E3D65}" type="pres">
      <dgm:prSet presAssocID="{635A1537-21D4-BC40-92C5-566D7E78648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183D71F-223A-2B42-856C-EAEC3060A386}" type="pres">
      <dgm:prSet presAssocID="{635A1537-21D4-BC40-92C5-566D7E78648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1407723-0049-0744-AC23-1D69AA4DD49C}" srcId="{07631B70-B03D-7841-98F8-C4FE34A6272E}" destId="{47B65062-7FBA-8D4F-A9F4-2494F00B59EB}" srcOrd="1" destOrd="0" parTransId="{1F81BC6C-7614-2147-800F-0915E83F66D9}" sibTransId="{57B0ADF8-52A8-5742-918F-AA4D4D227082}"/>
    <dgm:cxn modelId="{A165C627-F97B-2242-BA0D-07BA69CBA4F2}" type="presOf" srcId="{9D09888A-CFF0-FE45-9F52-33D272F8979C}" destId="{C5B626C0-5CCA-4049-AFBD-A97ACB159819}" srcOrd="0" destOrd="0" presId="urn:microsoft.com/office/officeart/2005/8/layout/hList1"/>
    <dgm:cxn modelId="{7C707A37-7CC9-C24D-BD01-642DA49C8720}" type="presOf" srcId="{9362CD15-2E51-9546-AFD2-186047499C55}" destId="{E183D71F-223A-2B42-856C-EAEC3060A386}" srcOrd="0" destOrd="2" presId="urn:microsoft.com/office/officeart/2005/8/layout/hList1"/>
    <dgm:cxn modelId="{1D8E9144-D546-D74A-B6FB-A2D07D960FCC}" type="presOf" srcId="{05B442AC-8797-854A-B481-199ADA6F033F}" destId="{E183D71F-223A-2B42-856C-EAEC3060A386}" srcOrd="0" destOrd="3" presId="urn:microsoft.com/office/officeart/2005/8/layout/hList1"/>
    <dgm:cxn modelId="{7D7ACB58-C554-B44F-9AE2-5629B16CFF26}" srcId="{07631B70-B03D-7841-98F8-C4FE34A6272E}" destId="{75301765-54E2-6844-A1DF-F8C60E538C3D}" srcOrd="0" destOrd="0" parTransId="{F644BA2B-D5A0-514E-A130-A3E4AEE3AD2F}" sibTransId="{85C83A1F-DC9A-CF43-A6E0-32ED18764237}"/>
    <dgm:cxn modelId="{206CC85A-4373-F948-9E26-618D3E85ED43}" type="presOf" srcId="{91997DA3-BDA0-5B42-98A0-987799437279}" destId="{B3FA19FA-81A2-1D44-8048-304FAF1451C6}" srcOrd="0" destOrd="0" presId="urn:microsoft.com/office/officeart/2005/8/layout/hList1"/>
    <dgm:cxn modelId="{84BB485F-2532-AA44-9479-5C8170028406}" type="presOf" srcId="{635A1537-21D4-BC40-92C5-566D7E786485}" destId="{ED119942-4AE2-9244-B9C2-7D88ED6E3D65}" srcOrd="0" destOrd="0" presId="urn:microsoft.com/office/officeart/2005/8/layout/hList1"/>
    <dgm:cxn modelId="{C47DCB64-CD53-DB47-8D0C-E28D53B1818A}" srcId="{91997DA3-BDA0-5B42-98A0-987799437279}" destId="{878B0F42-E522-AE49-A6E7-99C14E868990}" srcOrd="2" destOrd="0" parTransId="{8BAFA6C8-38DE-4C4E-BDC6-9B0897D8223D}" sibTransId="{62E3B4EB-80A8-DD46-8A6C-D5F2D7AB0C5B}"/>
    <dgm:cxn modelId="{3A606067-AF6E-534F-BB86-EB33386A94D6}" srcId="{635A1537-21D4-BC40-92C5-566D7E786485}" destId="{9362CD15-2E51-9546-AFD2-186047499C55}" srcOrd="2" destOrd="0" parTransId="{C3CFB2E1-2ADA-6643-86E0-2A050B5821FA}" sibTransId="{C281FA7B-23B9-C041-86E0-D5239AAF6FC0}"/>
    <dgm:cxn modelId="{7A825884-2634-3249-B71C-97235CC628D4}" srcId="{91997DA3-BDA0-5B42-98A0-987799437279}" destId="{33C164D1-D2A5-E742-8C7B-7DA2960EF5F9}" srcOrd="1" destOrd="0" parTransId="{8C21B807-5822-274D-A145-3F5809B088DE}" sibTransId="{7AB3C9DA-F680-F543-BBBB-EE7B2EBC362A}"/>
    <dgm:cxn modelId="{24C1648D-7F0A-D641-BD5D-7F030A237146}" srcId="{9D09888A-CFF0-FE45-9F52-33D272F8979C}" destId="{91997DA3-BDA0-5B42-98A0-987799437279}" srcOrd="1" destOrd="0" parTransId="{42098E4A-B789-2D42-B84A-C21416960762}" sibTransId="{68F29742-A19B-034B-9CC5-BA5E9F70AA3E}"/>
    <dgm:cxn modelId="{6A70FEA8-B536-1B4E-9C2C-7B420D6C9935}" srcId="{9D09888A-CFF0-FE45-9F52-33D272F8979C}" destId="{635A1537-21D4-BC40-92C5-566D7E786485}" srcOrd="2" destOrd="0" parTransId="{E999C249-7AED-D142-A974-7C67ADFC5890}" sibTransId="{E4592A62-98F4-FF40-9EBE-B645BEB14CE4}"/>
    <dgm:cxn modelId="{4F35D9AD-47F3-C244-A6BE-5F329141F133}" srcId="{635A1537-21D4-BC40-92C5-566D7E786485}" destId="{F93D35F9-8200-A846-A1C2-56A58CF3EE5E}" srcOrd="0" destOrd="0" parTransId="{2F8D2AED-C02E-7E49-A37E-084CFD7CCECE}" sibTransId="{71F52E3D-DCB4-5245-A17D-7841F5C4DAE0}"/>
    <dgm:cxn modelId="{01F17AB0-7C33-1944-A188-759B92635341}" srcId="{07631B70-B03D-7841-98F8-C4FE34A6272E}" destId="{7D602AD0-CD09-4049-AE24-323D5809370F}" srcOrd="2" destOrd="0" parTransId="{E3524A4B-E6E1-6141-80F5-64BAB1B1CD2E}" sibTransId="{9BDEF644-E74F-1A47-8A41-E07DF7C1E98E}"/>
    <dgm:cxn modelId="{B3A022B3-188A-0946-AD09-FA61A98441A1}" type="presOf" srcId="{47B65062-7FBA-8D4F-A9F4-2494F00B59EB}" destId="{AB526198-7D81-6745-8DA2-4E38467EEF62}" srcOrd="0" destOrd="1" presId="urn:microsoft.com/office/officeart/2005/8/layout/hList1"/>
    <dgm:cxn modelId="{3D96B5B5-42D0-9740-B2A0-C872D8861BB6}" type="presOf" srcId="{878B0F42-E522-AE49-A6E7-99C14E868990}" destId="{63F6BC2D-FC8F-F849-94CA-B5D83FF088BA}" srcOrd="0" destOrd="2" presId="urn:microsoft.com/office/officeart/2005/8/layout/hList1"/>
    <dgm:cxn modelId="{ADA281BB-359F-014B-9713-BFFD5ACB1928}" srcId="{9D09888A-CFF0-FE45-9F52-33D272F8979C}" destId="{07631B70-B03D-7841-98F8-C4FE34A6272E}" srcOrd="0" destOrd="0" parTransId="{C491262D-154F-1647-8073-04D09737E9DA}" sibTransId="{5D4EA080-7E05-A541-B61E-1BAED6367D4C}"/>
    <dgm:cxn modelId="{93428EBD-9EA4-AE49-ACF2-702CD28FE96F}" type="presOf" srcId="{F93D35F9-8200-A846-A1C2-56A58CF3EE5E}" destId="{E183D71F-223A-2B42-856C-EAEC3060A386}" srcOrd="0" destOrd="0" presId="urn:microsoft.com/office/officeart/2005/8/layout/hList1"/>
    <dgm:cxn modelId="{CEE42FCC-71B0-C649-98B5-FC5C8B77360C}" srcId="{635A1537-21D4-BC40-92C5-566D7E786485}" destId="{05B442AC-8797-854A-B481-199ADA6F033F}" srcOrd="3" destOrd="0" parTransId="{C11A9F8E-8421-DD4B-A691-F6D2749C2821}" sibTransId="{20F0519F-8877-C247-9B84-9FDF4EE07D25}"/>
    <dgm:cxn modelId="{DA4C99CC-9C5E-6D43-B57F-6E4AF25B2DF0}" type="presOf" srcId="{07631B70-B03D-7841-98F8-C4FE34A6272E}" destId="{7B8246C4-1224-EE4D-9D22-B8FE48590169}" srcOrd="0" destOrd="0" presId="urn:microsoft.com/office/officeart/2005/8/layout/hList1"/>
    <dgm:cxn modelId="{F3ECFECD-BE66-C74D-8247-D9BEF4D9EED4}" type="presOf" srcId="{33C164D1-D2A5-E742-8C7B-7DA2960EF5F9}" destId="{63F6BC2D-FC8F-F849-94CA-B5D83FF088BA}" srcOrd="0" destOrd="1" presId="urn:microsoft.com/office/officeart/2005/8/layout/hList1"/>
    <dgm:cxn modelId="{4CFE93DD-384E-F240-92E7-83D68CDE7E7C}" type="presOf" srcId="{051DCD5F-F764-5244-8646-CFB7CC3988AD}" destId="{E183D71F-223A-2B42-856C-EAEC3060A386}" srcOrd="0" destOrd="1" presId="urn:microsoft.com/office/officeart/2005/8/layout/hList1"/>
    <dgm:cxn modelId="{3EA9F2DE-3D64-074B-B3BE-6D83D6983D06}" srcId="{635A1537-21D4-BC40-92C5-566D7E786485}" destId="{051DCD5F-F764-5244-8646-CFB7CC3988AD}" srcOrd="1" destOrd="0" parTransId="{93652E61-5485-8443-85BF-5A7CCD3B7BAD}" sibTransId="{270AD73A-F25C-7A49-B020-776CE1F92411}"/>
    <dgm:cxn modelId="{914023E7-615D-C645-B82B-4786259C3A36}" srcId="{91997DA3-BDA0-5B42-98A0-987799437279}" destId="{9F948673-E3E4-2E4A-B66F-0580BB2C7670}" srcOrd="0" destOrd="0" parTransId="{DBD0B0E2-BA11-A746-96E2-54DB033B65ED}" sibTransId="{7BCF35A0-7947-8442-B564-D2D17F44F4A6}"/>
    <dgm:cxn modelId="{9F84A8ED-3591-4B44-9AA0-13BCF262D5EE}" type="presOf" srcId="{7D602AD0-CD09-4049-AE24-323D5809370F}" destId="{AB526198-7D81-6745-8DA2-4E38467EEF62}" srcOrd="0" destOrd="2" presId="urn:microsoft.com/office/officeart/2005/8/layout/hList1"/>
    <dgm:cxn modelId="{EA1AECFA-284D-1D4B-95CB-BB4B8626007C}" type="presOf" srcId="{75301765-54E2-6844-A1DF-F8C60E538C3D}" destId="{AB526198-7D81-6745-8DA2-4E38467EEF62}" srcOrd="0" destOrd="0" presId="urn:microsoft.com/office/officeart/2005/8/layout/hList1"/>
    <dgm:cxn modelId="{4164FEFD-F41A-EE4D-9FC7-1A123A933958}" type="presOf" srcId="{9F948673-E3E4-2E4A-B66F-0580BB2C7670}" destId="{63F6BC2D-FC8F-F849-94CA-B5D83FF088BA}" srcOrd="0" destOrd="0" presId="urn:microsoft.com/office/officeart/2005/8/layout/hList1"/>
    <dgm:cxn modelId="{F8DACB46-2445-AB4F-B9F4-5BAA9DC6E906}" type="presParOf" srcId="{C5B626C0-5CCA-4049-AFBD-A97ACB159819}" destId="{905F3097-3D84-E847-B30D-B1AA93FF4068}" srcOrd="0" destOrd="0" presId="urn:microsoft.com/office/officeart/2005/8/layout/hList1"/>
    <dgm:cxn modelId="{1EF4A65C-C43D-CE42-921F-412E4E2B3F2D}" type="presParOf" srcId="{905F3097-3D84-E847-B30D-B1AA93FF4068}" destId="{7B8246C4-1224-EE4D-9D22-B8FE48590169}" srcOrd="0" destOrd="0" presId="urn:microsoft.com/office/officeart/2005/8/layout/hList1"/>
    <dgm:cxn modelId="{B497FCFB-A467-1444-AC9E-98F8F655442A}" type="presParOf" srcId="{905F3097-3D84-E847-B30D-B1AA93FF4068}" destId="{AB526198-7D81-6745-8DA2-4E38467EEF62}" srcOrd="1" destOrd="0" presId="urn:microsoft.com/office/officeart/2005/8/layout/hList1"/>
    <dgm:cxn modelId="{A9629053-7866-594D-87DE-7B3A4381A8DF}" type="presParOf" srcId="{C5B626C0-5CCA-4049-AFBD-A97ACB159819}" destId="{F1372AEC-024F-B044-8DA5-F6B5479FDD1E}" srcOrd="1" destOrd="0" presId="urn:microsoft.com/office/officeart/2005/8/layout/hList1"/>
    <dgm:cxn modelId="{A4D215F8-D569-EF45-B822-DE27FAD14A37}" type="presParOf" srcId="{C5B626C0-5CCA-4049-AFBD-A97ACB159819}" destId="{4587C4D6-D205-A044-B4BB-E6028A11F92A}" srcOrd="2" destOrd="0" presId="urn:microsoft.com/office/officeart/2005/8/layout/hList1"/>
    <dgm:cxn modelId="{E6F44A8A-D1DD-9145-ACB2-A16CB4920802}" type="presParOf" srcId="{4587C4D6-D205-A044-B4BB-E6028A11F92A}" destId="{B3FA19FA-81A2-1D44-8048-304FAF1451C6}" srcOrd="0" destOrd="0" presId="urn:microsoft.com/office/officeart/2005/8/layout/hList1"/>
    <dgm:cxn modelId="{597C72C0-3513-224F-9341-494F7EBF1692}" type="presParOf" srcId="{4587C4D6-D205-A044-B4BB-E6028A11F92A}" destId="{63F6BC2D-FC8F-F849-94CA-B5D83FF088BA}" srcOrd="1" destOrd="0" presId="urn:microsoft.com/office/officeart/2005/8/layout/hList1"/>
    <dgm:cxn modelId="{1BA746FE-BB38-A644-BE10-FFAFE529868E}" type="presParOf" srcId="{C5B626C0-5CCA-4049-AFBD-A97ACB159819}" destId="{68D36B81-40AC-C543-97E3-DEF6372F9F01}" srcOrd="3" destOrd="0" presId="urn:microsoft.com/office/officeart/2005/8/layout/hList1"/>
    <dgm:cxn modelId="{E9A6387F-601B-5044-A82C-3A147A4D3E25}" type="presParOf" srcId="{C5B626C0-5CCA-4049-AFBD-A97ACB159819}" destId="{2FD045E3-DB1D-824C-8B26-03EC38A973CD}" srcOrd="4" destOrd="0" presId="urn:microsoft.com/office/officeart/2005/8/layout/hList1"/>
    <dgm:cxn modelId="{E4E8A68C-4650-2744-B227-A26248DE08B6}" type="presParOf" srcId="{2FD045E3-DB1D-824C-8B26-03EC38A973CD}" destId="{ED119942-4AE2-9244-B9C2-7D88ED6E3D65}" srcOrd="0" destOrd="0" presId="urn:microsoft.com/office/officeart/2005/8/layout/hList1"/>
    <dgm:cxn modelId="{6A94C3B1-08E7-B549-A108-45FD9F5F548D}" type="presParOf" srcId="{2FD045E3-DB1D-824C-8B26-03EC38A973CD}" destId="{E183D71F-223A-2B42-856C-EAEC3060A38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15B699-AEE0-BD46-BB5B-3B6BE058372A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dgm:pt modelId="{7DA2A415-FCB8-DC4F-8C5E-2B9D4FF6AD8B}">
      <dgm:prSet phldrT="[文本]" custT="1"/>
      <dgm:spPr/>
      <dgm:t>
        <a:bodyPr/>
        <a:lstStyle/>
        <a:p>
          <a:r>
            <a:rPr lang="zh-CN" altLang="en-US" sz="2800" dirty="0"/>
            <a:t>用户输入意图</a:t>
          </a:r>
        </a:p>
      </dgm:t>
    </dgm:pt>
    <dgm:pt modelId="{E24EA1D1-76EF-6C43-AE58-7995DA303264}" type="parTrans" cxnId="{65290407-DD27-2E40-83A6-FEE006EB8D2C}">
      <dgm:prSet/>
      <dgm:spPr/>
      <dgm:t>
        <a:bodyPr/>
        <a:lstStyle/>
        <a:p>
          <a:endParaRPr lang="zh-CN" altLang="en-US"/>
        </a:p>
      </dgm:t>
    </dgm:pt>
    <dgm:pt modelId="{29B99E36-693D-3D43-A6F7-F3BD616D4DB5}" type="sibTrans" cxnId="{65290407-DD27-2E40-83A6-FEE006EB8D2C}">
      <dgm:prSet/>
      <dgm:spPr/>
      <dgm:t>
        <a:bodyPr/>
        <a:lstStyle/>
        <a:p>
          <a:endParaRPr lang="zh-CN" altLang="en-US"/>
        </a:p>
      </dgm:t>
    </dgm:pt>
    <dgm:pt modelId="{6B7BE581-8135-AE40-BF1A-2B87FEA059AA}">
      <dgm:prSet phldrT="[文本]" custT="1"/>
      <dgm:spPr/>
      <dgm:t>
        <a:bodyPr/>
        <a:lstStyle/>
        <a:p>
          <a:r>
            <a:rPr lang="zh-CN" altLang="en-US" sz="2800" dirty="0"/>
            <a:t>外部数据</a:t>
          </a:r>
        </a:p>
      </dgm:t>
    </dgm:pt>
    <dgm:pt modelId="{9D1D23C9-C19A-3243-BF9F-E65A2A186BF7}" type="parTrans" cxnId="{B9FDA66E-E645-0B43-87F9-02CD5DB4DE41}">
      <dgm:prSet/>
      <dgm:spPr/>
      <dgm:t>
        <a:bodyPr/>
        <a:lstStyle/>
        <a:p>
          <a:endParaRPr lang="zh-CN" altLang="en-US"/>
        </a:p>
      </dgm:t>
    </dgm:pt>
    <dgm:pt modelId="{90EBB876-CDA6-4941-9F22-D26FC5456FE0}" type="sibTrans" cxnId="{B9FDA66E-E645-0B43-87F9-02CD5DB4DE41}">
      <dgm:prSet/>
      <dgm:spPr/>
      <dgm:t>
        <a:bodyPr/>
        <a:lstStyle/>
        <a:p>
          <a:endParaRPr lang="zh-CN" altLang="en-US"/>
        </a:p>
      </dgm:t>
    </dgm:pt>
    <dgm:pt modelId="{0E8369E6-3009-5940-837E-A4FF7B44E56B}">
      <dgm:prSet phldrT="[文本]" custT="1"/>
      <dgm:spPr/>
      <dgm:t>
        <a:bodyPr/>
        <a:lstStyle/>
        <a:p>
          <a:r>
            <a:rPr lang="en-US" altLang="zh-CN" sz="2800" dirty="0"/>
            <a:t>LLM</a:t>
          </a:r>
        </a:p>
      </dgm:t>
    </dgm:pt>
    <dgm:pt modelId="{73B5CD96-CE3C-E142-9726-2A37B6EF4319}" type="parTrans" cxnId="{B0533EED-E5D8-3349-AC41-889A3FF16C44}">
      <dgm:prSet/>
      <dgm:spPr/>
      <dgm:t>
        <a:bodyPr/>
        <a:lstStyle/>
        <a:p>
          <a:endParaRPr lang="zh-CN" altLang="en-US"/>
        </a:p>
      </dgm:t>
    </dgm:pt>
    <dgm:pt modelId="{05F7741C-3C6D-DE45-B284-05F20C043AF2}" type="sibTrans" cxnId="{B0533EED-E5D8-3349-AC41-889A3FF16C44}">
      <dgm:prSet/>
      <dgm:spPr/>
      <dgm:t>
        <a:bodyPr/>
        <a:lstStyle/>
        <a:p>
          <a:endParaRPr lang="zh-CN" altLang="en-US"/>
        </a:p>
      </dgm:t>
    </dgm:pt>
    <dgm:pt modelId="{7EBBE045-6B07-E146-A7C3-84BC9BFE65D3}" type="pres">
      <dgm:prSet presAssocID="{7E15B699-AEE0-BD46-BB5B-3B6BE058372A}" presName="compositeShape" presStyleCnt="0">
        <dgm:presLayoutVars>
          <dgm:chMax val="7"/>
          <dgm:dir/>
          <dgm:resizeHandles val="exact"/>
        </dgm:presLayoutVars>
      </dgm:prSet>
      <dgm:spPr/>
    </dgm:pt>
    <dgm:pt modelId="{D287F422-454E-B544-943A-FCE9708688B5}" type="pres">
      <dgm:prSet presAssocID="{7DA2A415-FCB8-DC4F-8C5E-2B9D4FF6AD8B}" presName="circ1" presStyleLbl="vennNode1" presStyleIdx="0" presStyleCnt="3"/>
      <dgm:spPr/>
    </dgm:pt>
    <dgm:pt modelId="{AE0A1E58-AF07-444C-BAF4-B86B5592CBFE}" type="pres">
      <dgm:prSet presAssocID="{7DA2A415-FCB8-DC4F-8C5E-2B9D4FF6AD8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A40290B-87A0-994A-9960-2F7BE6261358}" type="pres">
      <dgm:prSet presAssocID="{6B7BE581-8135-AE40-BF1A-2B87FEA059AA}" presName="circ2" presStyleLbl="vennNode1" presStyleIdx="1" presStyleCnt="3"/>
      <dgm:spPr/>
    </dgm:pt>
    <dgm:pt modelId="{59ED12F4-3343-8B4C-B151-5B9AAE01B1BB}" type="pres">
      <dgm:prSet presAssocID="{6B7BE581-8135-AE40-BF1A-2B87FEA059A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E35D351-85DC-3A42-A5E8-0CB1AE19A9BC}" type="pres">
      <dgm:prSet presAssocID="{0E8369E6-3009-5940-837E-A4FF7B44E56B}" presName="circ3" presStyleLbl="vennNode1" presStyleIdx="2" presStyleCnt="3"/>
      <dgm:spPr/>
    </dgm:pt>
    <dgm:pt modelId="{21CAAED8-195E-B048-9A16-4A14B6F3B8FC}" type="pres">
      <dgm:prSet presAssocID="{0E8369E6-3009-5940-837E-A4FF7B44E56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5290407-DD27-2E40-83A6-FEE006EB8D2C}" srcId="{7E15B699-AEE0-BD46-BB5B-3B6BE058372A}" destId="{7DA2A415-FCB8-DC4F-8C5E-2B9D4FF6AD8B}" srcOrd="0" destOrd="0" parTransId="{E24EA1D1-76EF-6C43-AE58-7995DA303264}" sibTransId="{29B99E36-693D-3D43-A6F7-F3BD616D4DB5}"/>
    <dgm:cxn modelId="{BDA9630C-70B4-864D-BC31-F8BBBBF837ED}" type="presOf" srcId="{7DA2A415-FCB8-DC4F-8C5E-2B9D4FF6AD8B}" destId="{AE0A1E58-AF07-444C-BAF4-B86B5592CBFE}" srcOrd="1" destOrd="0" presId="urn:microsoft.com/office/officeart/2005/8/layout/venn1"/>
    <dgm:cxn modelId="{E952C244-2881-F641-B399-79231FDC80ED}" type="presOf" srcId="{7E15B699-AEE0-BD46-BB5B-3B6BE058372A}" destId="{7EBBE045-6B07-E146-A7C3-84BC9BFE65D3}" srcOrd="0" destOrd="0" presId="urn:microsoft.com/office/officeart/2005/8/layout/venn1"/>
    <dgm:cxn modelId="{97822B4D-CB86-9E42-9F81-7549728A4E0D}" type="presOf" srcId="{7DA2A415-FCB8-DC4F-8C5E-2B9D4FF6AD8B}" destId="{D287F422-454E-B544-943A-FCE9708688B5}" srcOrd="0" destOrd="0" presId="urn:microsoft.com/office/officeart/2005/8/layout/venn1"/>
    <dgm:cxn modelId="{F4EF7F5B-9565-AD44-9F51-F0AD023C9E6E}" type="presOf" srcId="{6B7BE581-8135-AE40-BF1A-2B87FEA059AA}" destId="{59ED12F4-3343-8B4C-B151-5B9AAE01B1BB}" srcOrd="1" destOrd="0" presId="urn:microsoft.com/office/officeart/2005/8/layout/venn1"/>
    <dgm:cxn modelId="{6B56DD5F-9585-8648-935D-2737FBA955DB}" type="presOf" srcId="{0E8369E6-3009-5940-837E-A4FF7B44E56B}" destId="{21CAAED8-195E-B048-9A16-4A14B6F3B8FC}" srcOrd="1" destOrd="0" presId="urn:microsoft.com/office/officeart/2005/8/layout/venn1"/>
    <dgm:cxn modelId="{B9FDA66E-E645-0B43-87F9-02CD5DB4DE41}" srcId="{7E15B699-AEE0-BD46-BB5B-3B6BE058372A}" destId="{6B7BE581-8135-AE40-BF1A-2B87FEA059AA}" srcOrd="1" destOrd="0" parTransId="{9D1D23C9-C19A-3243-BF9F-E65A2A186BF7}" sibTransId="{90EBB876-CDA6-4941-9F22-D26FC5456FE0}"/>
    <dgm:cxn modelId="{7F815F8F-65E2-0949-9148-87705920F6A9}" type="presOf" srcId="{0E8369E6-3009-5940-837E-A4FF7B44E56B}" destId="{7E35D351-85DC-3A42-A5E8-0CB1AE19A9BC}" srcOrd="0" destOrd="0" presId="urn:microsoft.com/office/officeart/2005/8/layout/venn1"/>
    <dgm:cxn modelId="{70E55DAA-5961-B24F-8BD2-C150E9C9B412}" type="presOf" srcId="{6B7BE581-8135-AE40-BF1A-2B87FEA059AA}" destId="{4A40290B-87A0-994A-9960-2F7BE6261358}" srcOrd="0" destOrd="0" presId="urn:microsoft.com/office/officeart/2005/8/layout/venn1"/>
    <dgm:cxn modelId="{B0533EED-E5D8-3349-AC41-889A3FF16C44}" srcId="{7E15B699-AEE0-BD46-BB5B-3B6BE058372A}" destId="{0E8369E6-3009-5940-837E-A4FF7B44E56B}" srcOrd="2" destOrd="0" parTransId="{73B5CD96-CE3C-E142-9726-2A37B6EF4319}" sibTransId="{05F7741C-3C6D-DE45-B284-05F20C043AF2}"/>
    <dgm:cxn modelId="{BF198035-CCAF-DF4F-9099-79EC264942DB}" type="presParOf" srcId="{7EBBE045-6B07-E146-A7C3-84BC9BFE65D3}" destId="{D287F422-454E-B544-943A-FCE9708688B5}" srcOrd="0" destOrd="0" presId="urn:microsoft.com/office/officeart/2005/8/layout/venn1"/>
    <dgm:cxn modelId="{FB54609E-1D6E-D54A-80A1-41B67018349F}" type="presParOf" srcId="{7EBBE045-6B07-E146-A7C3-84BC9BFE65D3}" destId="{AE0A1E58-AF07-444C-BAF4-B86B5592CBFE}" srcOrd="1" destOrd="0" presId="urn:microsoft.com/office/officeart/2005/8/layout/venn1"/>
    <dgm:cxn modelId="{2B1A2C04-61E3-1744-9865-E2D7A369CBF4}" type="presParOf" srcId="{7EBBE045-6B07-E146-A7C3-84BC9BFE65D3}" destId="{4A40290B-87A0-994A-9960-2F7BE6261358}" srcOrd="2" destOrd="0" presId="urn:microsoft.com/office/officeart/2005/8/layout/venn1"/>
    <dgm:cxn modelId="{DEA85659-F88C-FB4D-B4CC-AC0B0F974438}" type="presParOf" srcId="{7EBBE045-6B07-E146-A7C3-84BC9BFE65D3}" destId="{59ED12F4-3343-8B4C-B151-5B9AAE01B1BB}" srcOrd="3" destOrd="0" presId="urn:microsoft.com/office/officeart/2005/8/layout/venn1"/>
    <dgm:cxn modelId="{21997DC4-28EF-7D43-B0E2-3B041EB66E8B}" type="presParOf" srcId="{7EBBE045-6B07-E146-A7C3-84BC9BFE65D3}" destId="{7E35D351-85DC-3A42-A5E8-0CB1AE19A9BC}" srcOrd="4" destOrd="0" presId="urn:microsoft.com/office/officeart/2005/8/layout/venn1"/>
    <dgm:cxn modelId="{BDADAD1D-582F-A34F-892A-7B586CA41C0F}" type="presParOf" srcId="{7EBBE045-6B07-E146-A7C3-84BC9BFE65D3}" destId="{21CAAED8-195E-B048-9A16-4A14B6F3B8F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8D9531-EFAF-7A47-B389-86DA989ADBFB}" type="doc">
      <dgm:prSet loTypeId="urn:microsoft.com/office/officeart/2005/8/layout/radial3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779AC98F-4FE0-7242-A0E4-E34FE70318DE}">
      <dgm:prSet phldrT="[文本]"/>
      <dgm:spPr>
        <a:noFill/>
      </dgm:spPr>
      <dgm:t>
        <a:bodyPr/>
        <a:lstStyle/>
        <a:p>
          <a:r>
            <a:rPr lang="zh-CN" altLang="en-US" dirty="0"/>
            <a:t> </a:t>
          </a:r>
        </a:p>
      </dgm:t>
    </dgm:pt>
    <dgm:pt modelId="{6E706D32-12B2-A341-BFC9-AE0EDD985BF4}" type="parTrans" cxnId="{B6FE5A85-4964-3E45-B1A3-BF3A3ED331C1}">
      <dgm:prSet/>
      <dgm:spPr/>
      <dgm:t>
        <a:bodyPr/>
        <a:lstStyle/>
        <a:p>
          <a:endParaRPr lang="zh-CN" altLang="en-US"/>
        </a:p>
      </dgm:t>
    </dgm:pt>
    <dgm:pt modelId="{DFEA0E2A-E768-D54E-9501-BCB911F7706D}" type="sibTrans" cxnId="{B6FE5A85-4964-3E45-B1A3-BF3A3ED331C1}">
      <dgm:prSet/>
      <dgm:spPr/>
      <dgm:t>
        <a:bodyPr/>
        <a:lstStyle/>
        <a:p>
          <a:endParaRPr lang="zh-CN" altLang="en-US"/>
        </a:p>
      </dgm:t>
    </dgm:pt>
    <dgm:pt modelId="{F5E5C5A1-64C2-2249-BB66-B142A06C6649}">
      <dgm:prSet phldrT="[文本]"/>
      <dgm:spPr/>
      <dgm:t>
        <a:bodyPr/>
        <a:lstStyle/>
        <a:p>
          <a:r>
            <a:rPr lang="en-US" altLang="zh-CN" dirty="0"/>
            <a:t>Document</a:t>
          </a:r>
        </a:p>
        <a:p>
          <a:r>
            <a:rPr lang="en-US" altLang="zh-CN" dirty="0"/>
            <a:t>Loaders</a:t>
          </a:r>
          <a:endParaRPr lang="zh-CN" altLang="en-US" dirty="0"/>
        </a:p>
      </dgm:t>
    </dgm:pt>
    <dgm:pt modelId="{78D59CFA-2AEC-B346-98F7-038B3603AE42}" type="parTrans" cxnId="{976557C3-2847-A24D-BE04-9B8DE95163D9}">
      <dgm:prSet/>
      <dgm:spPr/>
      <dgm:t>
        <a:bodyPr/>
        <a:lstStyle/>
        <a:p>
          <a:endParaRPr lang="zh-CN" altLang="en-US"/>
        </a:p>
      </dgm:t>
    </dgm:pt>
    <dgm:pt modelId="{A9D6636D-7F2C-5847-8050-4D0DD1028B00}" type="sibTrans" cxnId="{976557C3-2847-A24D-BE04-9B8DE95163D9}">
      <dgm:prSet/>
      <dgm:spPr/>
      <dgm:t>
        <a:bodyPr/>
        <a:lstStyle/>
        <a:p>
          <a:endParaRPr lang="zh-CN" altLang="en-US"/>
        </a:p>
      </dgm:t>
    </dgm:pt>
    <dgm:pt modelId="{9C21C9E3-6938-CB44-A92C-35E7F7B6B9F0}">
      <dgm:prSet phldrT="[文本]"/>
      <dgm:spPr/>
      <dgm:t>
        <a:bodyPr/>
        <a:lstStyle/>
        <a:p>
          <a:r>
            <a:rPr lang="en-US" altLang="zh-CN" dirty="0" err="1"/>
            <a:t>VectorStores</a:t>
          </a:r>
          <a:endParaRPr lang="zh-CN" altLang="en-US" dirty="0"/>
        </a:p>
      </dgm:t>
    </dgm:pt>
    <dgm:pt modelId="{6851504A-4576-B045-838C-C3A13F42ABB2}" type="parTrans" cxnId="{513111DB-CDBD-1944-9387-34A21EC3962F}">
      <dgm:prSet/>
      <dgm:spPr/>
      <dgm:t>
        <a:bodyPr/>
        <a:lstStyle/>
        <a:p>
          <a:endParaRPr lang="zh-CN" altLang="en-US"/>
        </a:p>
      </dgm:t>
    </dgm:pt>
    <dgm:pt modelId="{CAF5C71C-097D-1C4B-82AF-8E1117995CC1}" type="sibTrans" cxnId="{513111DB-CDBD-1944-9387-34A21EC3962F}">
      <dgm:prSet/>
      <dgm:spPr/>
      <dgm:t>
        <a:bodyPr/>
        <a:lstStyle/>
        <a:p>
          <a:endParaRPr lang="zh-CN" altLang="en-US"/>
        </a:p>
      </dgm:t>
    </dgm:pt>
    <dgm:pt modelId="{2893F6C7-FAA3-1247-86D5-28375A259BFB}">
      <dgm:prSet phldrT="[文本]"/>
      <dgm:spPr/>
      <dgm:t>
        <a:bodyPr/>
        <a:lstStyle/>
        <a:p>
          <a:r>
            <a:rPr lang="en-US" altLang="zh-CN" dirty="0"/>
            <a:t>Prompts</a:t>
          </a:r>
          <a:endParaRPr lang="zh-CN" altLang="en-US" dirty="0"/>
        </a:p>
      </dgm:t>
    </dgm:pt>
    <dgm:pt modelId="{E78B2D0F-D6E4-7044-B0A8-0C3316E8BCD0}" type="parTrans" cxnId="{CB0EC393-4EFE-E044-951B-AA17A2182BF7}">
      <dgm:prSet/>
      <dgm:spPr/>
      <dgm:t>
        <a:bodyPr/>
        <a:lstStyle/>
        <a:p>
          <a:endParaRPr lang="zh-CN" altLang="en-US"/>
        </a:p>
      </dgm:t>
    </dgm:pt>
    <dgm:pt modelId="{4D45CD71-6323-6D46-9542-CA53745EB66C}" type="sibTrans" cxnId="{CB0EC393-4EFE-E044-951B-AA17A2182BF7}">
      <dgm:prSet/>
      <dgm:spPr/>
      <dgm:t>
        <a:bodyPr/>
        <a:lstStyle/>
        <a:p>
          <a:endParaRPr lang="zh-CN" altLang="en-US"/>
        </a:p>
      </dgm:t>
    </dgm:pt>
    <dgm:pt modelId="{0777E225-FB3F-DE41-97D5-8FC686077298}">
      <dgm:prSet phldrT="[文本]"/>
      <dgm:spPr/>
      <dgm:t>
        <a:bodyPr/>
        <a:lstStyle/>
        <a:p>
          <a:r>
            <a:rPr lang="en-US" altLang="zh-CN" dirty="0"/>
            <a:t>Agents</a:t>
          </a:r>
          <a:endParaRPr lang="zh-CN" altLang="en-US" dirty="0"/>
        </a:p>
      </dgm:t>
    </dgm:pt>
    <dgm:pt modelId="{4ACD0E01-5305-0642-A1B8-C806CB55291C}" type="parTrans" cxnId="{75AE7C7F-A5E1-154F-AA7D-2F8FF268F40E}">
      <dgm:prSet/>
      <dgm:spPr/>
      <dgm:t>
        <a:bodyPr/>
        <a:lstStyle/>
        <a:p>
          <a:endParaRPr lang="zh-CN" altLang="en-US"/>
        </a:p>
      </dgm:t>
    </dgm:pt>
    <dgm:pt modelId="{95F65DA8-2551-804B-84D3-5C9F0FE9E343}" type="sibTrans" cxnId="{75AE7C7F-A5E1-154F-AA7D-2F8FF268F40E}">
      <dgm:prSet/>
      <dgm:spPr/>
      <dgm:t>
        <a:bodyPr/>
        <a:lstStyle/>
        <a:p>
          <a:endParaRPr lang="zh-CN" altLang="en-US"/>
        </a:p>
      </dgm:t>
    </dgm:pt>
    <dgm:pt modelId="{971146C3-83A3-4F48-AB7A-58B7AACDD73B}">
      <dgm:prSet/>
      <dgm:spPr/>
      <dgm:t>
        <a:bodyPr/>
        <a:lstStyle/>
        <a:p>
          <a:r>
            <a:rPr lang="en-US" altLang="zh-CN" dirty="0"/>
            <a:t>Chains</a:t>
          </a:r>
          <a:endParaRPr lang="zh-CN" altLang="en-US" dirty="0"/>
        </a:p>
      </dgm:t>
    </dgm:pt>
    <dgm:pt modelId="{D19BBA92-ADBB-504D-8D08-68E6ACCD912B}" type="parTrans" cxnId="{99422B38-16DC-5041-98CE-BD45EDB1CD9E}">
      <dgm:prSet/>
      <dgm:spPr/>
      <dgm:t>
        <a:bodyPr/>
        <a:lstStyle/>
        <a:p>
          <a:endParaRPr lang="zh-CN" altLang="en-US"/>
        </a:p>
      </dgm:t>
    </dgm:pt>
    <dgm:pt modelId="{F6C4A190-E4FA-9541-9E9D-CDD10A71A007}" type="sibTrans" cxnId="{99422B38-16DC-5041-98CE-BD45EDB1CD9E}">
      <dgm:prSet/>
      <dgm:spPr/>
      <dgm:t>
        <a:bodyPr/>
        <a:lstStyle/>
        <a:p>
          <a:endParaRPr lang="zh-CN" altLang="en-US"/>
        </a:p>
      </dgm:t>
    </dgm:pt>
    <dgm:pt modelId="{27F58F61-F310-9942-83B2-865A0AB08FDB}">
      <dgm:prSet/>
      <dgm:spPr/>
      <dgm:t>
        <a:bodyPr/>
        <a:lstStyle/>
        <a:p>
          <a:r>
            <a:rPr lang="en-US" altLang="zh-CN" dirty="0"/>
            <a:t>LLMs</a:t>
          </a:r>
        </a:p>
      </dgm:t>
    </dgm:pt>
    <dgm:pt modelId="{182C8F67-652D-0146-A4C5-342DD2E9B397}" type="parTrans" cxnId="{8603EDC9-3E22-9041-A78D-273DFC66D625}">
      <dgm:prSet/>
      <dgm:spPr/>
      <dgm:t>
        <a:bodyPr/>
        <a:lstStyle/>
        <a:p>
          <a:endParaRPr lang="zh-CN" altLang="en-US"/>
        </a:p>
      </dgm:t>
    </dgm:pt>
    <dgm:pt modelId="{4772C06F-EBBF-924B-90D2-1CE40CAAF0AA}" type="sibTrans" cxnId="{8603EDC9-3E22-9041-A78D-273DFC66D625}">
      <dgm:prSet/>
      <dgm:spPr/>
      <dgm:t>
        <a:bodyPr/>
        <a:lstStyle/>
        <a:p>
          <a:endParaRPr lang="zh-CN" altLang="en-US"/>
        </a:p>
      </dgm:t>
    </dgm:pt>
    <dgm:pt modelId="{86F1F367-7B6B-AA42-8717-91FFDEBE765E}" type="pres">
      <dgm:prSet presAssocID="{A18D9531-EFAF-7A47-B389-86DA989ADBFB}" presName="composite" presStyleCnt="0">
        <dgm:presLayoutVars>
          <dgm:chMax val="1"/>
          <dgm:dir val="rev"/>
          <dgm:resizeHandles val="exact"/>
        </dgm:presLayoutVars>
      </dgm:prSet>
      <dgm:spPr/>
    </dgm:pt>
    <dgm:pt modelId="{88EF4C7C-4654-A24C-9963-D1A584E5697B}" type="pres">
      <dgm:prSet presAssocID="{A18D9531-EFAF-7A47-B389-86DA989ADBFB}" presName="radial" presStyleCnt="0">
        <dgm:presLayoutVars>
          <dgm:animLvl val="ctr"/>
        </dgm:presLayoutVars>
      </dgm:prSet>
      <dgm:spPr/>
    </dgm:pt>
    <dgm:pt modelId="{E0C68A96-746E-2545-96CB-72AB6D4568D9}" type="pres">
      <dgm:prSet presAssocID="{779AC98F-4FE0-7242-A0E4-E34FE70318DE}" presName="centerShape" presStyleLbl="vennNode1" presStyleIdx="0" presStyleCnt="7"/>
      <dgm:spPr/>
    </dgm:pt>
    <dgm:pt modelId="{3DDA66D6-B71E-414E-BC53-5C7F8A9A0DB3}" type="pres">
      <dgm:prSet presAssocID="{F5E5C5A1-64C2-2249-BB66-B142A06C6649}" presName="node" presStyleLbl="vennNode1" presStyleIdx="1" presStyleCnt="7">
        <dgm:presLayoutVars>
          <dgm:bulletEnabled val="1"/>
        </dgm:presLayoutVars>
      </dgm:prSet>
      <dgm:spPr/>
    </dgm:pt>
    <dgm:pt modelId="{F6959F7A-83C5-C543-8C1B-A4F0E69AA64B}" type="pres">
      <dgm:prSet presAssocID="{9C21C9E3-6938-CB44-A92C-35E7F7B6B9F0}" presName="node" presStyleLbl="vennNode1" presStyleIdx="2" presStyleCnt="7">
        <dgm:presLayoutVars>
          <dgm:bulletEnabled val="1"/>
        </dgm:presLayoutVars>
      </dgm:prSet>
      <dgm:spPr/>
    </dgm:pt>
    <dgm:pt modelId="{D8BB79E7-B843-8345-BD0D-FF23CBA34F95}" type="pres">
      <dgm:prSet presAssocID="{2893F6C7-FAA3-1247-86D5-28375A259BFB}" presName="node" presStyleLbl="vennNode1" presStyleIdx="3" presStyleCnt="7">
        <dgm:presLayoutVars>
          <dgm:bulletEnabled val="1"/>
        </dgm:presLayoutVars>
      </dgm:prSet>
      <dgm:spPr/>
    </dgm:pt>
    <dgm:pt modelId="{C940DEF9-44F9-CF43-8662-3FDCC5BC97C2}" type="pres">
      <dgm:prSet presAssocID="{0777E225-FB3F-DE41-97D5-8FC686077298}" presName="node" presStyleLbl="vennNode1" presStyleIdx="4" presStyleCnt="7">
        <dgm:presLayoutVars>
          <dgm:bulletEnabled val="1"/>
        </dgm:presLayoutVars>
      </dgm:prSet>
      <dgm:spPr/>
    </dgm:pt>
    <dgm:pt modelId="{C6DF3A08-4A11-1B4D-8D11-AA01186D6E6F}" type="pres">
      <dgm:prSet presAssocID="{971146C3-83A3-4F48-AB7A-58B7AACDD73B}" presName="node" presStyleLbl="vennNode1" presStyleIdx="5" presStyleCnt="7">
        <dgm:presLayoutVars>
          <dgm:bulletEnabled val="1"/>
        </dgm:presLayoutVars>
      </dgm:prSet>
      <dgm:spPr/>
    </dgm:pt>
    <dgm:pt modelId="{C9CC61D2-EFF9-AF41-8D2B-DAB0A88662B9}" type="pres">
      <dgm:prSet presAssocID="{27F58F61-F310-9942-83B2-865A0AB08FDB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25364233-447C-B246-B50A-A13BB6A6CE48}" type="presOf" srcId="{27F58F61-F310-9942-83B2-865A0AB08FDB}" destId="{C9CC61D2-EFF9-AF41-8D2B-DAB0A88662B9}" srcOrd="0" destOrd="0" presId="urn:microsoft.com/office/officeart/2005/8/layout/radial3"/>
    <dgm:cxn modelId="{99422B38-16DC-5041-98CE-BD45EDB1CD9E}" srcId="{779AC98F-4FE0-7242-A0E4-E34FE70318DE}" destId="{971146C3-83A3-4F48-AB7A-58B7AACDD73B}" srcOrd="4" destOrd="0" parTransId="{D19BBA92-ADBB-504D-8D08-68E6ACCD912B}" sibTransId="{F6C4A190-E4FA-9541-9E9D-CDD10A71A007}"/>
    <dgm:cxn modelId="{584ADD3F-EB4D-9447-BA7D-46626A2F6ADA}" type="presOf" srcId="{9C21C9E3-6938-CB44-A92C-35E7F7B6B9F0}" destId="{F6959F7A-83C5-C543-8C1B-A4F0E69AA64B}" srcOrd="0" destOrd="0" presId="urn:microsoft.com/office/officeart/2005/8/layout/radial3"/>
    <dgm:cxn modelId="{A2AE224E-B43D-FA49-A32C-51FE9AA872B1}" type="presOf" srcId="{2893F6C7-FAA3-1247-86D5-28375A259BFB}" destId="{D8BB79E7-B843-8345-BD0D-FF23CBA34F95}" srcOrd="0" destOrd="0" presId="urn:microsoft.com/office/officeart/2005/8/layout/radial3"/>
    <dgm:cxn modelId="{5D915955-4C32-AA46-A10B-240C2375E589}" type="presOf" srcId="{971146C3-83A3-4F48-AB7A-58B7AACDD73B}" destId="{C6DF3A08-4A11-1B4D-8D11-AA01186D6E6F}" srcOrd="0" destOrd="0" presId="urn:microsoft.com/office/officeart/2005/8/layout/radial3"/>
    <dgm:cxn modelId="{75AE7C7F-A5E1-154F-AA7D-2F8FF268F40E}" srcId="{779AC98F-4FE0-7242-A0E4-E34FE70318DE}" destId="{0777E225-FB3F-DE41-97D5-8FC686077298}" srcOrd="3" destOrd="0" parTransId="{4ACD0E01-5305-0642-A1B8-C806CB55291C}" sibTransId="{95F65DA8-2551-804B-84D3-5C9F0FE9E343}"/>
    <dgm:cxn modelId="{B6FE5A85-4964-3E45-B1A3-BF3A3ED331C1}" srcId="{A18D9531-EFAF-7A47-B389-86DA989ADBFB}" destId="{779AC98F-4FE0-7242-A0E4-E34FE70318DE}" srcOrd="0" destOrd="0" parTransId="{6E706D32-12B2-A341-BFC9-AE0EDD985BF4}" sibTransId="{DFEA0E2A-E768-D54E-9501-BCB911F7706D}"/>
    <dgm:cxn modelId="{CB0EC393-4EFE-E044-951B-AA17A2182BF7}" srcId="{779AC98F-4FE0-7242-A0E4-E34FE70318DE}" destId="{2893F6C7-FAA3-1247-86D5-28375A259BFB}" srcOrd="2" destOrd="0" parTransId="{E78B2D0F-D6E4-7044-B0A8-0C3316E8BCD0}" sibTransId="{4D45CD71-6323-6D46-9542-CA53745EB66C}"/>
    <dgm:cxn modelId="{27C673BA-F9EA-BB45-97A3-9F3BC0E86281}" type="presOf" srcId="{F5E5C5A1-64C2-2249-BB66-B142A06C6649}" destId="{3DDA66D6-B71E-414E-BC53-5C7F8A9A0DB3}" srcOrd="0" destOrd="0" presId="urn:microsoft.com/office/officeart/2005/8/layout/radial3"/>
    <dgm:cxn modelId="{976557C3-2847-A24D-BE04-9B8DE95163D9}" srcId="{779AC98F-4FE0-7242-A0E4-E34FE70318DE}" destId="{F5E5C5A1-64C2-2249-BB66-B142A06C6649}" srcOrd="0" destOrd="0" parTransId="{78D59CFA-2AEC-B346-98F7-038B3603AE42}" sibTransId="{A9D6636D-7F2C-5847-8050-4D0DD1028B00}"/>
    <dgm:cxn modelId="{8603EDC9-3E22-9041-A78D-273DFC66D625}" srcId="{779AC98F-4FE0-7242-A0E4-E34FE70318DE}" destId="{27F58F61-F310-9942-83B2-865A0AB08FDB}" srcOrd="5" destOrd="0" parTransId="{182C8F67-652D-0146-A4C5-342DD2E9B397}" sibTransId="{4772C06F-EBBF-924B-90D2-1CE40CAAF0AA}"/>
    <dgm:cxn modelId="{564D52CA-19A4-ED4A-81F0-841BAC313C34}" type="presOf" srcId="{779AC98F-4FE0-7242-A0E4-E34FE70318DE}" destId="{E0C68A96-746E-2545-96CB-72AB6D4568D9}" srcOrd="0" destOrd="0" presId="urn:microsoft.com/office/officeart/2005/8/layout/radial3"/>
    <dgm:cxn modelId="{4E5FF3D5-05B7-6347-B81B-E8D392FE0781}" type="presOf" srcId="{0777E225-FB3F-DE41-97D5-8FC686077298}" destId="{C940DEF9-44F9-CF43-8662-3FDCC5BC97C2}" srcOrd="0" destOrd="0" presId="urn:microsoft.com/office/officeart/2005/8/layout/radial3"/>
    <dgm:cxn modelId="{513111DB-CDBD-1944-9387-34A21EC3962F}" srcId="{779AC98F-4FE0-7242-A0E4-E34FE70318DE}" destId="{9C21C9E3-6938-CB44-A92C-35E7F7B6B9F0}" srcOrd="1" destOrd="0" parTransId="{6851504A-4576-B045-838C-C3A13F42ABB2}" sibTransId="{CAF5C71C-097D-1C4B-82AF-8E1117995CC1}"/>
    <dgm:cxn modelId="{067FD8E7-4D99-3543-A6DA-FC5210ADC778}" type="presOf" srcId="{A18D9531-EFAF-7A47-B389-86DA989ADBFB}" destId="{86F1F367-7B6B-AA42-8717-91FFDEBE765E}" srcOrd="0" destOrd="0" presId="urn:microsoft.com/office/officeart/2005/8/layout/radial3"/>
    <dgm:cxn modelId="{862FE48D-79E2-B646-866A-F8DF21B75620}" type="presParOf" srcId="{86F1F367-7B6B-AA42-8717-91FFDEBE765E}" destId="{88EF4C7C-4654-A24C-9963-D1A584E5697B}" srcOrd="0" destOrd="0" presId="urn:microsoft.com/office/officeart/2005/8/layout/radial3"/>
    <dgm:cxn modelId="{ECC2CBE8-6716-154A-996F-E68A2E4FD03E}" type="presParOf" srcId="{88EF4C7C-4654-A24C-9963-D1A584E5697B}" destId="{E0C68A96-746E-2545-96CB-72AB6D4568D9}" srcOrd="0" destOrd="0" presId="urn:microsoft.com/office/officeart/2005/8/layout/radial3"/>
    <dgm:cxn modelId="{5C73D67F-D679-BC4F-A94A-FD5758960A61}" type="presParOf" srcId="{88EF4C7C-4654-A24C-9963-D1A584E5697B}" destId="{3DDA66D6-B71E-414E-BC53-5C7F8A9A0DB3}" srcOrd="1" destOrd="0" presId="urn:microsoft.com/office/officeart/2005/8/layout/radial3"/>
    <dgm:cxn modelId="{430D5ED5-EB64-AF41-801A-DCADBB45AA06}" type="presParOf" srcId="{88EF4C7C-4654-A24C-9963-D1A584E5697B}" destId="{F6959F7A-83C5-C543-8C1B-A4F0E69AA64B}" srcOrd="2" destOrd="0" presId="urn:microsoft.com/office/officeart/2005/8/layout/radial3"/>
    <dgm:cxn modelId="{A3BE0107-869D-9747-9F59-E8801E650273}" type="presParOf" srcId="{88EF4C7C-4654-A24C-9963-D1A584E5697B}" destId="{D8BB79E7-B843-8345-BD0D-FF23CBA34F95}" srcOrd="3" destOrd="0" presId="urn:microsoft.com/office/officeart/2005/8/layout/radial3"/>
    <dgm:cxn modelId="{D2131827-E62E-0A4B-A6E7-08104557EA92}" type="presParOf" srcId="{88EF4C7C-4654-A24C-9963-D1A584E5697B}" destId="{C940DEF9-44F9-CF43-8662-3FDCC5BC97C2}" srcOrd="4" destOrd="0" presId="urn:microsoft.com/office/officeart/2005/8/layout/radial3"/>
    <dgm:cxn modelId="{39F567A0-BC34-0645-8B39-068A6B27A59F}" type="presParOf" srcId="{88EF4C7C-4654-A24C-9963-D1A584E5697B}" destId="{C6DF3A08-4A11-1B4D-8D11-AA01186D6E6F}" srcOrd="5" destOrd="0" presId="urn:microsoft.com/office/officeart/2005/8/layout/radial3"/>
    <dgm:cxn modelId="{9766A3B4-7D25-6645-825E-8B8956CA1E54}" type="presParOf" srcId="{88EF4C7C-4654-A24C-9963-D1A584E5697B}" destId="{C9CC61D2-EFF9-AF41-8D2B-DAB0A88662B9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72C8A3-CE8F-3144-9FFF-FF398E10F2B4}" type="doc">
      <dgm:prSet loTypeId="urn:microsoft.com/office/officeart/2005/8/layout/vList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C0846851-ACF6-5D47-A0DB-CC00FD83B479}">
      <dgm:prSet phldrT="[文本]"/>
      <dgm:spPr/>
      <dgm:t>
        <a:bodyPr/>
        <a:lstStyle/>
        <a:p>
          <a:r>
            <a:rPr lang="en-US" altLang="zh-CN" dirty="0"/>
            <a:t>DB</a:t>
          </a:r>
          <a:endParaRPr lang="zh-CN" altLang="en-US" dirty="0"/>
        </a:p>
      </dgm:t>
    </dgm:pt>
    <dgm:pt modelId="{C6513DC4-1C6A-5547-860D-B1780DF5F71C}" type="parTrans" cxnId="{99E6BEDB-AB6C-3047-B459-F722028C44F3}">
      <dgm:prSet/>
      <dgm:spPr/>
      <dgm:t>
        <a:bodyPr/>
        <a:lstStyle/>
        <a:p>
          <a:endParaRPr lang="zh-CN" altLang="en-US"/>
        </a:p>
      </dgm:t>
    </dgm:pt>
    <dgm:pt modelId="{DABBDD7D-DC81-944C-AED1-2093963EEF09}" type="sibTrans" cxnId="{99E6BEDB-AB6C-3047-B459-F722028C44F3}">
      <dgm:prSet/>
      <dgm:spPr/>
      <dgm:t>
        <a:bodyPr/>
        <a:lstStyle/>
        <a:p>
          <a:endParaRPr lang="zh-CN" altLang="en-US"/>
        </a:p>
      </dgm:t>
    </dgm:pt>
    <dgm:pt modelId="{138BA447-AE58-D949-8C31-1787585B7F15}">
      <dgm:prSet phldrT="[文本]"/>
      <dgm:spPr/>
      <dgm:t>
        <a:bodyPr/>
        <a:lstStyle/>
        <a:p>
          <a:r>
            <a:rPr lang="zh-CN" altLang="en-US" dirty="0"/>
            <a:t>根据业务编造文本 </a:t>
          </a:r>
          <a:r>
            <a:rPr lang="en-US" altLang="zh-CN" dirty="0"/>
            <a:t>or</a:t>
          </a:r>
          <a:r>
            <a:rPr lang="zh-CN" altLang="en-US" dirty="0"/>
            <a:t> 保持表格结构 </a:t>
          </a:r>
          <a:r>
            <a:rPr lang="en-US" altLang="zh-CN" dirty="0"/>
            <a:t>+</a:t>
          </a:r>
          <a:r>
            <a:rPr lang="zh-CN" altLang="en-US" dirty="0"/>
            <a:t> </a:t>
          </a:r>
          <a:r>
            <a:rPr lang="en-US" altLang="zh-CN" dirty="0" err="1"/>
            <a:t>TabLLM</a:t>
          </a:r>
          <a:endParaRPr lang="zh-CN" altLang="en-US" dirty="0"/>
        </a:p>
      </dgm:t>
    </dgm:pt>
    <dgm:pt modelId="{A9BC27A1-F2CB-F043-895D-1AEAD67933F1}" type="parTrans" cxnId="{D3803259-3142-8D4F-BE04-832F9B4D10ED}">
      <dgm:prSet/>
      <dgm:spPr/>
      <dgm:t>
        <a:bodyPr/>
        <a:lstStyle/>
        <a:p>
          <a:endParaRPr lang="zh-CN" altLang="en-US"/>
        </a:p>
      </dgm:t>
    </dgm:pt>
    <dgm:pt modelId="{7A62E2EE-4595-A94B-A960-8FD339C9D6D9}" type="sibTrans" cxnId="{D3803259-3142-8D4F-BE04-832F9B4D10ED}">
      <dgm:prSet/>
      <dgm:spPr/>
      <dgm:t>
        <a:bodyPr/>
        <a:lstStyle/>
        <a:p>
          <a:endParaRPr lang="zh-CN" altLang="en-US"/>
        </a:p>
      </dgm:t>
    </dgm:pt>
    <dgm:pt modelId="{03B13E66-ED54-5942-827C-A8A781608D4F}">
      <dgm:prSet phldrT="[文本]"/>
      <dgm:spPr/>
      <dgm:t>
        <a:bodyPr/>
        <a:lstStyle/>
        <a:p>
          <a:r>
            <a:rPr lang="zh-CN" altLang="en-US" dirty="0"/>
            <a:t>文档</a:t>
          </a:r>
        </a:p>
      </dgm:t>
    </dgm:pt>
    <dgm:pt modelId="{AF66FD29-2C92-F24F-A908-B9D7C5C35D5D}" type="parTrans" cxnId="{C36AD464-78BE-C748-9BC1-566540553C44}">
      <dgm:prSet/>
      <dgm:spPr/>
      <dgm:t>
        <a:bodyPr/>
        <a:lstStyle/>
        <a:p>
          <a:endParaRPr lang="zh-CN" altLang="en-US"/>
        </a:p>
      </dgm:t>
    </dgm:pt>
    <dgm:pt modelId="{32DDA3EE-F990-964C-B3F9-771529B2E073}" type="sibTrans" cxnId="{C36AD464-78BE-C748-9BC1-566540553C44}">
      <dgm:prSet/>
      <dgm:spPr/>
      <dgm:t>
        <a:bodyPr/>
        <a:lstStyle/>
        <a:p>
          <a:endParaRPr lang="zh-CN" altLang="en-US"/>
        </a:p>
      </dgm:t>
    </dgm:pt>
    <dgm:pt modelId="{3739798E-06A2-4D46-920D-1A61B73496EF}">
      <dgm:prSet phldrT="[文本]"/>
      <dgm:spPr/>
      <dgm:t>
        <a:bodyPr/>
        <a:lstStyle/>
        <a:p>
          <a:r>
            <a:rPr lang="zh-CN" altLang="en-US" dirty="0"/>
            <a:t>分割粒度</a:t>
          </a:r>
        </a:p>
      </dgm:t>
    </dgm:pt>
    <dgm:pt modelId="{92F68D20-A692-CB47-9A40-12CF0C5D0BA3}" type="parTrans" cxnId="{BE32C673-2A5B-224D-8436-CE3ACA01973B}">
      <dgm:prSet/>
      <dgm:spPr/>
      <dgm:t>
        <a:bodyPr/>
        <a:lstStyle/>
        <a:p>
          <a:endParaRPr lang="zh-CN" altLang="en-US"/>
        </a:p>
      </dgm:t>
    </dgm:pt>
    <dgm:pt modelId="{29EDAB85-F916-B544-9E52-B6AE5A452679}" type="sibTrans" cxnId="{BE32C673-2A5B-224D-8436-CE3ACA01973B}">
      <dgm:prSet/>
      <dgm:spPr/>
      <dgm:t>
        <a:bodyPr/>
        <a:lstStyle/>
        <a:p>
          <a:endParaRPr lang="zh-CN" altLang="en-US"/>
        </a:p>
      </dgm:t>
    </dgm:pt>
    <dgm:pt modelId="{7FBA16C2-9469-354F-A8B8-1E5EFE1B48AA}">
      <dgm:prSet phldrT="[文本]"/>
      <dgm:spPr/>
      <dgm:t>
        <a:bodyPr/>
        <a:lstStyle/>
        <a:p>
          <a:r>
            <a:rPr lang="zh-CN" altLang="en-US" dirty="0"/>
            <a:t>摘要 </a:t>
          </a:r>
          <a:r>
            <a:rPr lang="en-US" altLang="zh-CN" dirty="0"/>
            <a:t>or</a:t>
          </a:r>
          <a:r>
            <a:rPr lang="zh-CN" altLang="en-US" dirty="0"/>
            <a:t> 原文</a:t>
          </a:r>
        </a:p>
      </dgm:t>
    </dgm:pt>
    <dgm:pt modelId="{1935DDEE-A5DF-7541-ADB3-05BE4473C770}" type="parTrans" cxnId="{82F946B9-0572-B144-B974-22A1AD2A0DB5}">
      <dgm:prSet/>
      <dgm:spPr/>
      <dgm:t>
        <a:bodyPr/>
        <a:lstStyle/>
        <a:p>
          <a:endParaRPr lang="zh-CN" altLang="en-US"/>
        </a:p>
      </dgm:t>
    </dgm:pt>
    <dgm:pt modelId="{DED74BC4-9CBC-E64F-9628-B8DB4F7FBDC3}" type="sibTrans" cxnId="{82F946B9-0572-B144-B974-22A1AD2A0DB5}">
      <dgm:prSet/>
      <dgm:spPr/>
      <dgm:t>
        <a:bodyPr/>
        <a:lstStyle/>
        <a:p>
          <a:endParaRPr lang="zh-CN" altLang="en-US"/>
        </a:p>
      </dgm:t>
    </dgm:pt>
    <dgm:pt modelId="{EF14A34E-DE57-1D46-8CAC-239BC96DA3BF}">
      <dgm:prSet phldrT="[文本]"/>
      <dgm:spPr/>
      <dgm:t>
        <a:bodyPr/>
        <a:lstStyle/>
        <a:p>
          <a:r>
            <a:rPr lang="zh-CN" altLang="en-US" dirty="0"/>
            <a:t>知识图谱</a:t>
          </a:r>
        </a:p>
      </dgm:t>
    </dgm:pt>
    <dgm:pt modelId="{02F7C7E8-C1F0-0C40-B655-74BD0E3C1F00}" type="parTrans" cxnId="{44056A8B-BDF5-A54F-A505-4E07A4BA996F}">
      <dgm:prSet/>
      <dgm:spPr/>
      <dgm:t>
        <a:bodyPr/>
        <a:lstStyle/>
        <a:p>
          <a:endParaRPr lang="zh-CN" altLang="en-US"/>
        </a:p>
      </dgm:t>
    </dgm:pt>
    <dgm:pt modelId="{F3D63CB6-095A-1042-82EC-CB84872960FC}" type="sibTrans" cxnId="{44056A8B-BDF5-A54F-A505-4E07A4BA996F}">
      <dgm:prSet/>
      <dgm:spPr/>
      <dgm:t>
        <a:bodyPr/>
        <a:lstStyle/>
        <a:p>
          <a:endParaRPr lang="zh-CN" altLang="en-US"/>
        </a:p>
      </dgm:t>
    </dgm:pt>
    <dgm:pt modelId="{1E387E5E-DB79-054E-82D1-178EA1F206EB}">
      <dgm:prSet phldrT="[文本]"/>
      <dgm:spPr/>
      <dgm:t>
        <a:bodyPr/>
        <a:lstStyle/>
        <a:p>
          <a:r>
            <a:rPr lang="zh-CN" altLang="en-US" dirty="0"/>
            <a:t>知识图谱生成本身就是难点</a:t>
          </a:r>
        </a:p>
      </dgm:t>
    </dgm:pt>
    <dgm:pt modelId="{2341F87D-6175-AC45-9FA1-FF969D662975}" type="parTrans" cxnId="{9240DB5B-04B6-4540-A98B-4CAD569CD949}">
      <dgm:prSet/>
      <dgm:spPr/>
      <dgm:t>
        <a:bodyPr/>
        <a:lstStyle/>
        <a:p>
          <a:endParaRPr lang="zh-CN" altLang="en-US"/>
        </a:p>
      </dgm:t>
    </dgm:pt>
    <dgm:pt modelId="{23EA71D4-F072-6D43-A62B-C07ED4AEBA91}" type="sibTrans" cxnId="{9240DB5B-04B6-4540-A98B-4CAD569CD949}">
      <dgm:prSet/>
      <dgm:spPr/>
      <dgm:t>
        <a:bodyPr/>
        <a:lstStyle/>
        <a:p>
          <a:endParaRPr lang="zh-CN" altLang="en-US"/>
        </a:p>
      </dgm:t>
    </dgm:pt>
    <dgm:pt modelId="{383BC9AF-3A62-6444-BA50-A5B31C8E76B6}">
      <dgm:prSet phldrT="[文本]"/>
      <dgm:spPr/>
      <dgm:t>
        <a:bodyPr/>
        <a:lstStyle/>
        <a:p>
          <a:r>
            <a:rPr lang="zh-CN" altLang="en-US" dirty="0"/>
            <a:t>要求模型推理</a:t>
          </a:r>
          <a:r>
            <a:rPr lang="en-US" altLang="zh-CN" dirty="0"/>
            <a:t>/</a:t>
          </a:r>
          <a:r>
            <a:rPr lang="zh-CN" altLang="en-US" dirty="0"/>
            <a:t>计算能力强</a:t>
          </a:r>
        </a:p>
      </dgm:t>
    </dgm:pt>
    <dgm:pt modelId="{F57ACC11-942A-F148-9D9C-7730CF8C7994}" type="parTrans" cxnId="{5B65C8EC-530D-7142-AEB8-4BDE828F486D}">
      <dgm:prSet/>
      <dgm:spPr/>
      <dgm:t>
        <a:bodyPr/>
        <a:lstStyle/>
        <a:p>
          <a:endParaRPr lang="zh-CN" altLang="en-US"/>
        </a:p>
      </dgm:t>
    </dgm:pt>
    <dgm:pt modelId="{ED3AD8A2-C881-1346-8C5B-578BAC666E66}" type="sibTrans" cxnId="{5B65C8EC-530D-7142-AEB8-4BDE828F486D}">
      <dgm:prSet/>
      <dgm:spPr/>
      <dgm:t>
        <a:bodyPr/>
        <a:lstStyle/>
        <a:p>
          <a:endParaRPr lang="zh-CN" altLang="en-US"/>
        </a:p>
      </dgm:t>
    </dgm:pt>
    <dgm:pt modelId="{3E855008-3FE1-2749-BF49-0267903D4070}">
      <dgm:prSet phldrT="[文本]"/>
      <dgm:spPr/>
      <dgm:t>
        <a:bodyPr/>
        <a:lstStyle/>
        <a:p>
          <a:r>
            <a:rPr lang="zh-CN" altLang="en-US" dirty="0"/>
            <a:t>适合多主体关系的问答</a:t>
          </a:r>
        </a:p>
      </dgm:t>
    </dgm:pt>
    <dgm:pt modelId="{9FEF809A-2835-AE40-BAF9-A97A2E9B5770}" type="parTrans" cxnId="{C7EB94AB-A082-9746-88F3-BEB4BDC8C401}">
      <dgm:prSet/>
      <dgm:spPr/>
      <dgm:t>
        <a:bodyPr/>
        <a:lstStyle/>
        <a:p>
          <a:endParaRPr lang="zh-CN" altLang="en-US"/>
        </a:p>
      </dgm:t>
    </dgm:pt>
    <dgm:pt modelId="{B39332C3-F80D-424D-A758-1D86CD9370E8}" type="sibTrans" cxnId="{C7EB94AB-A082-9746-88F3-BEB4BDC8C401}">
      <dgm:prSet/>
      <dgm:spPr/>
      <dgm:t>
        <a:bodyPr/>
        <a:lstStyle/>
        <a:p>
          <a:endParaRPr lang="zh-CN" altLang="en-US"/>
        </a:p>
      </dgm:t>
    </dgm:pt>
    <dgm:pt modelId="{4A9FE41F-43C3-7749-8019-4124E335737C}">
      <dgm:prSet phldrT="[文本]"/>
      <dgm:spPr/>
      <dgm:t>
        <a:bodyPr/>
        <a:lstStyle/>
        <a:p>
          <a:r>
            <a:rPr lang="zh-CN" altLang="en-US" dirty="0"/>
            <a:t>适合单主体问答</a:t>
          </a:r>
        </a:p>
      </dgm:t>
    </dgm:pt>
    <dgm:pt modelId="{23123795-62F0-6B46-AE80-ADBA9C234C2A}" type="parTrans" cxnId="{DA6BEAA3-2610-DF45-8BC0-F13B67D11C99}">
      <dgm:prSet/>
      <dgm:spPr/>
      <dgm:t>
        <a:bodyPr/>
        <a:lstStyle/>
        <a:p>
          <a:endParaRPr lang="zh-CN" altLang="en-US"/>
        </a:p>
      </dgm:t>
    </dgm:pt>
    <dgm:pt modelId="{89174A48-9D85-0C41-AABE-E5081B5181F6}" type="sibTrans" cxnId="{DA6BEAA3-2610-DF45-8BC0-F13B67D11C99}">
      <dgm:prSet/>
      <dgm:spPr/>
      <dgm:t>
        <a:bodyPr/>
        <a:lstStyle/>
        <a:p>
          <a:endParaRPr lang="zh-CN" altLang="en-US"/>
        </a:p>
      </dgm:t>
    </dgm:pt>
    <dgm:pt modelId="{FC1A91EF-DC52-E24B-9234-5DA43BD8D950}" type="pres">
      <dgm:prSet presAssocID="{F872C8A3-CE8F-3144-9FFF-FF398E10F2B4}" presName="Name0" presStyleCnt="0">
        <dgm:presLayoutVars>
          <dgm:dir/>
          <dgm:animLvl val="lvl"/>
          <dgm:resizeHandles val="exact"/>
        </dgm:presLayoutVars>
      </dgm:prSet>
      <dgm:spPr/>
    </dgm:pt>
    <dgm:pt modelId="{0F6A3DD1-ADCA-874A-81CE-0692199D2D1F}" type="pres">
      <dgm:prSet presAssocID="{C0846851-ACF6-5D47-A0DB-CC00FD83B479}" presName="linNode" presStyleCnt="0"/>
      <dgm:spPr/>
    </dgm:pt>
    <dgm:pt modelId="{E7BF326D-9C47-7943-801C-48B838188739}" type="pres">
      <dgm:prSet presAssocID="{C0846851-ACF6-5D47-A0DB-CC00FD83B47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F48E9DD-5433-C143-8DBA-943754E8C815}" type="pres">
      <dgm:prSet presAssocID="{C0846851-ACF6-5D47-A0DB-CC00FD83B479}" presName="descendantText" presStyleLbl="alignAccFollowNode1" presStyleIdx="0" presStyleCnt="3">
        <dgm:presLayoutVars>
          <dgm:bulletEnabled val="1"/>
        </dgm:presLayoutVars>
      </dgm:prSet>
      <dgm:spPr/>
    </dgm:pt>
    <dgm:pt modelId="{F5C33467-0DED-AC4B-B87D-F239E4F6D030}" type="pres">
      <dgm:prSet presAssocID="{DABBDD7D-DC81-944C-AED1-2093963EEF09}" presName="sp" presStyleCnt="0"/>
      <dgm:spPr/>
    </dgm:pt>
    <dgm:pt modelId="{E3E725A9-9B87-554D-8453-F68DBCB267FC}" type="pres">
      <dgm:prSet presAssocID="{03B13E66-ED54-5942-827C-A8A781608D4F}" presName="linNode" presStyleCnt="0"/>
      <dgm:spPr/>
    </dgm:pt>
    <dgm:pt modelId="{6C625909-F8E4-C24E-901E-AA511F8F9CD1}" type="pres">
      <dgm:prSet presAssocID="{03B13E66-ED54-5942-827C-A8A781608D4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B22E4B3-6CC7-BA48-85CF-5E63C049E1F4}" type="pres">
      <dgm:prSet presAssocID="{03B13E66-ED54-5942-827C-A8A781608D4F}" presName="descendantText" presStyleLbl="alignAccFollowNode1" presStyleIdx="1" presStyleCnt="3">
        <dgm:presLayoutVars>
          <dgm:bulletEnabled val="1"/>
        </dgm:presLayoutVars>
      </dgm:prSet>
      <dgm:spPr/>
    </dgm:pt>
    <dgm:pt modelId="{ECBA3E6D-8EF5-2841-95E4-E320CC737812}" type="pres">
      <dgm:prSet presAssocID="{32DDA3EE-F990-964C-B3F9-771529B2E073}" presName="sp" presStyleCnt="0"/>
      <dgm:spPr/>
    </dgm:pt>
    <dgm:pt modelId="{6A69886D-FA63-8D41-B120-C3CDCE59A043}" type="pres">
      <dgm:prSet presAssocID="{EF14A34E-DE57-1D46-8CAC-239BC96DA3BF}" presName="linNode" presStyleCnt="0"/>
      <dgm:spPr/>
    </dgm:pt>
    <dgm:pt modelId="{30602E61-D5EE-2B42-A17D-ED2030FA446C}" type="pres">
      <dgm:prSet presAssocID="{EF14A34E-DE57-1D46-8CAC-239BC96DA3B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1B8E3E1-089D-AB4E-A20E-9DA371D83A5E}" type="pres">
      <dgm:prSet presAssocID="{EF14A34E-DE57-1D46-8CAC-239BC96DA3B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E707C01-3870-E242-B1A4-55136D1B8703}" type="presOf" srcId="{03B13E66-ED54-5942-827C-A8A781608D4F}" destId="{6C625909-F8E4-C24E-901E-AA511F8F9CD1}" srcOrd="0" destOrd="0" presId="urn:microsoft.com/office/officeart/2005/8/layout/vList5"/>
    <dgm:cxn modelId="{42044F30-CD44-CD42-BE6B-DBCB247BA492}" type="presOf" srcId="{4A9FE41F-43C3-7749-8019-4124E335737C}" destId="{6F48E9DD-5433-C143-8DBA-943754E8C815}" srcOrd="0" destOrd="0" presId="urn:microsoft.com/office/officeart/2005/8/layout/vList5"/>
    <dgm:cxn modelId="{8A855F33-4EB4-EF45-AB32-D2EDC1528B2D}" type="presOf" srcId="{7FBA16C2-9469-354F-A8B8-1E5EFE1B48AA}" destId="{2B22E4B3-6CC7-BA48-85CF-5E63C049E1F4}" srcOrd="0" destOrd="1" presId="urn:microsoft.com/office/officeart/2005/8/layout/vList5"/>
    <dgm:cxn modelId="{D872D339-035C-C442-8496-6C58B0528E7C}" type="presOf" srcId="{138BA447-AE58-D949-8C31-1787585B7F15}" destId="{6F48E9DD-5433-C143-8DBA-943754E8C815}" srcOrd="0" destOrd="1" presId="urn:microsoft.com/office/officeart/2005/8/layout/vList5"/>
    <dgm:cxn modelId="{1E4AE239-AB67-414C-9601-6B5838ACCAD9}" type="presOf" srcId="{383BC9AF-3A62-6444-BA50-A5B31C8E76B6}" destId="{2B22E4B3-6CC7-BA48-85CF-5E63C049E1F4}" srcOrd="0" destOrd="2" presId="urn:microsoft.com/office/officeart/2005/8/layout/vList5"/>
    <dgm:cxn modelId="{1E2F5A41-8288-4545-8ACB-06C43C092899}" type="presOf" srcId="{3E855008-3FE1-2749-BF49-0267903D4070}" destId="{01B8E3E1-089D-AB4E-A20E-9DA371D83A5E}" srcOrd="0" destOrd="0" presId="urn:microsoft.com/office/officeart/2005/8/layout/vList5"/>
    <dgm:cxn modelId="{D3803259-3142-8D4F-BE04-832F9B4D10ED}" srcId="{C0846851-ACF6-5D47-A0DB-CC00FD83B479}" destId="{138BA447-AE58-D949-8C31-1787585B7F15}" srcOrd="1" destOrd="0" parTransId="{A9BC27A1-F2CB-F043-895D-1AEAD67933F1}" sibTransId="{7A62E2EE-4595-A94B-A960-8FD339C9D6D9}"/>
    <dgm:cxn modelId="{9240DB5B-04B6-4540-A98B-4CAD569CD949}" srcId="{EF14A34E-DE57-1D46-8CAC-239BC96DA3BF}" destId="{1E387E5E-DB79-054E-82D1-178EA1F206EB}" srcOrd="1" destOrd="0" parTransId="{2341F87D-6175-AC45-9FA1-FF969D662975}" sibTransId="{23EA71D4-F072-6D43-A62B-C07ED4AEBA91}"/>
    <dgm:cxn modelId="{C36AD464-78BE-C748-9BC1-566540553C44}" srcId="{F872C8A3-CE8F-3144-9FFF-FF398E10F2B4}" destId="{03B13E66-ED54-5942-827C-A8A781608D4F}" srcOrd="1" destOrd="0" parTransId="{AF66FD29-2C92-F24F-A908-B9D7C5C35D5D}" sibTransId="{32DDA3EE-F990-964C-B3F9-771529B2E073}"/>
    <dgm:cxn modelId="{BE32C673-2A5B-224D-8436-CE3ACA01973B}" srcId="{03B13E66-ED54-5942-827C-A8A781608D4F}" destId="{3739798E-06A2-4D46-920D-1A61B73496EF}" srcOrd="0" destOrd="0" parTransId="{92F68D20-A692-CB47-9A40-12CF0C5D0BA3}" sibTransId="{29EDAB85-F916-B544-9E52-B6AE5A452679}"/>
    <dgm:cxn modelId="{71DCC17B-6673-8342-A3FA-198376139FE5}" type="presOf" srcId="{C0846851-ACF6-5D47-A0DB-CC00FD83B479}" destId="{E7BF326D-9C47-7943-801C-48B838188739}" srcOrd="0" destOrd="0" presId="urn:microsoft.com/office/officeart/2005/8/layout/vList5"/>
    <dgm:cxn modelId="{35D29386-106B-B643-AF05-F68394007C35}" type="presOf" srcId="{EF14A34E-DE57-1D46-8CAC-239BC96DA3BF}" destId="{30602E61-D5EE-2B42-A17D-ED2030FA446C}" srcOrd="0" destOrd="0" presId="urn:microsoft.com/office/officeart/2005/8/layout/vList5"/>
    <dgm:cxn modelId="{44056A8B-BDF5-A54F-A505-4E07A4BA996F}" srcId="{F872C8A3-CE8F-3144-9FFF-FF398E10F2B4}" destId="{EF14A34E-DE57-1D46-8CAC-239BC96DA3BF}" srcOrd="2" destOrd="0" parTransId="{02F7C7E8-C1F0-0C40-B655-74BD0E3C1F00}" sibTransId="{F3D63CB6-095A-1042-82EC-CB84872960FC}"/>
    <dgm:cxn modelId="{D4A6D192-F929-BC42-B1A8-8ADB77ADA5B6}" type="presOf" srcId="{F872C8A3-CE8F-3144-9FFF-FF398E10F2B4}" destId="{FC1A91EF-DC52-E24B-9234-5DA43BD8D950}" srcOrd="0" destOrd="0" presId="urn:microsoft.com/office/officeart/2005/8/layout/vList5"/>
    <dgm:cxn modelId="{DA6BEAA3-2610-DF45-8BC0-F13B67D11C99}" srcId="{C0846851-ACF6-5D47-A0DB-CC00FD83B479}" destId="{4A9FE41F-43C3-7749-8019-4124E335737C}" srcOrd="0" destOrd="0" parTransId="{23123795-62F0-6B46-AE80-ADBA9C234C2A}" sibTransId="{89174A48-9D85-0C41-AABE-E5081B5181F6}"/>
    <dgm:cxn modelId="{C7EB94AB-A082-9746-88F3-BEB4BDC8C401}" srcId="{EF14A34E-DE57-1D46-8CAC-239BC96DA3BF}" destId="{3E855008-3FE1-2749-BF49-0267903D4070}" srcOrd="0" destOrd="0" parTransId="{9FEF809A-2835-AE40-BAF9-A97A2E9B5770}" sibTransId="{B39332C3-F80D-424D-A758-1D86CD9370E8}"/>
    <dgm:cxn modelId="{82F946B9-0572-B144-B974-22A1AD2A0DB5}" srcId="{03B13E66-ED54-5942-827C-A8A781608D4F}" destId="{7FBA16C2-9469-354F-A8B8-1E5EFE1B48AA}" srcOrd="1" destOrd="0" parTransId="{1935DDEE-A5DF-7541-ADB3-05BE4473C770}" sibTransId="{DED74BC4-9CBC-E64F-9628-B8DB4F7FBDC3}"/>
    <dgm:cxn modelId="{D5C0EDC5-FA53-6B44-8A25-282B6710266E}" type="presOf" srcId="{3739798E-06A2-4D46-920D-1A61B73496EF}" destId="{2B22E4B3-6CC7-BA48-85CF-5E63C049E1F4}" srcOrd="0" destOrd="0" presId="urn:microsoft.com/office/officeart/2005/8/layout/vList5"/>
    <dgm:cxn modelId="{99E6BEDB-AB6C-3047-B459-F722028C44F3}" srcId="{F872C8A3-CE8F-3144-9FFF-FF398E10F2B4}" destId="{C0846851-ACF6-5D47-A0DB-CC00FD83B479}" srcOrd="0" destOrd="0" parTransId="{C6513DC4-1C6A-5547-860D-B1780DF5F71C}" sibTransId="{DABBDD7D-DC81-944C-AED1-2093963EEF09}"/>
    <dgm:cxn modelId="{9FE945DF-8F0C-A746-97B5-BF9D322B5958}" type="presOf" srcId="{1E387E5E-DB79-054E-82D1-178EA1F206EB}" destId="{01B8E3E1-089D-AB4E-A20E-9DA371D83A5E}" srcOrd="0" destOrd="1" presId="urn:microsoft.com/office/officeart/2005/8/layout/vList5"/>
    <dgm:cxn modelId="{5B65C8EC-530D-7142-AEB8-4BDE828F486D}" srcId="{03B13E66-ED54-5942-827C-A8A781608D4F}" destId="{383BC9AF-3A62-6444-BA50-A5B31C8E76B6}" srcOrd="2" destOrd="0" parTransId="{F57ACC11-942A-F148-9D9C-7730CF8C7994}" sibTransId="{ED3AD8A2-C881-1346-8C5B-578BAC666E66}"/>
    <dgm:cxn modelId="{04027B70-E447-7C43-9E62-C5C79111A412}" type="presParOf" srcId="{FC1A91EF-DC52-E24B-9234-5DA43BD8D950}" destId="{0F6A3DD1-ADCA-874A-81CE-0692199D2D1F}" srcOrd="0" destOrd="0" presId="urn:microsoft.com/office/officeart/2005/8/layout/vList5"/>
    <dgm:cxn modelId="{8C43349C-44E3-714E-92A3-5E65D23D5AE9}" type="presParOf" srcId="{0F6A3DD1-ADCA-874A-81CE-0692199D2D1F}" destId="{E7BF326D-9C47-7943-801C-48B838188739}" srcOrd="0" destOrd="0" presId="urn:microsoft.com/office/officeart/2005/8/layout/vList5"/>
    <dgm:cxn modelId="{C2832301-26FD-0A4C-9D8A-46BBE69F132F}" type="presParOf" srcId="{0F6A3DD1-ADCA-874A-81CE-0692199D2D1F}" destId="{6F48E9DD-5433-C143-8DBA-943754E8C815}" srcOrd="1" destOrd="0" presId="urn:microsoft.com/office/officeart/2005/8/layout/vList5"/>
    <dgm:cxn modelId="{79983C22-08E8-034E-8296-AB1C1D6E5FB5}" type="presParOf" srcId="{FC1A91EF-DC52-E24B-9234-5DA43BD8D950}" destId="{F5C33467-0DED-AC4B-B87D-F239E4F6D030}" srcOrd="1" destOrd="0" presId="urn:microsoft.com/office/officeart/2005/8/layout/vList5"/>
    <dgm:cxn modelId="{15B5329C-E16E-BB4C-B1EE-9EF79E8FD8F6}" type="presParOf" srcId="{FC1A91EF-DC52-E24B-9234-5DA43BD8D950}" destId="{E3E725A9-9B87-554D-8453-F68DBCB267FC}" srcOrd="2" destOrd="0" presId="urn:microsoft.com/office/officeart/2005/8/layout/vList5"/>
    <dgm:cxn modelId="{7C42D77E-EF8A-894C-AA7D-1C131D974834}" type="presParOf" srcId="{E3E725A9-9B87-554D-8453-F68DBCB267FC}" destId="{6C625909-F8E4-C24E-901E-AA511F8F9CD1}" srcOrd="0" destOrd="0" presId="urn:microsoft.com/office/officeart/2005/8/layout/vList5"/>
    <dgm:cxn modelId="{1D7F5B0C-1E59-9D49-B7C4-AE3A8B3D1482}" type="presParOf" srcId="{E3E725A9-9B87-554D-8453-F68DBCB267FC}" destId="{2B22E4B3-6CC7-BA48-85CF-5E63C049E1F4}" srcOrd="1" destOrd="0" presId="urn:microsoft.com/office/officeart/2005/8/layout/vList5"/>
    <dgm:cxn modelId="{42CAC070-DE35-A24C-9CF3-F86FD39B0CA8}" type="presParOf" srcId="{FC1A91EF-DC52-E24B-9234-5DA43BD8D950}" destId="{ECBA3E6D-8EF5-2841-95E4-E320CC737812}" srcOrd="3" destOrd="0" presId="urn:microsoft.com/office/officeart/2005/8/layout/vList5"/>
    <dgm:cxn modelId="{B1845A87-052A-0940-B6B3-B2FA6F4C77BE}" type="presParOf" srcId="{FC1A91EF-DC52-E24B-9234-5DA43BD8D950}" destId="{6A69886D-FA63-8D41-B120-C3CDCE59A043}" srcOrd="4" destOrd="0" presId="urn:microsoft.com/office/officeart/2005/8/layout/vList5"/>
    <dgm:cxn modelId="{C5D6DAC4-FA3C-794B-9BDE-3BB6B70AF60E}" type="presParOf" srcId="{6A69886D-FA63-8D41-B120-C3CDCE59A043}" destId="{30602E61-D5EE-2B42-A17D-ED2030FA446C}" srcOrd="0" destOrd="0" presId="urn:microsoft.com/office/officeart/2005/8/layout/vList5"/>
    <dgm:cxn modelId="{A986FA7A-DE63-3541-91BA-0874E7910D3C}" type="presParOf" srcId="{6A69886D-FA63-8D41-B120-C3CDCE59A043}" destId="{01B8E3E1-089D-AB4E-A20E-9DA371D83A5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53EC97-FAEA-D140-9A73-4CFC3BCCD331}" type="doc">
      <dgm:prSet loTypeId="urn:microsoft.com/office/officeart/2005/8/layout/vList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BB7E0E0-2F3E-114C-9DA7-13D593E08C38}">
      <dgm:prSet phldrT="[文本]"/>
      <dgm:spPr/>
      <dgm:t>
        <a:bodyPr/>
        <a:lstStyle/>
        <a:p>
          <a:r>
            <a:rPr lang="zh-CN" altLang="en-US" dirty="0"/>
            <a:t>内存式</a:t>
          </a:r>
        </a:p>
      </dgm:t>
    </dgm:pt>
    <dgm:pt modelId="{C035252A-5283-BD47-92D6-8DE08BF70803}" type="parTrans" cxnId="{86FB396D-485E-F642-A3CB-7785E3851D43}">
      <dgm:prSet/>
      <dgm:spPr/>
      <dgm:t>
        <a:bodyPr/>
        <a:lstStyle/>
        <a:p>
          <a:endParaRPr lang="zh-CN" altLang="en-US"/>
        </a:p>
      </dgm:t>
    </dgm:pt>
    <dgm:pt modelId="{290440DF-6D53-6640-B171-6944D3894CB9}" type="sibTrans" cxnId="{86FB396D-485E-F642-A3CB-7785E3851D43}">
      <dgm:prSet/>
      <dgm:spPr/>
      <dgm:t>
        <a:bodyPr/>
        <a:lstStyle/>
        <a:p>
          <a:endParaRPr lang="zh-CN" altLang="en-US"/>
        </a:p>
      </dgm:t>
    </dgm:pt>
    <dgm:pt modelId="{79C0C9E0-CCD7-F34F-9C41-B9F8F8C1A577}">
      <dgm:prSet phldrT="[文本]"/>
      <dgm:spPr/>
      <dgm:t>
        <a:bodyPr/>
        <a:lstStyle/>
        <a:p>
          <a:r>
            <a:rPr lang="zh-CN" altLang="en-US" dirty="0"/>
            <a:t>业务限制大，前置标量检索多</a:t>
          </a:r>
        </a:p>
      </dgm:t>
    </dgm:pt>
    <dgm:pt modelId="{B7A8D8D3-A8AD-C341-95AB-7C39CD0ACE80}" type="parTrans" cxnId="{2EE94BEC-02C0-C94D-B1CC-F2C700B10E5A}">
      <dgm:prSet/>
      <dgm:spPr/>
      <dgm:t>
        <a:bodyPr/>
        <a:lstStyle/>
        <a:p>
          <a:endParaRPr lang="zh-CN" altLang="en-US"/>
        </a:p>
      </dgm:t>
    </dgm:pt>
    <dgm:pt modelId="{B9C7BF50-666E-6C45-9FAB-BA0C86082BE4}" type="sibTrans" cxnId="{2EE94BEC-02C0-C94D-B1CC-F2C700B10E5A}">
      <dgm:prSet/>
      <dgm:spPr/>
      <dgm:t>
        <a:bodyPr/>
        <a:lstStyle/>
        <a:p>
          <a:endParaRPr lang="zh-CN" altLang="en-US"/>
        </a:p>
      </dgm:t>
    </dgm:pt>
    <dgm:pt modelId="{E19B43BE-51B8-2C45-8D4E-A062DB4FF140}">
      <dgm:prSet phldrT="[文本]"/>
      <dgm:spPr/>
      <dgm:t>
        <a:bodyPr/>
        <a:lstStyle/>
        <a:p>
          <a:r>
            <a:rPr lang="zh-CN" altLang="en-US" dirty="0"/>
            <a:t>中间件</a:t>
          </a:r>
        </a:p>
      </dgm:t>
    </dgm:pt>
    <dgm:pt modelId="{3CFE1F5F-CBE8-FB49-A13E-7E3538941DA7}" type="parTrans" cxnId="{E7705EC0-C544-3C46-A2D7-A2C7A437312F}">
      <dgm:prSet/>
      <dgm:spPr/>
      <dgm:t>
        <a:bodyPr/>
        <a:lstStyle/>
        <a:p>
          <a:endParaRPr lang="zh-CN" altLang="en-US"/>
        </a:p>
      </dgm:t>
    </dgm:pt>
    <dgm:pt modelId="{BE1D4A32-07B9-414F-81FB-EE8B12C8FE3A}" type="sibTrans" cxnId="{E7705EC0-C544-3C46-A2D7-A2C7A437312F}">
      <dgm:prSet/>
      <dgm:spPr/>
      <dgm:t>
        <a:bodyPr/>
        <a:lstStyle/>
        <a:p>
          <a:endParaRPr lang="zh-CN" altLang="en-US"/>
        </a:p>
      </dgm:t>
    </dgm:pt>
    <dgm:pt modelId="{9605B85F-E152-5049-9B44-188587D54777}">
      <dgm:prSet phldrT="[文本]"/>
      <dgm:spPr/>
      <dgm:t>
        <a:bodyPr/>
        <a:lstStyle/>
        <a:p>
          <a:r>
            <a:rPr lang="zh-CN" altLang="en-US" dirty="0"/>
            <a:t>增加中间件维护成本</a:t>
          </a:r>
        </a:p>
      </dgm:t>
    </dgm:pt>
    <dgm:pt modelId="{28E77AA2-24CA-4144-9321-308AD582EC14}" type="parTrans" cxnId="{17A924DB-CF88-AB47-993B-902425FC0A97}">
      <dgm:prSet/>
      <dgm:spPr/>
      <dgm:t>
        <a:bodyPr/>
        <a:lstStyle/>
        <a:p>
          <a:endParaRPr lang="zh-CN" altLang="en-US"/>
        </a:p>
      </dgm:t>
    </dgm:pt>
    <dgm:pt modelId="{B3B4BDE0-3121-204E-A88B-1B39AD3E9BF1}" type="sibTrans" cxnId="{17A924DB-CF88-AB47-993B-902425FC0A97}">
      <dgm:prSet/>
      <dgm:spPr/>
      <dgm:t>
        <a:bodyPr/>
        <a:lstStyle/>
        <a:p>
          <a:endParaRPr lang="zh-CN" altLang="en-US"/>
        </a:p>
      </dgm:t>
    </dgm:pt>
    <dgm:pt modelId="{6A376943-0F21-F147-9392-F41E46295D72}">
      <dgm:prSet phldrT="[文本]"/>
      <dgm:spPr/>
      <dgm:t>
        <a:bodyPr/>
        <a:lstStyle/>
        <a:p>
          <a:r>
            <a:rPr lang="zh-CN" altLang="en-US" dirty="0"/>
            <a:t>诸多数据库选型困难（原生刚开始发展，插件式性能不高）</a:t>
          </a:r>
        </a:p>
      </dgm:t>
    </dgm:pt>
    <dgm:pt modelId="{11A50C18-11A0-C647-BE5C-86C365E36420}" type="parTrans" cxnId="{250E4124-A62A-6D44-995D-48F81965E2D6}">
      <dgm:prSet/>
      <dgm:spPr/>
      <dgm:t>
        <a:bodyPr/>
        <a:lstStyle/>
        <a:p>
          <a:endParaRPr lang="zh-CN" altLang="en-US"/>
        </a:p>
      </dgm:t>
    </dgm:pt>
    <dgm:pt modelId="{60B11A1A-614D-4B40-8254-5B36635E0DB0}" type="sibTrans" cxnId="{250E4124-A62A-6D44-995D-48F81965E2D6}">
      <dgm:prSet/>
      <dgm:spPr/>
      <dgm:t>
        <a:bodyPr/>
        <a:lstStyle/>
        <a:p>
          <a:endParaRPr lang="zh-CN" altLang="en-US"/>
        </a:p>
      </dgm:t>
    </dgm:pt>
    <dgm:pt modelId="{FC76BE83-61EB-9241-B16B-E10FC1658DF1}">
      <dgm:prSet phldrT="[文本]"/>
      <dgm:spPr/>
      <dgm:t>
        <a:bodyPr/>
        <a:lstStyle/>
        <a:p>
          <a:r>
            <a:rPr lang="zh-CN" altLang="en-US" dirty="0"/>
            <a:t>降低中间件维护成本</a:t>
          </a:r>
        </a:p>
      </dgm:t>
    </dgm:pt>
    <dgm:pt modelId="{6C84F674-3B6B-924D-9F7B-0F3927EDE5B6}" type="parTrans" cxnId="{464C13C6-C4E7-3849-8D76-68E717EF22F5}">
      <dgm:prSet/>
      <dgm:spPr/>
      <dgm:t>
        <a:bodyPr/>
        <a:lstStyle/>
        <a:p>
          <a:endParaRPr lang="zh-CN" altLang="en-US"/>
        </a:p>
      </dgm:t>
    </dgm:pt>
    <dgm:pt modelId="{44CBE785-961C-2448-AF89-C7FF2BD47B7F}" type="sibTrans" cxnId="{464C13C6-C4E7-3849-8D76-68E717EF22F5}">
      <dgm:prSet/>
      <dgm:spPr/>
      <dgm:t>
        <a:bodyPr/>
        <a:lstStyle/>
        <a:p>
          <a:endParaRPr lang="zh-CN" altLang="en-US"/>
        </a:p>
      </dgm:t>
    </dgm:pt>
    <dgm:pt modelId="{D2FD4173-1139-324C-94D1-F30F8290D7ED}">
      <dgm:prSet phldrT="[文本]"/>
      <dgm:spPr/>
      <dgm:t>
        <a:bodyPr/>
        <a:lstStyle/>
        <a:p>
          <a:r>
            <a:rPr lang="zh-CN" altLang="en-US" dirty="0"/>
            <a:t>适合大量数据业务筛选后变少量数据</a:t>
          </a:r>
        </a:p>
      </dgm:t>
    </dgm:pt>
    <dgm:pt modelId="{0D9744C9-2411-8641-9D46-B257CB7001BC}" type="parTrans" cxnId="{E9B9B5F3-0304-7E45-BE67-BA2A19E370D9}">
      <dgm:prSet/>
      <dgm:spPr/>
      <dgm:t>
        <a:bodyPr/>
        <a:lstStyle/>
        <a:p>
          <a:endParaRPr lang="zh-CN" altLang="en-US"/>
        </a:p>
      </dgm:t>
    </dgm:pt>
    <dgm:pt modelId="{127831DC-EA4D-A548-88CC-50A3E2E79102}" type="sibTrans" cxnId="{E9B9B5F3-0304-7E45-BE67-BA2A19E370D9}">
      <dgm:prSet/>
      <dgm:spPr/>
      <dgm:t>
        <a:bodyPr/>
        <a:lstStyle/>
        <a:p>
          <a:endParaRPr lang="zh-CN" altLang="en-US"/>
        </a:p>
      </dgm:t>
    </dgm:pt>
    <dgm:pt modelId="{48CE740D-1964-9241-9D84-0FE0500E6FB6}">
      <dgm:prSet phldrT="[文本]"/>
      <dgm:spPr/>
      <dgm:t>
        <a:bodyPr/>
        <a:lstStyle/>
        <a:p>
          <a:r>
            <a:rPr lang="zh-CN" altLang="en-US" dirty="0"/>
            <a:t>适合向量召回优先</a:t>
          </a:r>
        </a:p>
      </dgm:t>
    </dgm:pt>
    <dgm:pt modelId="{54BE2852-6679-5B4F-AEB0-35AAB92A4713}" type="parTrans" cxnId="{F6A8D2D6-0494-684C-A00D-3BF373F61775}">
      <dgm:prSet/>
      <dgm:spPr/>
      <dgm:t>
        <a:bodyPr/>
        <a:lstStyle/>
        <a:p>
          <a:endParaRPr lang="zh-CN" altLang="en-US"/>
        </a:p>
      </dgm:t>
    </dgm:pt>
    <dgm:pt modelId="{5B5AD73D-5918-EA4B-BE3C-1747CD997364}" type="sibTrans" cxnId="{F6A8D2D6-0494-684C-A00D-3BF373F61775}">
      <dgm:prSet/>
      <dgm:spPr/>
      <dgm:t>
        <a:bodyPr/>
        <a:lstStyle/>
        <a:p>
          <a:endParaRPr lang="zh-CN" altLang="en-US"/>
        </a:p>
      </dgm:t>
    </dgm:pt>
    <dgm:pt modelId="{7929179A-1096-484D-9C4C-89F266943E6E}" type="pres">
      <dgm:prSet presAssocID="{C653EC97-FAEA-D140-9A73-4CFC3BCCD331}" presName="Name0" presStyleCnt="0">
        <dgm:presLayoutVars>
          <dgm:dir/>
          <dgm:animLvl val="lvl"/>
          <dgm:resizeHandles val="exact"/>
        </dgm:presLayoutVars>
      </dgm:prSet>
      <dgm:spPr/>
    </dgm:pt>
    <dgm:pt modelId="{F3D85C72-E1AD-A048-AD1F-C69957748556}" type="pres">
      <dgm:prSet presAssocID="{6BB7E0E0-2F3E-114C-9DA7-13D593E08C38}" presName="linNode" presStyleCnt="0"/>
      <dgm:spPr/>
    </dgm:pt>
    <dgm:pt modelId="{1876F3B7-9B15-8B4D-AE20-DBA707C94503}" type="pres">
      <dgm:prSet presAssocID="{6BB7E0E0-2F3E-114C-9DA7-13D593E08C3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422471E-9E32-CA4D-A5C7-89FA1E3E954E}" type="pres">
      <dgm:prSet presAssocID="{6BB7E0E0-2F3E-114C-9DA7-13D593E08C38}" presName="descendantText" presStyleLbl="alignAccFollowNode1" presStyleIdx="0" presStyleCnt="2">
        <dgm:presLayoutVars>
          <dgm:bulletEnabled val="1"/>
        </dgm:presLayoutVars>
      </dgm:prSet>
      <dgm:spPr/>
    </dgm:pt>
    <dgm:pt modelId="{74C033D4-ADFC-6E47-96A4-A4CE2F73D6FE}" type="pres">
      <dgm:prSet presAssocID="{290440DF-6D53-6640-B171-6944D3894CB9}" presName="sp" presStyleCnt="0"/>
      <dgm:spPr/>
    </dgm:pt>
    <dgm:pt modelId="{8BA1A6DA-D2BB-4848-8E9C-518C49969BF0}" type="pres">
      <dgm:prSet presAssocID="{E19B43BE-51B8-2C45-8D4E-A062DB4FF140}" presName="linNode" presStyleCnt="0"/>
      <dgm:spPr/>
    </dgm:pt>
    <dgm:pt modelId="{BE4259B9-18D8-B549-81F1-BE9EC66B74B6}" type="pres">
      <dgm:prSet presAssocID="{E19B43BE-51B8-2C45-8D4E-A062DB4FF14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85994C1-E741-C44A-A630-0553683C6EE5}" type="pres">
      <dgm:prSet presAssocID="{E19B43BE-51B8-2C45-8D4E-A062DB4FF14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A1FB307-0D9B-6F49-9F26-BD93F1A4C965}" type="presOf" srcId="{C653EC97-FAEA-D140-9A73-4CFC3BCCD331}" destId="{7929179A-1096-484D-9C4C-89F266943E6E}" srcOrd="0" destOrd="0" presId="urn:microsoft.com/office/officeart/2005/8/layout/vList5"/>
    <dgm:cxn modelId="{250E4124-A62A-6D44-995D-48F81965E2D6}" srcId="{E19B43BE-51B8-2C45-8D4E-A062DB4FF140}" destId="{6A376943-0F21-F147-9392-F41E46295D72}" srcOrd="1" destOrd="0" parTransId="{11A50C18-11A0-C647-BE5C-86C365E36420}" sibTransId="{60B11A1A-614D-4B40-8254-5B36635E0DB0}"/>
    <dgm:cxn modelId="{F87C3B30-7236-764C-8A2F-2519E0217BB3}" type="presOf" srcId="{79C0C9E0-CCD7-F34F-9C41-B9F8F8C1A577}" destId="{E422471E-9E32-CA4D-A5C7-89FA1E3E954E}" srcOrd="0" destOrd="1" presId="urn:microsoft.com/office/officeart/2005/8/layout/vList5"/>
    <dgm:cxn modelId="{1965FD45-3856-F74C-9213-3C62249F6D36}" type="presOf" srcId="{E19B43BE-51B8-2C45-8D4E-A062DB4FF140}" destId="{BE4259B9-18D8-B549-81F1-BE9EC66B74B6}" srcOrd="0" destOrd="0" presId="urn:microsoft.com/office/officeart/2005/8/layout/vList5"/>
    <dgm:cxn modelId="{A9FFD24C-8ECC-344D-A426-056FD82996A1}" type="presOf" srcId="{6BB7E0E0-2F3E-114C-9DA7-13D593E08C38}" destId="{1876F3B7-9B15-8B4D-AE20-DBA707C94503}" srcOrd="0" destOrd="0" presId="urn:microsoft.com/office/officeart/2005/8/layout/vList5"/>
    <dgm:cxn modelId="{86FB396D-485E-F642-A3CB-7785E3851D43}" srcId="{C653EC97-FAEA-D140-9A73-4CFC3BCCD331}" destId="{6BB7E0E0-2F3E-114C-9DA7-13D593E08C38}" srcOrd="0" destOrd="0" parTransId="{C035252A-5283-BD47-92D6-8DE08BF70803}" sibTransId="{290440DF-6D53-6640-B171-6944D3894CB9}"/>
    <dgm:cxn modelId="{DE2D2593-B92C-874B-8109-FF1E4514745A}" type="presOf" srcId="{48CE740D-1964-9241-9D84-0FE0500E6FB6}" destId="{D85994C1-E741-C44A-A630-0553683C6EE5}" srcOrd="0" destOrd="2" presId="urn:microsoft.com/office/officeart/2005/8/layout/vList5"/>
    <dgm:cxn modelId="{D1C58BA6-3159-224F-9D06-8E31C61FFE5C}" type="presOf" srcId="{D2FD4173-1139-324C-94D1-F30F8290D7ED}" destId="{E422471E-9E32-CA4D-A5C7-89FA1E3E954E}" srcOrd="0" destOrd="2" presId="urn:microsoft.com/office/officeart/2005/8/layout/vList5"/>
    <dgm:cxn modelId="{E7705EC0-C544-3C46-A2D7-A2C7A437312F}" srcId="{C653EC97-FAEA-D140-9A73-4CFC3BCCD331}" destId="{E19B43BE-51B8-2C45-8D4E-A062DB4FF140}" srcOrd="1" destOrd="0" parTransId="{3CFE1F5F-CBE8-FB49-A13E-7E3538941DA7}" sibTransId="{BE1D4A32-07B9-414F-81FB-EE8B12C8FE3A}"/>
    <dgm:cxn modelId="{464C13C6-C4E7-3849-8D76-68E717EF22F5}" srcId="{6BB7E0E0-2F3E-114C-9DA7-13D593E08C38}" destId="{FC76BE83-61EB-9241-B16B-E10FC1658DF1}" srcOrd="0" destOrd="0" parTransId="{6C84F674-3B6B-924D-9F7B-0F3927EDE5B6}" sibTransId="{44CBE785-961C-2448-AF89-C7FF2BD47B7F}"/>
    <dgm:cxn modelId="{5BFB02CF-BEC3-8E41-A704-D651F75474BF}" type="presOf" srcId="{6A376943-0F21-F147-9392-F41E46295D72}" destId="{D85994C1-E741-C44A-A630-0553683C6EE5}" srcOrd="0" destOrd="1" presId="urn:microsoft.com/office/officeart/2005/8/layout/vList5"/>
    <dgm:cxn modelId="{F6A8D2D6-0494-684C-A00D-3BF373F61775}" srcId="{E19B43BE-51B8-2C45-8D4E-A062DB4FF140}" destId="{48CE740D-1964-9241-9D84-0FE0500E6FB6}" srcOrd="2" destOrd="0" parTransId="{54BE2852-6679-5B4F-AEB0-35AAB92A4713}" sibTransId="{5B5AD73D-5918-EA4B-BE3C-1747CD997364}"/>
    <dgm:cxn modelId="{17A924DB-CF88-AB47-993B-902425FC0A97}" srcId="{E19B43BE-51B8-2C45-8D4E-A062DB4FF140}" destId="{9605B85F-E152-5049-9B44-188587D54777}" srcOrd="0" destOrd="0" parTransId="{28E77AA2-24CA-4144-9321-308AD582EC14}" sibTransId="{B3B4BDE0-3121-204E-A88B-1B39AD3E9BF1}"/>
    <dgm:cxn modelId="{5368AAE7-BB02-FD4C-B9D0-25568DC9EF6D}" type="presOf" srcId="{FC76BE83-61EB-9241-B16B-E10FC1658DF1}" destId="{E422471E-9E32-CA4D-A5C7-89FA1E3E954E}" srcOrd="0" destOrd="0" presId="urn:microsoft.com/office/officeart/2005/8/layout/vList5"/>
    <dgm:cxn modelId="{2EE94BEC-02C0-C94D-B1CC-F2C700B10E5A}" srcId="{6BB7E0E0-2F3E-114C-9DA7-13D593E08C38}" destId="{79C0C9E0-CCD7-F34F-9C41-B9F8F8C1A577}" srcOrd="1" destOrd="0" parTransId="{B7A8D8D3-A8AD-C341-95AB-7C39CD0ACE80}" sibTransId="{B9C7BF50-666E-6C45-9FAB-BA0C86082BE4}"/>
    <dgm:cxn modelId="{E9B9B5F3-0304-7E45-BE67-BA2A19E370D9}" srcId="{6BB7E0E0-2F3E-114C-9DA7-13D593E08C38}" destId="{D2FD4173-1139-324C-94D1-F30F8290D7ED}" srcOrd="2" destOrd="0" parTransId="{0D9744C9-2411-8641-9D46-B257CB7001BC}" sibTransId="{127831DC-EA4D-A548-88CC-50A3E2E79102}"/>
    <dgm:cxn modelId="{B45B7CFB-E4F5-FC43-B184-37095682AA2B}" type="presOf" srcId="{9605B85F-E152-5049-9B44-188587D54777}" destId="{D85994C1-E741-C44A-A630-0553683C6EE5}" srcOrd="0" destOrd="0" presId="urn:microsoft.com/office/officeart/2005/8/layout/vList5"/>
    <dgm:cxn modelId="{2AF0B7D5-3902-2143-8C40-6BDB7E8AA734}" type="presParOf" srcId="{7929179A-1096-484D-9C4C-89F266943E6E}" destId="{F3D85C72-E1AD-A048-AD1F-C69957748556}" srcOrd="0" destOrd="0" presId="urn:microsoft.com/office/officeart/2005/8/layout/vList5"/>
    <dgm:cxn modelId="{17DBB158-1DB5-8749-9EDE-120BC37B4882}" type="presParOf" srcId="{F3D85C72-E1AD-A048-AD1F-C69957748556}" destId="{1876F3B7-9B15-8B4D-AE20-DBA707C94503}" srcOrd="0" destOrd="0" presId="urn:microsoft.com/office/officeart/2005/8/layout/vList5"/>
    <dgm:cxn modelId="{A41D3B7A-B6B0-7D4D-888C-EDC283096843}" type="presParOf" srcId="{F3D85C72-E1AD-A048-AD1F-C69957748556}" destId="{E422471E-9E32-CA4D-A5C7-89FA1E3E954E}" srcOrd="1" destOrd="0" presId="urn:microsoft.com/office/officeart/2005/8/layout/vList5"/>
    <dgm:cxn modelId="{E828E44F-E780-4A49-ABD9-24F561EE9657}" type="presParOf" srcId="{7929179A-1096-484D-9C4C-89F266943E6E}" destId="{74C033D4-ADFC-6E47-96A4-A4CE2F73D6FE}" srcOrd="1" destOrd="0" presId="urn:microsoft.com/office/officeart/2005/8/layout/vList5"/>
    <dgm:cxn modelId="{E89746EC-884F-0449-9CA6-142EC62D3104}" type="presParOf" srcId="{7929179A-1096-484D-9C4C-89F266943E6E}" destId="{8BA1A6DA-D2BB-4848-8E9C-518C49969BF0}" srcOrd="2" destOrd="0" presId="urn:microsoft.com/office/officeart/2005/8/layout/vList5"/>
    <dgm:cxn modelId="{673D2CEC-AC03-9340-BCD8-FBFC2406845B}" type="presParOf" srcId="{8BA1A6DA-D2BB-4848-8E9C-518C49969BF0}" destId="{BE4259B9-18D8-B549-81F1-BE9EC66B74B6}" srcOrd="0" destOrd="0" presId="urn:microsoft.com/office/officeart/2005/8/layout/vList5"/>
    <dgm:cxn modelId="{5F745BEA-0671-A742-860B-414767FB78AF}" type="presParOf" srcId="{8BA1A6DA-D2BB-4848-8E9C-518C49969BF0}" destId="{D85994C1-E741-C44A-A630-0553683C6EE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91F4A2-C20F-6749-8F81-17569B1DC2ED}" type="doc">
      <dgm:prSet loTypeId="urn:microsoft.com/office/officeart/2005/8/layout/vList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25C3CC5D-14DC-3947-B028-7365C268F9A0}">
      <dgm:prSet phldrT="[文本]"/>
      <dgm:spPr/>
      <dgm:t>
        <a:bodyPr/>
        <a:lstStyle/>
        <a:p>
          <a:r>
            <a:rPr lang="zh-CN" altLang="en-US" dirty="0"/>
            <a:t>生成</a:t>
          </a:r>
        </a:p>
      </dgm:t>
    </dgm:pt>
    <dgm:pt modelId="{136BE1BE-1EBA-0149-82A0-16E32884E3FE}" type="parTrans" cxnId="{DA7FE945-054B-174A-9681-EEC401CE7407}">
      <dgm:prSet/>
      <dgm:spPr/>
      <dgm:t>
        <a:bodyPr/>
        <a:lstStyle/>
        <a:p>
          <a:endParaRPr lang="zh-CN" altLang="en-US"/>
        </a:p>
      </dgm:t>
    </dgm:pt>
    <dgm:pt modelId="{468AEC1C-E25D-CB40-87C5-8776D26D580E}" type="sibTrans" cxnId="{DA7FE945-054B-174A-9681-EEC401CE7407}">
      <dgm:prSet/>
      <dgm:spPr/>
      <dgm:t>
        <a:bodyPr/>
        <a:lstStyle/>
        <a:p>
          <a:endParaRPr lang="zh-CN" altLang="en-US"/>
        </a:p>
      </dgm:t>
    </dgm:pt>
    <dgm:pt modelId="{3458AC15-E5C3-0845-B87A-13FFF4F3DC84}">
      <dgm:prSet phldrT="[文本]"/>
      <dgm:spPr/>
      <dgm:t>
        <a:bodyPr/>
        <a:lstStyle/>
        <a:p>
          <a:r>
            <a:rPr lang="zh-CN" altLang="en-US" dirty="0"/>
            <a:t>能接受较长时间响应的服务</a:t>
          </a:r>
        </a:p>
      </dgm:t>
    </dgm:pt>
    <dgm:pt modelId="{F4F1A428-92A2-B844-9159-8ABE7BBB4DBF}" type="parTrans" cxnId="{D3BF2914-7919-5144-9E71-F18C3D4E3F14}">
      <dgm:prSet/>
      <dgm:spPr/>
      <dgm:t>
        <a:bodyPr/>
        <a:lstStyle/>
        <a:p>
          <a:endParaRPr lang="zh-CN" altLang="en-US"/>
        </a:p>
      </dgm:t>
    </dgm:pt>
    <dgm:pt modelId="{57CC2F5F-08B0-6D4A-9467-3BC3B71866A2}" type="sibTrans" cxnId="{D3BF2914-7919-5144-9E71-F18C3D4E3F14}">
      <dgm:prSet/>
      <dgm:spPr/>
      <dgm:t>
        <a:bodyPr/>
        <a:lstStyle/>
        <a:p>
          <a:endParaRPr lang="zh-CN" altLang="en-US"/>
        </a:p>
      </dgm:t>
    </dgm:pt>
    <dgm:pt modelId="{C4A72C40-BCAB-D145-AD0F-05029DC6E282}">
      <dgm:prSet phldrT="[文本]"/>
      <dgm:spPr/>
      <dgm:t>
        <a:bodyPr/>
        <a:lstStyle/>
        <a:p>
          <a:r>
            <a:rPr lang="zh-CN" altLang="en-US" dirty="0"/>
            <a:t>期待多样的响应结果</a:t>
          </a:r>
        </a:p>
      </dgm:t>
    </dgm:pt>
    <dgm:pt modelId="{9F75027C-763F-C64A-89D0-05C29506174A}" type="parTrans" cxnId="{406EB903-5A54-6549-934F-86BA6F6D6BDD}">
      <dgm:prSet/>
      <dgm:spPr/>
      <dgm:t>
        <a:bodyPr/>
        <a:lstStyle/>
        <a:p>
          <a:endParaRPr lang="zh-CN" altLang="en-US"/>
        </a:p>
      </dgm:t>
    </dgm:pt>
    <dgm:pt modelId="{0BDEBBE0-6B6D-E946-BD4F-286C034DA454}" type="sibTrans" cxnId="{406EB903-5A54-6549-934F-86BA6F6D6BDD}">
      <dgm:prSet/>
      <dgm:spPr/>
      <dgm:t>
        <a:bodyPr/>
        <a:lstStyle/>
        <a:p>
          <a:endParaRPr lang="zh-CN" altLang="en-US"/>
        </a:p>
      </dgm:t>
    </dgm:pt>
    <dgm:pt modelId="{C9B63AE6-40B9-F049-8A14-6FEAA89D6A83}">
      <dgm:prSet phldrT="[文本]"/>
      <dgm:spPr/>
      <dgm:t>
        <a:bodyPr/>
        <a:lstStyle/>
        <a:p>
          <a:r>
            <a:rPr lang="en-US" altLang="zh-CN" dirty="0"/>
            <a:t>Q-Q</a:t>
          </a:r>
          <a:r>
            <a:rPr lang="zh-CN" altLang="en-US" dirty="0"/>
            <a:t> 匹配</a:t>
          </a:r>
          <a:endParaRPr lang="en-US" altLang="zh-CN" dirty="0"/>
        </a:p>
      </dgm:t>
    </dgm:pt>
    <dgm:pt modelId="{C2AD14F1-F34F-0A45-952A-E15E0EB17B04}" type="parTrans" cxnId="{04F39F96-1078-8544-8787-A632753EC5F2}">
      <dgm:prSet/>
      <dgm:spPr/>
      <dgm:t>
        <a:bodyPr/>
        <a:lstStyle/>
        <a:p>
          <a:endParaRPr lang="zh-CN" altLang="en-US"/>
        </a:p>
      </dgm:t>
    </dgm:pt>
    <dgm:pt modelId="{B450D9FC-B6F9-1649-9E72-432FB71756BA}" type="sibTrans" cxnId="{04F39F96-1078-8544-8787-A632753EC5F2}">
      <dgm:prSet/>
      <dgm:spPr/>
      <dgm:t>
        <a:bodyPr/>
        <a:lstStyle/>
        <a:p>
          <a:endParaRPr lang="zh-CN" altLang="en-US"/>
        </a:p>
      </dgm:t>
    </dgm:pt>
    <dgm:pt modelId="{D4C151A0-AF30-FC40-B7E6-100F243AD102}">
      <dgm:prSet phldrT="[文本]"/>
      <dgm:spPr/>
      <dgm:t>
        <a:bodyPr/>
        <a:lstStyle/>
        <a:p>
          <a:r>
            <a:rPr lang="zh-CN" altLang="en-US" dirty="0"/>
            <a:t>适合需快速响应服务</a:t>
          </a:r>
        </a:p>
      </dgm:t>
    </dgm:pt>
    <dgm:pt modelId="{5DE7CEBE-8AC7-034F-A80C-BE6736B3214A}" type="parTrans" cxnId="{6FC45709-C045-7C4E-AD18-FB8F421AADF2}">
      <dgm:prSet/>
      <dgm:spPr/>
      <dgm:t>
        <a:bodyPr/>
        <a:lstStyle/>
        <a:p>
          <a:endParaRPr lang="zh-CN" altLang="en-US"/>
        </a:p>
      </dgm:t>
    </dgm:pt>
    <dgm:pt modelId="{AE626345-AD5F-4D43-BE7A-2E5C7FFA8B2C}" type="sibTrans" cxnId="{6FC45709-C045-7C4E-AD18-FB8F421AADF2}">
      <dgm:prSet/>
      <dgm:spPr/>
      <dgm:t>
        <a:bodyPr/>
        <a:lstStyle/>
        <a:p>
          <a:endParaRPr lang="zh-CN" altLang="en-US"/>
        </a:p>
      </dgm:t>
    </dgm:pt>
    <dgm:pt modelId="{5819A211-35FC-604A-BC67-A670A063A752}">
      <dgm:prSet phldrT="[文本]"/>
      <dgm:spPr/>
      <dgm:t>
        <a:bodyPr/>
        <a:lstStyle/>
        <a:p>
          <a:r>
            <a:rPr lang="en-US" altLang="zh-CN" dirty="0"/>
            <a:t>Q</a:t>
          </a:r>
          <a:r>
            <a:rPr lang="zh-CN" altLang="en-US" dirty="0"/>
            <a:t> </a:t>
          </a:r>
          <a:r>
            <a:rPr lang="en-US" altLang="zh-CN" dirty="0"/>
            <a:t>&amp;</a:t>
          </a:r>
          <a:r>
            <a:rPr lang="zh-CN" altLang="en-US" dirty="0"/>
            <a:t> </a:t>
          </a:r>
          <a:r>
            <a:rPr lang="en-US" altLang="zh-CN" dirty="0"/>
            <a:t>A</a:t>
          </a:r>
          <a:r>
            <a:rPr lang="zh-CN" altLang="en-US" dirty="0"/>
            <a:t> 分开维护（</a:t>
          </a:r>
          <a:r>
            <a:rPr lang="en-US" altLang="zh-CN" dirty="0"/>
            <a:t>Q:A</a:t>
          </a:r>
          <a:r>
            <a:rPr lang="zh-CN" altLang="en-US" dirty="0"/>
            <a:t> </a:t>
          </a:r>
          <a:r>
            <a:rPr lang="en-US" altLang="zh-CN" dirty="0"/>
            <a:t>=</a:t>
          </a:r>
          <a:r>
            <a:rPr lang="zh-CN" altLang="en-US" dirty="0"/>
            <a:t> </a:t>
          </a:r>
          <a:r>
            <a:rPr lang="en-US" altLang="zh-CN" dirty="0"/>
            <a:t>1:1</a:t>
          </a:r>
          <a:r>
            <a:rPr lang="zh-CN" altLang="en-US" dirty="0"/>
            <a:t> </a:t>
          </a:r>
          <a:r>
            <a:rPr lang="en-US" altLang="zh-CN" dirty="0"/>
            <a:t>or</a:t>
          </a:r>
          <a:r>
            <a:rPr lang="zh-CN" altLang="en-US" dirty="0"/>
            <a:t> </a:t>
          </a:r>
          <a:r>
            <a:rPr lang="en-US" altLang="zh-CN" dirty="0"/>
            <a:t>M:N</a:t>
          </a:r>
          <a:r>
            <a:rPr lang="zh-CN" altLang="en-US" dirty="0"/>
            <a:t>）</a:t>
          </a:r>
        </a:p>
      </dgm:t>
    </dgm:pt>
    <dgm:pt modelId="{AF464AF2-D98B-A44E-A483-39ED588A8C09}" type="parTrans" cxnId="{46CD165D-DF8F-EC44-80E1-0F4A9D7B34A9}">
      <dgm:prSet/>
      <dgm:spPr/>
      <dgm:t>
        <a:bodyPr/>
        <a:lstStyle/>
        <a:p>
          <a:endParaRPr lang="zh-CN" altLang="en-US"/>
        </a:p>
      </dgm:t>
    </dgm:pt>
    <dgm:pt modelId="{276FBC2B-01DC-2746-BF4A-DBEACD1C4FE0}" type="sibTrans" cxnId="{46CD165D-DF8F-EC44-80E1-0F4A9D7B34A9}">
      <dgm:prSet/>
      <dgm:spPr/>
      <dgm:t>
        <a:bodyPr/>
        <a:lstStyle/>
        <a:p>
          <a:endParaRPr lang="zh-CN" altLang="en-US"/>
        </a:p>
      </dgm:t>
    </dgm:pt>
    <dgm:pt modelId="{B2A76560-4837-1945-A49E-4EB0E38099AD}">
      <dgm:prSet phldrT="[文本]"/>
      <dgm:spPr/>
      <dgm:t>
        <a:bodyPr/>
        <a:lstStyle/>
        <a:p>
          <a:r>
            <a:rPr lang="zh-CN" altLang="en-US" dirty="0"/>
            <a:t>对响应结果措辞要求不高</a:t>
          </a:r>
        </a:p>
      </dgm:t>
    </dgm:pt>
    <dgm:pt modelId="{AEA3119F-42E2-C94C-B4FD-43A01CB961AF}" type="parTrans" cxnId="{DCF14AFA-1977-104C-9D4F-376A7EFAF026}">
      <dgm:prSet/>
      <dgm:spPr/>
      <dgm:t>
        <a:bodyPr/>
        <a:lstStyle/>
        <a:p>
          <a:endParaRPr lang="zh-CN" altLang="en-US"/>
        </a:p>
      </dgm:t>
    </dgm:pt>
    <dgm:pt modelId="{415A0534-2E8A-6B4F-A4DC-F9B490D262E9}" type="sibTrans" cxnId="{DCF14AFA-1977-104C-9D4F-376A7EFAF026}">
      <dgm:prSet/>
      <dgm:spPr/>
      <dgm:t>
        <a:bodyPr/>
        <a:lstStyle/>
        <a:p>
          <a:endParaRPr lang="zh-CN" altLang="en-US"/>
        </a:p>
      </dgm:t>
    </dgm:pt>
    <dgm:pt modelId="{76D1B482-DCDA-9940-8904-2450B3E30510}">
      <dgm:prSet phldrT="[文本]"/>
      <dgm:spPr/>
      <dgm:t>
        <a:bodyPr/>
        <a:lstStyle/>
        <a:p>
          <a:r>
            <a:rPr lang="zh-CN" altLang="en-US" dirty="0"/>
            <a:t>对措辞高要求的服务要模板化 </a:t>
          </a:r>
          <a:r>
            <a:rPr lang="en-US" altLang="zh-CN" dirty="0"/>
            <a:t>A</a:t>
          </a:r>
          <a:endParaRPr lang="zh-CN" altLang="en-US" dirty="0"/>
        </a:p>
      </dgm:t>
    </dgm:pt>
    <dgm:pt modelId="{E84E5407-EB42-0549-B537-44C73FE7DA2D}" type="parTrans" cxnId="{9840E093-A529-EE41-94C8-FD92F8983375}">
      <dgm:prSet/>
      <dgm:spPr/>
      <dgm:t>
        <a:bodyPr/>
        <a:lstStyle/>
        <a:p>
          <a:endParaRPr lang="zh-CN" altLang="en-US"/>
        </a:p>
      </dgm:t>
    </dgm:pt>
    <dgm:pt modelId="{C80B6127-D43B-FE44-8E3F-E2E294684EC8}" type="sibTrans" cxnId="{9840E093-A529-EE41-94C8-FD92F8983375}">
      <dgm:prSet/>
      <dgm:spPr/>
      <dgm:t>
        <a:bodyPr/>
        <a:lstStyle/>
        <a:p>
          <a:endParaRPr lang="zh-CN" altLang="en-US"/>
        </a:p>
      </dgm:t>
    </dgm:pt>
    <dgm:pt modelId="{A85842D9-99C2-B641-8625-6C1A9E7C4CF8}" type="pres">
      <dgm:prSet presAssocID="{3191F4A2-C20F-6749-8F81-17569B1DC2ED}" presName="Name0" presStyleCnt="0">
        <dgm:presLayoutVars>
          <dgm:dir/>
          <dgm:animLvl val="lvl"/>
          <dgm:resizeHandles val="exact"/>
        </dgm:presLayoutVars>
      </dgm:prSet>
      <dgm:spPr/>
    </dgm:pt>
    <dgm:pt modelId="{BCBE3F37-3B0E-2747-957C-8D3F451C91FF}" type="pres">
      <dgm:prSet presAssocID="{25C3CC5D-14DC-3947-B028-7365C268F9A0}" presName="linNode" presStyleCnt="0"/>
      <dgm:spPr/>
    </dgm:pt>
    <dgm:pt modelId="{A2B63FC8-BE9F-3443-88CD-EBD8EC7D1096}" type="pres">
      <dgm:prSet presAssocID="{25C3CC5D-14DC-3947-B028-7365C268F9A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E66AF94-2971-834A-9161-4CA702B2FAB0}" type="pres">
      <dgm:prSet presAssocID="{25C3CC5D-14DC-3947-B028-7365C268F9A0}" presName="descendantText" presStyleLbl="alignAccFollowNode1" presStyleIdx="0" presStyleCnt="2">
        <dgm:presLayoutVars>
          <dgm:bulletEnabled val="1"/>
        </dgm:presLayoutVars>
      </dgm:prSet>
      <dgm:spPr/>
    </dgm:pt>
    <dgm:pt modelId="{555654A6-62F8-EA4F-84FC-2F6CAAAAF0F9}" type="pres">
      <dgm:prSet presAssocID="{468AEC1C-E25D-CB40-87C5-8776D26D580E}" presName="sp" presStyleCnt="0"/>
      <dgm:spPr/>
    </dgm:pt>
    <dgm:pt modelId="{80FE9D4B-A6DD-C949-874F-8DAD5D003504}" type="pres">
      <dgm:prSet presAssocID="{C9B63AE6-40B9-F049-8A14-6FEAA89D6A83}" presName="linNode" presStyleCnt="0"/>
      <dgm:spPr/>
    </dgm:pt>
    <dgm:pt modelId="{6AD588D4-9FBA-C34F-88DE-6FBC85166147}" type="pres">
      <dgm:prSet presAssocID="{C9B63AE6-40B9-F049-8A14-6FEAA89D6A8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DE58AA6-B00E-8948-A852-E9703FCBB962}" type="pres">
      <dgm:prSet presAssocID="{C9B63AE6-40B9-F049-8A14-6FEAA89D6A8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06EB903-5A54-6549-934F-86BA6F6D6BDD}" srcId="{25C3CC5D-14DC-3947-B028-7365C268F9A0}" destId="{C4A72C40-BCAB-D145-AD0F-05029DC6E282}" srcOrd="1" destOrd="0" parTransId="{9F75027C-763F-C64A-89D0-05C29506174A}" sibTransId="{0BDEBBE0-6B6D-E946-BD4F-286C034DA454}"/>
    <dgm:cxn modelId="{6FC45709-C045-7C4E-AD18-FB8F421AADF2}" srcId="{C9B63AE6-40B9-F049-8A14-6FEAA89D6A83}" destId="{D4C151A0-AF30-FC40-B7E6-100F243AD102}" srcOrd="0" destOrd="0" parTransId="{5DE7CEBE-8AC7-034F-A80C-BE6736B3214A}" sibTransId="{AE626345-AD5F-4D43-BE7A-2E5C7FFA8B2C}"/>
    <dgm:cxn modelId="{D3BF2914-7919-5144-9E71-F18C3D4E3F14}" srcId="{25C3CC5D-14DC-3947-B028-7365C268F9A0}" destId="{3458AC15-E5C3-0845-B87A-13FFF4F3DC84}" srcOrd="0" destOrd="0" parTransId="{F4F1A428-92A2-B844-9159-8ABE7BBB4DBF}" sibTransId="{57CC2F5F-08B0-6D4A-9467-3BC3B71866A2}"/>
    <dgm:cxn modelId="{111EA417-8DC0-5E47-BD86-8CD930411A1F}" type="presOf" srcId="{3191F4A2-C20F-6749-8F81-17569B1DC2ED}" destId="{A85842D9-99C2-B641-8625-6C1A9E7C4CF8}" srcOrd="0" destOrd="0" presId="urn:microsoft.com/office/officeart/2005/8/layout/vList5"/>
    <dgm:cxn modelId="{3829F735-726A-E64A-AA41-3AE4514291CA}" type="presOf" srcId="{25C3CC5D-14DC-3947-B028-7365C268F9A0}" destId="{A2B63FC8-BE9F-3443-88CD-EBD8EC7D1096}" srcOrd="0" destOrd="0" presId="urn:microsoft.com/office/officeart/2005/8/layout/vList5"/>
    <dgm:cxn modelId="{B7031944-56F5-784B-AA9C-B471782CD4D3}" type="presOf" srcId="{5819A211-35FC-604A-BC67-A670A063A752}" destId="{0DE58AA6-B00E-8948-A852-E9703FCBB962}" srcOrd="0" destOrd="1" presId="urn:microsoft.com/office/officeart/2005/8/layout/vList5"/>
    <dgm:cxn modelId="{DA7FE945-054B-174A-9681-EEC401CE7407}" srcId="{3191F4A2-C20F-6749-8F81-17569B1DC2ED}" destId="{25C3CC5D-14DC-3947-B028-7365C268F9A0}" srcOrd="0" destOrd="0" parTransId="{136BE1BE-1EBA-0149-82A0-16E32884E3FE}" sibTransId="{468AEC1C-E25D-CB40-87C5-8776D26D580E}"/>
    <dgm:cxn modelId="{ADFD9858-4AD8-FA43-9EA3-E42049196099}" type="presOf" srcId="{76D1B482-DCDA-9940-8904-2450B3E30510}" destId="{0DE58AA6-B00E-8948-A852-E9703FCBB962}" srcOrd="0" destOrd="2" presId="urn:microsoft.com/office/officeart/2005/8/layout/vList5"/>
    <dgm:cxn modelId="{46CD165D-DF8F-EC44-80E1-0F4A9D7B34A9}" srcId="{C9B63AE6-40B9-F049-8A14-6FEAA89D6A83}" destId="{5819A211-35FC-604A-BC67-A670A063A752}" srcOrd="1" destOrd="0" parTransId="{AF464AF2-D98B-A44E-A483-39ED588A8C09}" sibTransId="{276FBC2B-01DC-2746-BF4A-DBEACD1C4FE0}"/>
    <dgm:cxn modelId="{A1E60287-02FF-5645-BFA1-333AC54C7922}" type="presOf" srcId="{3458AC15-E5C3-0845-B87A-13FFF4F3DC84}" destId="{BE66AF94-2971-834A-9161-4CA702B2FAB0}" srcOrd="0" destOrd="0" presId="urn:microsoft.com/office/officeart/2005/8/layout/vList5"/>
    <dgm:cxn modelId="{7CEC938B-B865-0241-A776-3F95D72C423A}" type="presOf" srcId="{D4C151A0-AF30-FC40-B7E6-100F243AD102}" destId="{0DE58AA6-B00E-8948-A852-E9703FCBB962}" srcOrd="0" destOrd="0" presId="urn:microsoft.com/office/officeart/2005/8/layout/vList5"/>
    <dgm:cxn modelId="{9840E093-A529-EE41-94C8-FD92F8983375}" srcId="{C9B63AE6-40B9-F049-8A14-6FEAA89D6A83}" destId="{76D1B482-DCDA-9940-8904-2450B3E30510}" srcOrd="2" destOrd="0" parTransId="{E84E5407-EB42-0549-B537-44C73FE7DA2D}" sibTransId="{C80B6127-D43B-FE44-8E3F-E2E294684EC8}"/>
    <dgm:cxn modelId="{04F39F96-1078-8544-8787-A632753EC5F2}" srcId="{3191F4A2-C20F-6749-8F81-17569B1DC2ED}" destId="{C9B63AE6-40B9-F049-8A14-6FEAA89D6A83}" srcOrd="1" destOrd="0" parTransId="{C2AD14F1-F34F-0A45-952A-E15E0EB17B04}" sibTransId="{B450D9FC-B6F9-1649-9E72-432FB71756BA}"/>
    <dgm:cxn modelId="{6CD731A8-679C-774C-A2C0-4298962DF53B}" type="presOf" srcId="{C9B63AE6-40B9-F049-8A14-6FEAA89D6A83}" destId="{6AD588D4-9FBA-C34F-88DE-6FBC85166147}" srcOrd="0" destOrd="0" presId="urn:microsoft.com/office/officeart/2005/8/layout/vList5"/>
    <dgm:cxn modelId="{139A4AAB-E2BA-4041-963A-0791A7211D5C}" type="presOf" srcId="{B2A76560-4837-1945-A49E-4EB0E38099AD}" destId="{BE66AF94-2971-834A-9161-4CA702B2FAB0}" srcOrd="0" destOrd="2" presId="urn:microsoft.com/office/officeart/2005/8/layout/vList5"/>
    <dgm:cxn modelId="{D9DDFAC0-2013-394C-824D-380F1A880197}" type="presOf" srcId="{C4A72C40-BCAB-D145-AD0F-05029DC6E282}" destId="{BE66AF94-2971-834A-9161-4CA702B2FAB0}" srcOrd="0" destOrd="1" presId="urn:microsoft.com/office/officeart/2005/8/layout/vList5"/>
    <dgm:cxn modelId="{DCF14AFA-1977-104C-9D4F-376A7EFAF026}" srcId="{25C3CC5D-14DC-3947-B028-7365C268F9A0}" destId="{B2A76560-4837-1945-A49E-4EB0E38099AD}" srcOrd="2" destOrd="0" parTransId="{AEA3119F-42E2-C94C-B4FD-43A01CB961AF}" sibTransId="{415A0534-2E8A-6B4F-A4DC-F9B490D262E9}"/>
    <dgm:cxn modelId="{B4DE0F9B-5CD1-DC43-8DDE-9D29BAD9A2CC}" type="presParOf" srcId="{A85842D9-99C2-B641-8625-6C1A9E7C4CF8}" destId="{BCBE3F37-3B0E-2747-957C-8D3F451C91FF}" srcOrd="0" destOrd="0" presId="urn:microsoft.com/office/officeart/2005/8/layout/vList5"/>
    <dgm:cxn modelId="{E95B828D-F662-B445-A1B6-E2331D2D4BD6}" type="presParOf" srcId="{BCBE3F37-3B0E-2747-957C-8D3F451C91FF}" destId="{A2B63FC8-BE9F-3443-88CD-EBD8EC7D1096}" srcOrd="0" destOrd="0" presId="urn:microsoft.com/office/officeart/2005/8/layout/vList5"/>
    <dgm:cxn modelId="{6AA0DF52-E75E-3D46-A799-FC4CF4C6C0A4}" type="presParOf" srcId="{BCBE3F37-3B0E-2747-957C-8D3F451C91FF}" destId="{BE66AF94-2971-834A-9161-4CA702B2FAB0}" srcOrd="1" destOrd="0" presId="urn:microsoft.com/office/officeart/2005/8/layout/vList5"/>
    <dgm:cxn modelId="{32B04B7D-01AF-1A4C-B5C2-F5D087A92284}" type="presParOf" srcId="{A85842D9-99C2-B641-8625-6C1A9E7C4CF8}" destId="{555654A6-62F8-EA4F-84FC-2F6CAAAAF0F9}" srcOrd="1" destOrd="0" presId="urn:microsoft.com/office/officeart/2005/8/layout/vList5"/>
    <dgm:cxn modelId="{07DA84CD-3DF9-1442-9CE7-D994C5A8FAF0}" type="presParOf" srcId="{A85842D9-99C2-B641-8625-6C1A9E7C4CF8}" destId="{80FE9D4B-A6DD-C949-874F-8DAD5D003504}" srcOrd="2" destOrd="0" presId="urn:microsoft.com/office/officeart/2005/8/layout/vList5"/>
    <dgm:cxn modelId="{160E840F-C79D-5248-B5CA-F685630FD2E1}" type="presParOf" srcId="{80FE9D4B-A6DD-C949-874F-8DAD5D003504}" destId="{6AD588D4-9FBA-C34F-88DE-6FBC85166147}" srcOrd="0" destOrd="0" presId="urn:microsoft.com/office/officeart/2005/8/layout/vList5"/>
    <dgm:cxn modelId="{3841E153-5E28-DC43-9912-07B8C4A891F1}" type="presParOf" srcId="{80FE9D4B-A6DD-C949-874F-8DAD5D003504}" destId="{0DE58AA6-B00E-8948-A852-E9703FCBB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4EE9AF-08F1-9649-BFFA-7FDA050C74D2}" type="doc">
      <dgm:prSet loTypeId="urn:microsoft.com/office/officeart/2005/8/layout/vList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85967B5-0660-C143-ADC5-806109A61C8D}">
      <dgm:prSet phldrT="[文本]"/>
      <dgm:spPr/>
      <dgm:t>
        <a:bodyPr/>
        <a:lstStyle/>
        <a:p>
          <a:r>
            <a:rPr lang="zh-CN" altLang="en-US" dirty="0"/>
            <a:t>知识库</a:t>
          </a:r>
        </a:p>
      </dgm:t>
    </dgm:pt>
    <dgm:pt modelId="{C79A081D-17D3-B74E-A156-28E418CD151C}" type="parTrans" cxnId="{507D326F-F499-034B-A2A8-C32A33AE4735}">
      <dgm:prSet/>
      <dgm:spPr/>
      <dgm:t>
        <a:bodyPr/>
        <a:lstStyle/>
        <a:p>
          <a:endParaRPr lang="zh-CN" altLang="en-US"/>
        </a:p>
      </dgm:t>
    </dgm:pt>
    <dgm:pt modelId="{A968C2F7-DF49-F249-A8AF-2248B7AC90DF}" type="sibTrans" cxnId="{507D326F-F499-034B-A2A8-C32A33AE4735}">
      <dgm:prSet/>
      <dgm:spPr/>
      <dgm:t>
        <a:bodyPr/>
        <a:lstStyle/>
        <a:p>
          <a:endParaRPr lang="zh-CN" altLang="en-US"/>
        </a:p>
      </dgm:t>
    </dgm:pt>
    <dgm:pt modelId="{2271DF1B-B24C-2941-8E83-4401040DDACF}">
      <dgm:prSet phldrT="[文本]" custT="1"/>
      <dgm:spPr/>
      <dgm:t>
        <a:bodyPr/>
        <a:lstStyle/>
        <a:p>
          <a:r>
            <a:rPr lang="zh-CN" altLang="en-US" sz="2400" dirty="0"/>
            <a:t>难维护（松散，唯一键的维护）</a:t>
          </a:r>
        </a:p>
      </dgm:t>
    </dgm:pt>
    <dgm:pt modelId="{43DB2928-2F28-914A-8129-0DB26545C6B2}" type="parTrans" cxnId="{6B40068F-9354-944D-B593-F1FEF92D738B}">
      <dgm:prSet/>
      <dgm:spPr/>
      <dgm:t>
        <a:bodyPr/>
        <a:lstStyle/>
        <a:p>
          <a:endParaRPr lang="zh-CN" altLang="en-US"/>
        </a:p>
      </dgm:t>
    </dgm:pt>
    <dgm:pt modelId="{D8161CD9-4784-DA41-99F6-AD6EEDF0CCFE}" type="sibTrans" cxnId="{6B40068F-9354-944D-B593-F1FEF92D738B}">
      <dgm:prSet/>
      <dgm:spPr/>
      <dgm:t>
        <a:bodyPr/>
        <a:lstStyle/>
        <a:p>
          <a:endParaRPr lang="zh-CN" altLang="en-US"/>
        </a:p>
      </dgm:t>
    </dgm:pt>
    <dgm:pt modelId="{C7150F76-EE71-504B-9075-75F472A5AA41}">
      <dgm:prSet phldrT="[文本]" custT="1"/>
      <dgm:spPr/>
      <dgm:t>
        <a:bodyPr/>
        <a:lstStyle/>
        <a:p>
          <a:r>
            <a:rPr lang="zh-CN" altLang="en-US" sz="2400" dirty="0"/>
            <a:t>重复实现业务逻辑</a:t>
          </a:r>
        </a:p>
      </dgm:t>
    </dgm:pt>
    <dgm:pt modelId="{7A1D9066-8268-C24E-B1B7-29B8203F2B2C}" type="parTrans" cxnId="{0D98E0C6-DAE4-DF4F-A6B3-C1CEDEE22D5D}">
      <dgm:prSet/>
      <dgm:spPr/>
      <dgm:t>
        <a:bodyPr/>
        <a:lstStyle/>
        <a:p>
          <a:endParaRPr lang="zh-CN" altLang="en-US"/>
        </a:p>
      </dgm:t>
    </dgm:pt>
    <dgm:pt modelId="{43AA1A36-F6C8-144C-8A67-8EA029C1CAF9}" type="sibTrans" cxnId="{0D98E0C6-DAE4-DF4F-A6B3-C1CEDEE22D5D}">
      <dgm:prSet/>
      <dgm:spPr/>
      <dgm:t>
        <a:bodyPr/>
        <a:lstStyle/>
        <a:p>
          <a:endParaRPr lang="zh-CN" altLang="en-US"/>
        </a:p>
      </dgm:t>
    </dgm:pt>
    <dgm:pt modelId="{B9FBB560-9273-754C-BA2F-54289A4F5E6B}">
      <dgm:prSet phldrT="[文本]"/>
      <dgm:spPr/>
      <dgm:t>
        <a:bodyPr/>
        <a:lstStyle/>
        <a:p>
          <a:r>
            <a:rPr lang="en-US" altLang="zh-CN" dirty="0"/>
            <a:t>Agents</a:t>
          </a:r>
          <a:endParaRPr lang="zh-CN" altLang="en-US" dirty="0"/>
        </a:p>
      </dgm:t>
    </dgm:pt>
    <dgm:pt modelId="{F859A333-EDF3-0643-8F04-27418242E273}" type="parTrans" cxnId="{3DDBEBEC-5484-5B4F-A648-5760B20F4F2E}">
      <dgm:prSet/>
      <dgm:spPr/>
      <dgm:t>
        <a:bodyPr/>
        <a:lstStyle/>
        <a:p>
          <a:endParaRPr lang="zh-CN" altLang="en-US"/>
        </a:p>
      </dgm:t>
    </dgm:pt>
    <dgm:pt modelId="{4A0BCED6-6704-8945-8DA9-66EDE9F5851E}" type="sibTrans" cxnId="{3DDBEBEC-5484-5B4F-A648-5760B20F4F2E}">
      <dgm:prSet/>
      <dgm:spPr/>
      <dgm:t>
        <a:bodyPr/>
        <a:lstStyle/>
        <a:p>
          <a:endParaRPr lang="zh-CN" altLang="en-US"/>
        </a:p>
      </dgm:t>
    </dgm:pt>
    <dgm:pt modelId="{AE0EDFD6-E54E-B844-A6EB-52AF2962F387}">
      <dgm:prSet custT="1"/>
      <dgm:spPr/>
      <dgm:t>
        <a:bodyPr/>
        <a:lstStyle/>
        <a:p>
          <a:r>
            <a:rPr lang="zh-CN" altLang="en-US" sz="2400" dirty="0"/>
            <a:t>易维护（现有服务管理体系）</a:t>
          </a:r>
        </a:p>
      </dgm:t>
    </dgm:pt>
    <dgm:pt modelId="{BC421B88-4693-DC46-93BA-0916C1EFB3B9}" type="parTrans" cxnId="{2E3B3429-9645-4844-A736-50C65C2F654E}">
      <dgm:prSet/>
      <dgm:spPr/>
      <dgm:t>
        <a:bodyPr/>
        <a:lstStyle/>
        <a:p>
          <a:endParaRPr lang="zh-CN" altLang="en-US"/>
        </a:p>
      </dgm:t>
    </dgm:pt>
    <dgm:pt modelId="{31A83348-9AD4-E34A-A66A-1D925B133A74}" type="sibTrans" cxnId="{2E3B3429-9645-4844-A736-50C65C2F654E}">
      <dgm:prSet/>
      <dgm:spPr/>
      <dgm:t>
        <a:bodyPr/>
        <a:lstStyle/>
        <a:p>
          <a:endParaRPr lang="zh-CN" altLang="en-US"/>
        </a:p>
      </dgm:t>
    </dgm:pt>
    <dgm:pt modelId="{99FAA5DD-605B-C847-A6A2-C9E9D7DDDFA9}">
      <dgm:prSet custT="1"/>
      <dgm:spPr/>
      <dgm:t>
        <a:bodyPr/>
        <a:lstStyle/>
        <a:p>
          <a:r>
            <a:rPr lang="zh-CN" altLang="en-US" sz="2400" dirty="0"/>
            <a:t>不重复实现业务逻辑</a:t>
          </a:r>
        </a:p>
      </dgm:t>
    </dgm:pt>
    <dgm:pt modelId="{DADAFCCA-2A22-9F48-A1FA-1B6AF371914B}" type="parTrans" cxnId="{4946CBBB-F869-5C4E-BD59-A9CA29B2A2E4}">
      <dgm:prSet/>
      <dgm:spPr/>
      <dgm:t>
        <a:bodyPr/>
        <a:lstStyle/>
        <a:p>
          <a:endParaRPr lang="zh-CN" altLang="en-US"/>
        </a:p>
      </dgm:t>
    </dgm:pt>
    <dgm:pt modelId="{2BA21085-C784-994B-B939-61116D44484A}" type="sibTrans" cxnId="{4946CBBB-F869-5C4E-BD59-A9CA29B2A2E4}">
      <dgm:prSet/>
      <dgm:spPr/>
      <dgm:t>
        <a:bodyPr/>
        <a:lstStyle/>
        <a:p>
          <a:endParaRPr lang="zh-CN" altLang="en-US"/>
        </a:p>
      </dgm:t>
    </dgm:pt>
    <dgm:pt modelId="{9D6BFD5C-119A-184B-B93F-5EBEF781E054}">
      <dgm:prSet phldrT="[文本]" custT="1"/>
      <dgm:spPr/>
      <dgm:t>
        <a:bodyPr/>
        <a:lstStyle/>
        <a:p>
          <a:r>
            <a:rPr lang="zh-CN" altLang="en-US" sz="2400" dirty="0"/>
            <a:t>准确性由搜索能力决定</a:t>
          </a:r>
        </a:p>
      </dgm:t>
    </dgm:pt>
    <dgm:pt modelId="{BBF31EF9-4245-CA4E-A43B-4BF63656A41E}" type="parTrans" cxnId="{55A51477-8005-9D4C-BF83-FEDD1B97843F}">
      <dgm:prSet/>
      <dgm:spPr/>
      <dgm:t>
        <a:bodyPr/>
        <a:lstStyle/>
        <a:p>
          <a:endParaRPr lang="zh-CN" altLang="en-US"/>
        </a:p>
      </dgm:t>
    </dgm:pt>
    <dgm:pt modelId="{EBAF156D-3F8A-664F-948A-7754F2061820}" type="sibTrans" cxnId="{55A51477-8005-9D4C-BF83-FEDD1B97843F}">
      <dgm:prSet/>
      <dgm:spPr/>
      <dgm:t>
        <a:bodyPr/>
        <a:lstStyle/>
        <a:p>
          <a:endParaRPr lang="zh-CN" altLang="en-US"/>
        </a:p>
      </dgm:t>
    </dgm:pt>
    <dgm:pt modelId="{5804DC1A-8496-904B-8D6F-29F0E6BAE300}">
      <dgm:prSet custT="1"/>
      <dgm:spPr/>
      <dgm:t>
        <a:bodyPr/>
        <a:lstStyle/>
        <a:p>
          <a:r>
            <a:rPr lang="zh-CN" altLang="en-US" sz="2400" dirty="0"/>
            <a:t>准确性由语义解析能力决定</a:t>
          </a:r>
        </a:p>
      </dgm:t>
    </dgm:pt>
    <dgm:pt modelId="{1C8AFCD6-6002-4546-BD70-6467132C7DFA}" type="parTrans" cxnId="{A29FDC85-9C00-6941-A16A-3C6C896B8C20}">
      <dgm:prSet/>
      <dgm:spPr/>
      <dgm:t>
        <a:bodyPr/>
        <a:lstStyle/>
        <a:p>
          <a:endParaRPr lang="zh-CN" altLang="en-US"/>
        </a:p>
      </dgm:t>
    </dgm:pt>
    <dgm:pt modelId="{F334C5A8-E255-5146-9B2C-A56B203904D8}" type="sibTrans" cxnId="{A29FDC85-9C00-6941-A16A-3C6C896B8C20}">
      <dgm:prSet/>
      <dgm:spPr/>
      <dgm:t>
        <a:bodyPr/>
        <a:lstStyle/>
        <a:p>
          <a:endParaRPr lang="zh-CN" altLang="en-US"/>
        </a:p>
      </dgm:t>
    </dgm:pt>
    <dgm:pt modelId="{CB762A47-F95E-8544-83EB-F93C8B19F572}" type="pres">
      <dgm:prSet presAssocID="{2F4EE9AF-08F1-9649-BFFA-7FDA050C74D2}" presName="Name0" presStyleCnt="0">
        <dgm:presLayoutVars>
          <dgm:dir/>
          <dgm:animLvl val="lvl"/>
          <dgm:resizeHandles val="exact"/>
        </dgm:presLayoutVars>
      </dgm:prSet>
      <dgm:spPr/>
    </dgm:pt>
    <dgm:pt modelId="{77A3125B-CB17-0849-9133-055D079D0270}" type="pres">
      <dgm:prSet presAssocID="{E85967B5-0660-C143-ADC5-806109A61C8D}" presName="linNode" presStyleCnt="0"/>
      <dgm:spPr/>
    </dgm:pt>
    <dgm:pt modelId="{EF0A984A-1430-5A44-8E21-87FEBCC16B79}" type="pres">
      <dgm:prSet presAssocID="{E85967B5-0660-C143-ADC5-806109A61C8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19F009C-2B72-4E4E-80CB-DC4604E156AD}" type="pres">
      <dgm:prSet presAssocID="{E85967B5-0660-C143-ADC5-806109A61C8D}" presName="descendantText" presStyleLbl="alignAccFollowNode1" presStyleIdx="0" presStyleCnt="2">
        <dgm:presLayoutVars>
          <dgm:bulletEnabled val="1"/>
        </dgm:presLayoutVars>
      </dgm:prSet>
      <dgm:spPr/>
    </dgm:pt>
    <dgm:pt modelId="{D592D8B2-12C0-2D4C-9158-2D19D6878586}" type="pres">
      <dgm:prSet presAssocID="{A968C2F7-DF49-F249-A8AF-2248B7AC90DF}" presName="sp" presStyleCnt="0"/>
      <dgm:spPr/>
    </dgm:pt>
    <dgm:pt modelId="{4C550E1F-8AE5-8E4A-97A8-AA8D43B66289}" type="pres">
      <dgm:prSet presAssocID="{B9FBB560-9273-754C-BA2F-54289A4F5E6B}" presName="linNode" presStyleCnt="0"/>
      <dgm:spPr/>
    </dgm:pt>
    <dgm:pt modelId="{2B1F0C82-D938-E24A-A6A6-5BBB3E7F432A}" type="pres">
      <dgm:prSet presAssocID="{B9FBB560-9273-754C-BA2F-54289A4F5E6B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A0C56B30-EAAB-6344-B074-C451ACFB8288}" type="pres">
      <dgm:prSet presAssocID="{B9FBB560-9273-754C-BA2F-54289A4F5E6B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D62D909-0CE3-1B4C-9F09-B3351025EA2F}" type="presOf" srcId="{2F4EE9AF-08F1-9649-BFFA-7FDA050C74D2}" destId="{CB762A47-F95E-8544-83EB-F93C8B19F572}" srcOrd="0" destOrd="0" presId="urn:microsoft.com/office/officeart/2005/8/layout/vList5"/>
    <dgm:cxn modelId="{2E3B3429-9645-4844-A736-50C65C2F654E}" srcId="{B9FBB560-9273-754C-BA2F-54289A4F5E6B}" destId="{AE0EDFD6-E54E-B844-A6EB-52AF2962F387}" srcOrd="0" destOrd="0" parTransId="{BC421B88-4693-DC46-93BA-0916C1EFB3B9}" sibTransId="{31A83348-9AD4-E34A-A66A-1D925B133A74}"/>
    <dgm:cxn modelId="{C09CCB58-3434-4541-B3CC-5DEE9584CB3F}" type="presOf" srcId="{AE0EDFD6-E54E-B844-A6EB-52AF2962F387}" destId="{A0C56B30-EAAB-6344-B074-C451ACFB8288}" srcOrd="0" destOrd="0" presId="urn:microsoft.com/office/officeart/2005/8/layout/vList5"/>
    <dgm:cxn modelId="{507D326F-F499-034B-A2A8-C32A33AE4735}" srcId="{2F4EE9AF-08F1-9649-BFFA-7FDA050C74D2}" destId="{E85967B5-0660-C143-ADC5-806109A61C8D}" srcOrd="0" destOrd="0" parTransId="{C79A081D-17D3-B74E-A156-28E418CD151C}" sibTransId="{A968C2F7-DF49-F249-A8AF-2248B7AC90DF}"/>
    <dgm:cxn modelId="{55A51477-8005-9D4C-BF83-FEDD1B97843F}" srcId="{E85967B5-0660-C143-ADC5-806109A61C8D}" destId="{9D6BFD5C-119A-184B-B93F-5EBEF781E054}" srcOrd="2" destOrd="0" parTransId="{BBF31EF9-4245-CA4E-A43B-4BF63656A41E}" sibTransId="{EBAF156D-3F8A-664F-948A-7754F2061820}"/>
    <dgm:cxn modelId="{D3FF217C-BDDB-F14F-AF87-A373C5BA1144}" type="presOf" srcId="{2271DF1B-B24C-2941-8E83-4401040DDACF}" destId="{119F009C-2B72-4E4E-80CB-DC4604E156AD}" srcOrd="0" destOrd="0" presId="urn:microsoft.com/office/officeart/2005/8/layout/vList5"/>
    <dgm:cxn modelId="{A29FDC85-9C00-6941-A16A-3C6C896B8C20}" srcId="{B9FBB560-9273-754C-BA2F-54289A4F5E6B}" destId="{5804DC1A-8496-904B-8D6F-29F0E6BAE300}" srcOrd="2" destOrd="0" parTransId="{1C8AFCD6-6002-4546-BD70-6467132C7DFA}" sibTransId="{F334C5A8-E255-5146-9B2C-A56B203904D8}"/>
    <dgm:cxn modelId="{6B40068F-9354-944D-B593-F1FEF92D738B}" srcId="{E85967B5-0660-C143-ADC5-806109A61C8D}" destId="{2271DF1B-B24C-2941-8E83-4401040DDACF}" srcOrd="0" destOrd="0" parTransId="{43DB2928-2F28-914A-8129-0DB26545C6B2}" sibTransId="{D8161CD9-4784-DA41-99F6-AD6EEDF0CCFE}"/>
    <dgm:cxn modelId="{4946CBBB-F869-5C4E-BD59-A9CA29B2A2E4}" srcId="{B9FBB560-9273-754C-BA2F-54289A4F5E6B}" destId="{99FAA5DD-605B-C847-A6A2-C9E9D7DDDFA9}" srcOrd="1" destOrd="0" parTransId="{DADAFCCA-2A22-9F48-A1FA-1B6AF371914B}" sibTransId="{2BA21085-C784-994B-B939-61116D44484A}"/>
    <dgm:cxn modelId="{3B50E5C0-257C-2245-B686-DA3731A091C1}" type="presOf" srcId="{99FAA5DD-605B-C847-A6A2-C9E9D7DDDFA9}" destId="{A0C56B30-EAAB-6344-B074-C451ACFB8288}" srcOrd="0" destOrd="1" presId="urn:microsoft.com/office/officeart/2005/8/layout/vList5"/>
    <dgm:cxn modelId="{0D98E0C6-DAE4-DF4F-A6B3-C1CEDEE22D5D}" srcId="{E85967B5-0660-C143-ADC5-806109A61C8D}" destId="{C7150F76-EE71-504B-9075-75F472A5AA41}" srcOrd="1" destOrd="0" parTransId="{7A1D9066-8268-C24E-B1B7-29B8203F2B2C}" sibTransId="{43AA1A36-F6C8-144C-8A67-8EA029C1CAF9}"/>
    <dgm:cxn modelId="{A71660CB-F0BE-5341-80B1-EC54262DBE0A}" type="presOf" srcId="{5804DC1A-8496-904B-8D6F-29F0E6BAE300}" destId="{A0C56B30-EAAB-6344-B074-C451ACFB8288}" srcOrd="0" destOrd="2" presId="urn:microsoft.com/office/officeart/2005/8/layout/vList5"/>
    <dgm:cxn modelId="{4548AFE5-99AE-1D4D-B60B-04F3AB55BA61}" type="presOf" srcId="{C7150F76-EE71-504B-9075-75F472A5AA41}" destId="{119F009C-2B72-4E4E-80CB-DC4604E156AD}" srcOrd="0" destOrd="1" presId="urn:microsoft.com/office/officeart/2005/8/layout/vList5"/>
    <dgm:cxn modelId="{30DE9CE6-727E-E641-AD90-3F5A529AD6EC}" type="presOf" srcId="{9D6BFD5C-119A-184B-B93F-5EBEF781E054}" destId="{119F009C-2B72-4E4E-80CB-DC4604E156AD}" srcOrd="0" destOrd="2" presId="urn:microsoft.com/office/officeart/2005/8/layout/vList5"/>
    <dgm:cxn modelId="{3DDBEBEC-5484-5B4F-A648-5760B20F4F2E}" srcId="{2F4EE9AF-08F1-9649-BFFA-7FDA050C74D2}" destId="{B9FBB560-9273-754C-BA2F-54289A4F5E6B}" srcOrd="1" destOrd="0" parTransId="{F859A333-EDF3-0643-8F04-27418242E273}" sibTransId="{4A0BCED6-6704-8945-8DA9-66EDE9F5851E}"/>
    <dgm:cxn modelId="{DDC989F5-09CF-7C43-8BBE-7C46BFA42083}" type="presOf" srcId="{B9FBB560-9273-754C-BA2F-54289A4F5E6B}" destId="{2B1F0C82-D938-E24A-A6A6-5BBB3E7F432A}" srcOrd="0" destOrd="0" presId="urn:microsoft.com/office/officeart/2005/8/layout/vList5"/>
    <dgm:cxn modelId="{2DC735F6-5157-3A4F-940D-385C4425BE12}" type="presOf" srcId="{E85967B5-0660-C143-ADC5-806109A61C8D}" destId="{EF0A984A-1430-5A44-8E21-87FEBCC16B79}" srcOrd="0" destOrd="0" presId="urn:microsoft.com/office/officeart/2005/8/layout/vList5"/>
    <dgm:cxn modelId="{66663465-1E72-9C47-9EAA-DE31C6F4477C}" type="presParOf" srcId="{CB762A47-F95E-8544-83EB-F93C8B19F572}" destId="{77A3125B-CB17-0849-9133-055D079D0270}" srcOrd="0" destOrd="0" presId="urn:microsoft.com/office/officeart/2005/8/layout/vList5"/>
    <dgm:cxn modelId="{70F07D84-5492-A04F-A14B-9A4C54054398}" type="presParOf" srcId="{77A3125B-CB17-0849-9133-055D079D0270}" destId="{EF0A984A-1430-5A44-8E21-87FEBCC16B79}" srcOrd="0" destOrd="0" presId="urn:microsoft.com/office/officeart/2005/8/layout/vList5"/>
    <dgm:cxn modelId="{C6F68151-81C9-6F45-871B-DF1713624A28}" type="presParOf" srcId="{77A3125B-CB17-0849-9133-055D079D0270}" destId="{119F009C-2B72-4E4E-80CB-DC4604E156AD}" srcOrd="1" destOrd="0" presId="urn:microsoft.com/office/officeart/2005/8/layout/vList5"/>
    <dgm:cxn modelId="{44F502B6-CEA2-B444-B3E4-1C92BD327BCB}" type="presParOf" srcId="{CB762A47-F95E-8544-83EB-F93C8B19F572}" destId="{D592D8B2-12C0-2D4C-9158-2D19D6878586}" srcOrd="1" destOrd="0" presId="urn:microsoft.com/office/officeart/2005/8/layout/vList5"/>
    <dgm:cxn modelId="{F7F0F9E2-7704-6B4F-B94B-9A2B07EE8493}" type="presParOf" srcId="{CB762A47-F95E-8544-83EB-F93C8B19F572}" destId="{4C550E1F-8AE5-8E4A-97A8-AA8D43B66289}" srcOrd="2" destOrd="0" presId="urn:microsoft.com/office/officeart/2005/8/layout/vList5"/>
    <dgm:cxn modelId="{3C82A36B-AADF-0940-8858-8A60DC17465E}" type="presParOf" srcId="{4C550E1F-8AE5-8E4A-97A8-AA8D43B66289}" destId="{2B1F0C82-D938-E24A-A6A6-5BBB3E7F432A}" srcOrd="0" destOrd="0" presId="urn:microsoft.com/office/officeart/2005/8/layout/vList5"/>
    <dgm:cxn modelId="{743ACE52-8227-9E4A-8597-9B9F82004433}" type="presParOf" srcId="{4C550E1F-8AE5-8E4A-97A8-AA8D43B66289}" destId="{A0C56B30-EAAB-6344-B074-C451ACFB828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246C4-1224-EE4D-9D22-B8FE48590169}">
      <dsp:nvSpPr>
        <dsp:cNvPr id="0" name=""/>
        <dsp:cNvSpPr/>
      </dsp:nvSpPr>
      <dsp:spPr>
        <a:xfrm>
          <a:off x="3286" y="29981"/>
          <a:ext cx="3203971" cy="691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有监督学习</a:t>
          </a:r>
        </a:p>
      </dsp:txBody>
      <dsp:txXfrm>
        <a:off x="3286" y="29981"/>
        <a:ext cx="3203971" cy="691200"/>
      </dsp:txXfrm>
    </dsp:sp>
    <dsp:sp modelId="{AB526198-7D81-6745-8DA2-4E38467EEF62}">
      <dsp:nvSpPr>
        <dsp:cNvPr id="0" name=""/>
        <dsp:cNvSpPr/>
      </dsp:nvSpPr>
      <dsp:spPr>
        <a:xfrm>
          <a:off x="3286" y="721181"/>
          <a:ext cx="3203971" cy="360847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Word2Vec</a:t>
          </a:r>
          <a:r>
            <a:rPr lang="zh-CN" altLang="en-US" sz="2400" kern="1200" dirty="0"/>
            <a:t>、</a:t>
          </a:r>
          <a:r>
            <a:rPr lang="en-US" altLang="zh-CN" sz="2400" kern="1200" dirty="0"/>
            <a:t>RNN</a:t>
          </a:r>
          <a:r>
            <a:rPr lang="zh-CN" altLang="en-US" sz="2400" kern="1200" dirty="0"/>
            <a:t>、</a:t>
          </a:r>
          <a:r>
            <a:rPr lang="en-US" altLang="zh-CN" sz="2400" kern="1200" dirty="0"/>
            <a:t>CNN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模型选型</a:t>
          </a:r>
          <a:r>
            <a:rPr lang="en-US" altLang="zh-CN" sz="2400" kern="1200" dirty="0"/>
            <a:t>+</a:t>
          </a:r>
          <a:r>
            <a:rPr lang="zh-CN" altLang="en-US" sz="2400" kern="1200" dirty="0"/>
            <a:t>特征工程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建模文本序列符号概率</a:t>
          </a:r>
        </a:p>
      </dsp:txBody>
      <dsp:txXfrm>
        <a:off x="3286" y="721181"/>
        <a:ext cx="3203971" cy="3608474"/>
      </dsp:txXfrm>
    </dsp:sp>
    <dsp:sp modelId="{B3FA19FA-81A2-1D44-8048-304FAF1451C6}">
      <dsp:nvSpPr>
        <dsp:cNvPr id="0" name=""/>
        <dsp:cNvSpPr/>
      </dsp:nvSpPr>
      <dsp:spPr>
        <a:xfrm>
          <a:off x="3655813" y="29981"/>
          <a:ext cx="3203971" cy="691200"/>
        </a:xfrm>
        <a:prstGeom prst="rect">
          <a:avLst/>
        </a:prstGeom>
        <a:solidFill>
          <a:schemeClr val="accent3">
            <a:hueOff val="1473665"/>
            <a:satOff val="-25059"/>
            <a:lumOff val="1077"/>
            <a:alphaOff val="0"/>
          </a:schemeClr>
        </a:solidFill>
        <a:ln w="12700" cap="flat" cmpd="sng" algn="ctr">
          <a:solidFill>
            <a:schemeClr val="accent3">
              <a:hueOff val="1473665"/>
              <a:satOff val="-25059"/>
              <a:lumOff val="10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预训练</a:t>
          </a:r>
          <a:r>
            <a:rPr lang="en-US" altLang="zh-CN" sz="2400" kern="1200" dirty="0"/>
            <a:t>+</a:t>
          </a:r>
          <a:r>
            <a:rPr lang="zh-CN" altLang="en-US" sz="2400" kern="1200" dirty="0"/>
            <a:t>微调</a:t>
          </a:r>
        </a:p>
      </dsp:txBody>
      <dsp:txXfrm>
        <a:off x="3655813" y="29981"/>
        <a:ext cx="3203971" cy="691200"/>
      </dsp:txXfrm>
    </dsp:sp>
    <dsp:sp modelId="{63F6BC2D-FC8F-F849-94CA-B5D83FF088BA}">
      <dsp:nvSpPr>
        <dsp:cNvPr id="0" name=""/>
        <dsp:cNvSpPr/>
      </dsp:nvSpPr>
      <dsp:spPr>
        <a:xfrm>
          <a:off x="3655813" y="721181"/>
          <a:ext cx="3203971" cy="3608474"/>
        </a:xfrm>
        <a:prstGeom prst="rect">
          <a:avLst/>
        </a:prstGeom>
        <a:solidFill>
          <a:schemeClr val="accent3">
            <a:tint val="40000"/>
            <a:alpha val="90000"/>
            <a:hueOff val="2029725"/>
            <a:satOff val="-23665"/>
            <a:lumOff val="-148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725"/>
              <a:satOff val="-23665"/>
              <a:lumOff val="-14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Bert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特征提取</a:t>
          </a:r>
          <a:r>
            <a:rPr lang="en-US" altLang="zh-CN" sz="2400" kern="1200" dirty="0"/>
            <a:t>+</a:t>
          </a:r>
          <a:r>
            <a:rPr lang="zh-CN" altLang="en-US" sz="2400" kern="1200" dirty="0"/>
            <a:t>下游任务改造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用预训练模型适配特定下游任务（</a:t>
          </a:r>
          <a:r>
            <a:rPr lang="en-US" altLang="zh-CN" sz="2400" kern="1200" dirty="0"/>
            <a:t>Fine-Tuning</a:t>
          </a:r>
          <a:r>
            <a:rPr lang="zh-CN" altLang="en-US" sz="2400" kern="1200" dirty="0"/>
            <a:t>）</a:t>
          </a:r>
        </a:p>
      </dsp:txBody>
      <dsp:txXfrm>
        <a:off x="3655813" y="721181"/>
        <a:ext cx="3203971" cy="3608474"/>
      </dsp:txXfrm>
    </dsp:sp>
    <dsp:sp modelId="{ED119942-4AE2-9244-B9C2-7D88ED6E3D65}">
      <dsp:nvSpPr>
        <dsp:cNvPr id="0" name=""/>
        <dsp:cNvSpPr/>
      </dsp:nvSpPr>
      <dsp:spPr>
        <a:xfrm>
          <a:off x="7308341" y="29981"/>
          <a:ext cx="3203971" cy="691200"/>
        </a:xfrm>
        <a:prstGeom prst="rect">
          <a:avLst/>
        </a:prstGeom>
        <a:solidFill>
          <a:schemeClr val="accent3">
            <a:hueOff val="2947330"/>
            <a:satOff val="-50118"/>
            <a:lumOff val="2155"/>
            <a:alphaOff val="0"/>
          </a:schemeClr>
        </a:solidFill>
        <a:ln w="12700" cap="flat" cmpd="sng" algn="ctr">
          <a:solidFill>
            <a:schemeClr val="accent3">
              <a:hueOff val="2947330"/>
              <a:satOff val="-50118"/>
              <a:lumOff val="21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预训练</a:t>
          </a:r>
          <a:r>
            <a:rPr lang="en-US" altLang="zh-CN" sz="2400" kern="1200" dirty="0"/>
            <a:t>+</a:t>
          </a:r>
          <a:r>
            <a:rPr lang="zh-CN" altLang="en-US" sz="2400" kern="1200" dirty="0"/>
            <a:t>提示</a:t>
          </a:r>
        </a:p>
      </dsp:txBody>
      <dsp:txXfrm>
        <a:off x="7308341" y="29981"/>
        <a:ext cx="3203971" cy="691200"/>
      </dsp:txXfrm>
    </dsp:sp>
    <dsp:sp modelId="{E183D71F-223A-2B42-856C-EAEC3060A386}">
      <dsp:nvSpPr>
        <dsp:cNvPr id="0" name=""/>
        <dsp:cNvSpPr/>
      </dsp:nvSpPr>
      <dsp:spPr>
        <a:xfrm>
          <a:off x="7308341" y="721181"/>
          <a:ext cx="3203971" cy="3608474"/>
        </a:xfrm>
        <a:prstGeom prst="rect">
          <a:avLst/>
        </a:prstGeom>
        <a:solidFill>
          <a:schemeClr val="accent3">
            <a:tint val="40000"/>
            <a:alpha val="90000"/>
            <a:hueOff val="4059450"/>
            <a:satOff val="-47331"/>
            <a:lumOff val="-296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9450"/>
              <a:satOff val="-47331"/>
              <a:lumOff val="-29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GPT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下一个词预测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将各种下游任务适配到预训练模型（</a:t>
          </a:r>
          <a:r>
            <a:rPr lang="en-US" altLang="zh-CN" sz="2400" kern="1200" dirty="0"/>
            <a:t>In-Context</a:t>
          </a:r>
          <a:r>
            <a:rPr lang="zh-CN" altLang="en-US" sz="2400" kern="1200" dirty="0"/>
            <a:t> </a:t>
          </a:r>
          <a:r>
            <a:rPr lang="en-US" altLang="zh-CN" sz="2400" kern="1200" dirty="0"/>
            <a:t>Learning</a:t>
          </a:r>
          <a:r>
            <a:rPr lang="zh-CN" altLang="en-US" sz="2400" kern="1200" dirty="0"/>
            <a:t>）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</dsp:txBody>
      <dsp:txXfrm>
        <a:off x="7308341" y="721181"/>
        <a:ext cx="3203971" cy="3608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7F422-454E-B544-943A-FCE9708688B5}">
      <dsp:nvSpPr>
        <dsp:cNvPr id="0" name=""/>
        <dsp:cNvSpPr/>
      </dsp:nvSpPr>
      <dsp:spPr>
        <a:xfrm>
          <a:off x="2640252" y="62167"/>
          <a:ext cx="2984021" cy="298402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用户输入意图</a:t>
          </a:r>
        </a:p>
      </dsp:txBody>
      <dsp:txXfrm>
        <a:off x="3038121" y="584370"/>
        <a:ext cx="2188282" cy="1342809"/>
      </dsp:txXfrm>
    </dsp:sp>
    <dsp:sp modelId="{4A40290B-87A0-994A-9960-2F7BE6261358}">
      <dsp:nvSpPr>
        <dsp:cNvPr id="0" name=""/>
        <dsp:cNvSpPr/>
      </dsp:nvSpPr>
      <dsp:spPr>
        <a:xfrm>
          <a:off x="3716986" y="1927180"/>
          <a:ext cx="2984021" cy="298402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外部数据</a:t>
          </a:r>
        </a:p>
      </dsp:txBody>
      <dsp:txXfrm>
        <a:off x="4629599" y="2698052"/>
        <a:ext cx="1790412" cy="1641211"/>
      </dsp:txXfrm>
    </dsp:sp>
    <dsp:sp modelId="{7E35D351-85DC-3A42-A5E8-0CB1AE19A9BC}">
      <dsp:nvSpPr>
        <dsp:cNvPr id="0" name=""/>
        <dsp:cNvSpPr/>
      </dsp:nvSpPr>
      <dsp:spPr>
        <a:xfrm>
          <a:off x="1563517" y="1927180"/>
          <a:ext cx="2984021" cy="298402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LLM</a:t>
          </a:r>
        </a:p>
      </dsp:txBody>
      <dsp:txXfrm>
        <a:off x="1844513" y="2698052"/>
        <a:ext cx="1790412" cy="16412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68A96-746E-2545-96CB-72AB6D4568D9}">
      <dsp:nvSpPr>
        <dsp:cNvPr id="0" name=""/>
        <dsp:cNvSpPr/>
      </dsp:nvSpPr>
      <dsp:spPr>
        <a:xfrm>
          <a:off x="2313080" y="997836"/>
          <a:ext cx="2485838" cy="2485838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 </a:t>
          </a:r>
        </a:p>
      </dsp:txBody>
      <dsp:txXfrm>
        <a:off x="2677123" y="1361879"/>
        <a:ext cx="1757752" cy="1757752"/>
      </dsp:txXfrm>
    </dsp:sp>
    <dsp:sp modelId="{3DDA66D6-B71E-414E-BC53-5C7F8A9A0DB3}">
      <dsp:nvSpPr>
        <dsp:cNvPr id="0" name=""/>
        <dsp:cNvSpPr/>
      </dsp:nvSpPr>
      <dsp:spPr>
        <a:xfrm>
          <a:off x="2934540" y="443"/>
          <a:ext cx="1242919" cy="1242919"/>
        </a:xfrm>
        <a:prstGeom prst="ellipse">
          <a:avLst/>
        </a:prstGeom>
        <a:solidFill>
          <a:schemeClr val="accent3">
            <a:alpha val="50000"/>
            <a:hueOff val="491222"/>
            <a:satOff val="-8353"/>
            <a:lumOff val="3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Document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Loaders</a:t>
          </a:r>
          <a:endParaRPr lang="zh-CN" altLang="en-US" sz="1100" kern="1200" dirty="0"/>
        </a:p>
      </dsp:txBody>
      <dsp:txXfrm>
        <a:off x="3116561" y="182464"/>
        <a:ext cx="878877" cy="878877"/>
      </dsp:txXfrm>
    </dsp:sp>
    <dsp:sp modelId="{F6959F7A-83C5-C543-8C1B-A4F0E69AA64B}">
      <dsp:nvSpPr>
        <dsp:cNvPr id="0" name=""/>
        <dsp:cNvSpPr/>
      </dsp:nvSpPr>
      <dsp:spPr>
        <a:xfrm>
          <a:off x="1532572" y="809870"/>
          <a:ext cx="1242919" cy="1242919"/>
        </a:xfrm>
        <a:prstGeom prst="ellipse">
          <a:avLst/>
        </a:prstGeom>
        <a:solidFill>
          <a:schemeClr val="accent3">
            <a:alpha val="50000"/>
            <a:hueOff val="982443"/>
            <a:satOff val="-16706"/>
            <a:lumOff val="7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/>
            <a:t>VectorStores</a:t>
          </a:r>
          <a:endParaRPr lang="zh-CN" altLang="en-US" sz="1100" kern="1200" dirty="0"/>
        </a:p>
      </dsp:txBody>
      <dsp:txXfrm>
        <a:off x="1714593" y="991891"/>
        <a:ext cx="878877" cy="878877"/>
      </dsp:txXfrm>
    </dsp:sp>
    <dsp:sp modelId="{D8BB79E7-B843-8345-BD0D-FF23CBA34F95}">
      <dsp:nvSpPr>
        <dsp:cNvPr id="0" name=""/>
        <dsp:cNvSpPr/>
      </dsp:nvSpPr>
      <dsp:spPr>
        <a:xfrm>
          <a:off x="1532572" y="2428722"/>
          <a:ext cx="1242919" cy="1242919"/>
        </a:xfrm>
        <a:prstGeom prst="ellipse">
          <a:avLst/>
        </a:prstGeom>
        <a:solidFill>
          <a:schemeClr val="accent3">
            <a:alpha val="50000"/>
            <a:hueOff val="1473665"/>
            <a:satOff val="-25059"/>
            <a:lumOff val="10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Prompts</a:t>
          </a:r>
          <a:endParaRPr lang="zh-CN" altLang="en-US" sz="1100" kern="1200" dirty="0"/>
        </a:p>
      </dsp:txBody>
      <dsp:txXfrm>
        <a:off x="1714593" y="2610743"/>
        <a:ext cx="878877" cy="878877"/>
      </dsp:txXfrm>
    </dsp:sp>
    <dsp:sp modelId="{C940DEF9-44F9-CF43-8662-3FDCC5BC97C2}">
      <dsp:nvSpPr>
        <dsp:cNvPr id="0" name=""/>
        <dsp:cNvSpPr/>
      </dsp:nvSpPr>
      <dsp:spPr>
        <a:xfrm>
          <a:off x="2934540" y="3238148"/>
          <a:ext cx="1242919" cy="1242919"/>
        </a:xfrm>
        <a:prstGeom prst="ellipse">
          <a:avLst/>
        </a:prstGeom>
        <a:solidFill>
          <a:schemeClr val="accent3">
            <a:alpha val="50000"/>
            <a:hueOff val="1964887"/>
            <a:satOff val="-33412"/>
            <a:lumOff val="14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Agents</a:t>
          </a:r>
          <a:endParaRPr lang="zh-CN" altLang="en-US" sz="1100" kern="1200" dirty="0"/>
        </a:p>
      </dsp:txBody>
      <dsp:txXfrm>
        <a:off x="3116561" y="3420169"/>
        <a:ext cx="878877" cy="878877"/>
      </dsp:txXfrm>
    </dsp:sp>
    <dsp:sp modelId="{C6DF3A08-4A11-1B4D-8D11-AA01186D6E6F}">
      <dsp:nvSpPr>
        <dsp:cNvPr id="0" name=""/>
        <dsp:cNvSpPr/>
      </dsp:nvSpPr>
      <dsp:spPr>
        <a:xfrm>
          <a:off x="4336507" y="2428722"/>
          <a:ext cx="1242919" cy="1242919"/>
        </a:xfrm>
        <a:prstGeom prst="ellipse">
          <a:avLst/>
        </a:prstGeom>
        <a:solidFill>
          <a:schemeClr val="accent3">
            <a:alpha val="50000"/>
            <a:hueOff val="2456108"/>
            <a:satOff val="-41765"/>
            <a:lumOff val="17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Chains</a:t>
          </a:r>
          <a:endParaRPr lang="zh-CN" altLang="en-US" sz="1100" kern="1200" dirty="0"/>
        </a:p>
      </dsp:txBody>
      <dsp:txXfrm>
        <a:off x="4518528" y="2610743"/>
        <a:ext cx="878877" cy="878877"/>
      </dsp:txXfrm>
    </dsp:sp>
    <dsp:sp modelId="{C9CC61D2-EFF9-AF41-8D2B-DAB0A88662B9}">
      <dsp:nvSpPr>
        <dsp:cNvPr id="0" name=""/>
        <dsp:cNvSpPr/>
      </dsp:nvSpPr>
      <dsp:spPr>
        <a:xfrm>
          <a:off x="4336507" y="809870"/>
          <a:ext cx="1242919" cy="1242919"/>
        </a:xfrm>
        <a:prstGeom prst="ellipse">
          <a:avLst/>
        </a:prstGeom>
        <a:solidFill>
          <a:schemeClr val="accent3">
            <a:alpha val="50000"/>
            <a:hueOff val="2947330"/>
            <a:satOff val="-50118"/>
            <a:lumOff val="21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LLMs</a:t>
          </a:r>
        </a:p>
      </dsp:txBody>
      <dsp:txXfrm>
        <a:off x="4518528" y="991891"/>
        <a:ext cx="878877" cy="8788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8E9DD-5433-C143-8DBA-943754E8C815}">
      <dsp:nvSpPr>
        <dsp:cNvPr id="0" name=""/>
        <dsp:cNvSpPr/>
      </dsp:nvSpPr>
      <dsp:spPr>
        <a:xfrm rot="5400000">
          <a:off x="4953710" y="-1882126"/>
          <a:ext cx="1146658" cy="520192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适合单主体问答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根据业务编造文本 </a:t>
          </a:r>
          <a:r>
            <a:rPr lang="en-US" altLang="zh-CN" sz="1400" kern="1200" dirty="0"/>
            <a:t>or</a:t>
          </a:r>
          <a:r>
            <a:rPr lang="zh-CN" altLang="en-US" sz="1400" kern="1200" dirty="0"/>
            <a:t> 保持表格结构 </a:t>
          </a:r>
          <a:r>
            <a:rPr lang="en-US" altLang="zh-CN" sz="1400" kern="1200" dirty="0"/>
            <a:t>+</a:t>
          </a:r>
          <a:r>
            <a:rPr lang="zh-CN" altLang="en-US" sz="1400" kern="1200" dirty="0"/>
            <a:t> </a:t>
          </a:r>
          <a:r>
            <a:rPr lang="en-US" altLang="zh-CN" sz="1400" kern="1200" dirty="0" err="1"/>
            <a:t>TabLLM</a:t>
          </a:r>
          <a:endParaRPr lang="zh-CN" altLang="en-US" sz="1400" kern="1200" dirty="0"/>
        </a:p>
      </dsp:txBody>
      <dsp:txXfrm rot="-5400000">
        <a:off x="2926080" y="201479"/>
        <a:ext cx="5145945" cy="1034708"/>
      </dsp:txXfrm>
    </dsp:sp>
    <dsp:sp modelId="{E7BF326D-9C47-7943-801C-48B838188739}">
      <dsp:nvSpPr>
        <dsp:cNvPr id="0" name=""/>
        <dsp:cNvSpPr/>
      </dsp:nvSpPr>
      <dsp:spPr>
        <a:xfrm>
          <a:off x="0" y="2171"/>
          <a:ext cx="2926080" cy="143332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DB</a:t>
          </a:r>
          <a:endParaRPr lang="zh-CN" altLang="en-US" sz="4700" kern="1200" dirty="0"/>
        </a:p>
      </dsp:txBody>
      <dsp:txXfrm>
        <a:off x="69969" y="72140"/>
        <a:ext cx="2786142" cy="1293385"/>
      </dsp:txXfrm>
    </dsp:sp>
    <dsp:sp modelId="{2B22E4B3-6CC7-BA48-85CF-5E63C049E1F4}">
      <dsp:nvSpPr>
        <dsp:cNvPr id="0" name=""/>
        <dsp:cNvSpPr/>
      </dsp:nvSpPr>
      <dsp:spPr>
        <a:xfrm rot="5400000">
          <a:off x="4953710" y="-377137"/>
          <a:ext cx="1146658" cy="5201920"/>
        </a:xfrm>
        <a:prstGeom prst="round2SameRect">
          <a:avLst/>
        </a:prstGeom>
        <a:solidFill>
          <a:schemeClr val="accent3">
            <a:tint val="40000"/>
            <a:alpha val="90000"/>
            <a:hueOff val="2029725"/>
            <a:satOff val="-23665"/>
            <a:lumOff val="-148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725"/>
              <a:satOff val="-23665"/>
              <a:lumOff val="-14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分割粒度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摘要 </a:t>
          </a:r>
          <a:r>
            <a:rPr lang="en-US" altLang="zh-CN" sz="1400" kern="1200" dirty="0"/>
            <a:t>or</a:t>
          </a:r>
          <a:r>
            <a:rPr lang="zh-CN" altLang="en-US" sz="1400" kern="1200" dirty="0"/>
            <a:t> 原文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要求模型推理</a:t>
          </a:r>
          <a:r>
            <a:rPr lang="en-US" altLang="zh-CN" sz="1400" kern="1200" dirty="0"/>
            <a:t>/</a:t>
          </a:r>
          <a:r>
            <a:rPr lang="zh-CN" altLang="en-US" sz="1400" kern="1200" dirty="0"/>
            <a:t>计算能力强</a:t>
          </a:r>
        </a:p>
      </dsp:txBody>
      <dsp:txXfrm rot="-5400000">
        <a:off x="2926080" y="1706468"/>
        <a:ext cx="5145945" cy="1034708"/>
      </dsp:txXfrm>
    </dsp:sp>
    <dsp:sp modelId="{6C625909-F8E4-C24E-901E-AA511F8F9CD1}">
      <dsp:nvSpPr>
        <dsp:cNvPr id="0" name=""/>
        <dsp:cNvSpPr/>
      </dsp:nvSpPr>
      <dsp:spPr>
        <a:xfrm>
          <a:off x="0" y="1507160"/>
          <a:ext cx="2926080" cy="1433323"/>
        </a:xfrm>
        <a:prstGeom prst="roundRect">
          <a:avLst/>
        </a:prstGeom>
        <a:solidFill>
          <a:schemeClr val="accent3">
            <a:hueOff val="1473665"/>
            <a:satOff val="-25059"/>
            <a:lumOff val="10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/>
            <a:t>文档</a:t>
          </a:r>
        </a:p>
      </dsp:txBody>
      <dsp:txXfrm>
        <a:off x="69969" y="1577129"/>
        <a:ext cx="2786142" cy="1293385"/>
      </dsp:txXfrm>
    </dsp:sp>
    <dsp:sp modelId="{01B8E3E1-089D-AB4E-A20E-9DA371D83A5E}">
      <dsp:nvSpPr>
        <dsp:cNvPr id="0" name=""/>
        <dsp:cNvSpPr/>
      </dsp:nvSpPr>
      <dsp:spPr>
        <a:xfrm rot="5400000">
          <a:off x="4953710" y="1127851"/>
          <a:ext cx="1146658" cy="5201920"/>
        </a:xfrm>
        <a:prstGeom prst="round2SameRect">
          <a:avLst/>
        </a:prstGeom>
        <a:solidFill>
          <a:schemeClr val="accent3">
            <a:tint val="40000"/>
            <a:alpha val="90000"/>
            <a:hueOff val="4059450"/>
            <a:satOff val="-47331"/>
            <a:lumOff val="-296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9450"/>
              <a:satOff val="-47331"/>
              <a:lumOff val="-29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适合多主体关系的问答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知识图谱生成本身就是难点</a:t>
          </a:r>
        </a:p>
      </dsp:txBody>
      <dsp:txXfrm rot="-5400000">
        <a:off x="2926080" y="3211457"/>
        <a:ext cx="5145945" cy="1034708"/>
      </dsp:txXfrm>
    </dsp:sp>
    <dsp:sp modelId="{30602E61-D5EE-2B42-A17D-ED2030FA446C}">
      <dsp:nvSpPr>
        <dsp:cNvPr id="0" name=""/>
        <dsp:cNvSpPr/>
      </dsp:nvSpPr>
      <dsp:spPr>
        <a:xfrm>
          <a:off x="0" y="3012150"/>
          <a:ext cx="2926080" cy="1433323"/>
        </a:xfrm>
        <a:prstGeom prst="roundRect">
          <a:avLst/>
        </a:prstGeom>
        <a:solidFill>
          <a:schemeClr val="accent3">
            <a:hueOff val="2947330"/>
            <a:satOff val="-50118"/>
            <a:lumOff val="21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/>
            <a:t>知识图谱</a:t>
          </a:r>
        </a:p>
      </dsp:txBody>
      <dsp:txXfrm>
        <a:off x="69969" y="3082119"/>
        <a:ext cx="2786142" cy="12933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2471E-9E32-CA4D-A5C7-89FA1E3E954E}">
      <dsp:nvSpPr>
        <dsp:cNvPr id="0" name=""/>
        <dsp:cNvSpPr/>
      </dsp:nvSpPr>
      <dsp:spPr>
        <a:xfrm rot="5400000">
          <a:off x="4691064" y="-1555937"/>
          <a:ext cx="1671951" cy="520192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降低中间件维护成本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业务限制大，前置标量检索多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适合大量数据业务筛选后变少量数据</a:t>
          </a:r>
        </a:p>
      </dsp:txBody>
      <dsp:txXfrm rot="-5400000">
        <a:off x="2926080" y="290665"/>
        <a:ext cx="5120302" cy="1508715"/>
      </dsp:txXfrm>
    </dsp:sp>
    <dsp:sp modelId="{1876F3B7-9B15-8B4D-AE20-DBA707C94503}">
      <dsp:nvSpPr>
        <dsp:cNvPr id="0" name=""/>
        <dsp:cNvSpPr/>
      </dsp:nvSpPr>
      <dsp:spPr>
        <a:xfrm>
          <a:off x="0" y="52"/>
          <a:ext cx="2926080" cy="20899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900" kern="1200" dirty="0"/>
            <a:t>内存式</a:t>
          </a:r>
        </a:p>
      </dsp:txBody>
      <dsp:txXfrm>
        <a:off x="102022" y="102074"/>
        <a:ext cx="2722036" cy="1885895"/>
      </dsp:txXfrm>
    </dsp:sp>
    <dsp:sp modelId="{D85994C1-E741-C44A-A630-0553683C6EE5}">
      <dsp:nvSpPr>
        <dsp:cNvPr id="0" name=""/>
        <dsp:cNvSpPr/>
      </dsp:nvSpPr>
      <dsp:spPr>
        <a:xfrm rot="5400000">
          <a:off x="4691064" y="638498"/>
          <a:ext cx="1671951" cy="5201920"/>
        </a:xfrm>
        <a:prstGeom prst="round2SameRect">
          <a:avLst/>
        </a:prstGeom>
        <a:solidFill>
          <a:schemeClr val="accent3">
            <a:tint val="40000"/>
            <a:alpha val="90000"/>
            <a:hueOff val="4059450"/>
            <a:satOff val="-47331"/>
            <a:lumOff val="-296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9450"/>
              <a:satOff val="-47331"/>
              <a:lumOff val="-29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增加中间件维护成本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诸多数据库选型困难（原生刚开始发展，插件式性能不高）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适合向量召回优先</a:t>
          </a:r>
        </a:p>
      </dsp:txBody>
      <dsp:txXfrm rot="-5400000">
        <a:off x="2926080" y="2485100"/>
        <a:ext cx="5120302" cy="1508715"/>
      </dsp:txXfrm>
    </dsp:sp>
    <dsp:sp modelId="{BE4259B9-18D8-B549-81F1-BE9EC66B74B6}">
      <dsp:nvSpPr>
        <dsp:cNvPr id="0" name=""/>
        <dsp:cNvSpPr/>
      </dsp:nvSpPr>
      <dsp:spPr>
        <a:xfrm>
          <a:off x="0" y="2194488"/>
          <a:ext cx="2926080" cy="2089939"/>
        </a:xfrm>
        <a:prstGeom prst="roundRect">
          <a:avLst/>
        </a:prstGeom>
        <a:solidFill>
          <a:schemeClr val="accent3">
            <a:hueOff val="2947330"/>
            <a:satOff val="-50118"/>
            <a:lumOff val="21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900" kern="1200" dirty="0"/>
            <a:t>中间件</a:t>
          </a:r>
        </a:p>
      </dsp:txBody>
      <dsp:txXfrm>
        <a:off x="102022" y="2296510"/>
        <a:ext cx="2722036" cy="18858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6AF94-2971-834A-9161-4CA702B2FAB0}">
      <dsp:nvSpPr>
        <dsp:cNvPr id="0" name=""/>
        <dsp:cNvSpPr/>
      </dsp:nvSpPr>
      <dsp:spPr>
        <a:xfrm rot="5400000">
          <a:off x="4698396" y="-1565103"/>
          <a:ext cx="1657287" cy="520192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能接受较长时间响应的服务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期待多样的响应结果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对响应结果措辞要求不高</a:t>
          </a:r>
        </a:p>
      </dsp:txBody>
      <dsp:txXfrm rot="-5400000">
        <a:off x="2926080" y="288115"/>
        <a:ext cx="5121018" cy="1495483"/>
      </dsp:txXfrm>
    </dsp:sp>
    <dsp:sp modelId="{A2B63FC8-BE9F-3443-88CD-EBD8EC7D1096}">
      <dsp:nvSpPr>
        <dsp:cNvPr id="0" name=""/>
        <dsp:cNvSpPr/>
      </dsp:nvSpPr>
      <dsp:spPr>
        <a:xfrm>
          <a:off x="0" y="51"/>
          <a:ext cx="2926080" cy="207160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生成</a:t>
          </a:r>
        </a:p>
      </dsp:txBody>
      <dsp:txXfrm>
        <a:off x="101128" y="101179"/>
        <a:ext cx="2723824" cy="1869353"/>
      </dsp:txXfrm>
    </dsp:sp>
    <dsp:sp modelId="{0DE58AA6-B00E-8948-A852-E9703FCBB962}">
      <dsp:nvSpPr>
        <dsp:cNvPr id="0" name=""/>
        <dsp:cNvSpPr/>
      </dsp:nvSpPr>
      <dsp:spPr>
        <a:xfrm rot="5400000">
          <a:off x="4698396" y="610086"/>
          <a:ext cx="1657287" cy="5201920"/>
        </a:xfrm>
        <a:prstGeom prst="round2SameRect">
          <a:avLst/>
        </a:prstGeom>
        <a:solidFill>
          <a:schemeClr val="accent3">
            <a:tint val="40000"/>
            <a:alpha val="90000"/>
            <a:hueOff val="4059450"/>
            <a:satOff val="-47331"/>
            <a:lumOff val="-296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9450"/>
              <a:satOff val="-47331"/>
              <a:lumOff val="-29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适合需快速响应服务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Q</a:t>
          </a:r>
          <a:r>
            <a:rPr lang="zh-CN" altLang="en-US" sz="2100" kern="1200" dirty="0"/>
            <a:t> </a:t>
          </a:r>
          <a:r>
            <a:rPr lang="en-US" altLang="zh-CN" sz="2100" kern="1200" dirty="0"/>
            <a:t>&amp;</a:t>
          </a:r>
          <a:r>
            <a:rPr lang="zh-CN" altLang="en-US" sz="2100" kern="1200" dirty="0"/>
            <a:t> </a:t>
          </a:r>
          <a:r>
            <a:rPr lang="en-US" altLang="zh-CN" sz="2100" kern="1200" dirty="0"/>
            <a:t>A</a:t>
          </a:r>
          <a:r>
            <a:rPr lang="zh-CN" altLang="en-US" sz="2100" kern="1200" dirty="0"/>
            <a:t> 分开维护（</a:t>
          </a:r>
          <a:r>
            <a:rPr lang="en-US" altLang="zh-CN" sz="2100" kern="1200" dirty="0"/>
            <a:t>Q:A</a:t>
          </a:r>
          <a:r>
            <a:rPr lang="zh-CN" altLang="en-US" sz="2100" kern="1200" dirty="0"/>
            <a:t> </a:t>
          </a:r>
          <a:r>
            <a:rPr lang="en-US" altLang="zh-CN" sz="2100" kern="1200" dirty="0"/>
            <a:t>=</a:t>
          </a:r>
          <a:r>
            <a:rPr lang="zh-CN" altLang="en-US" sz="2100" kern="1200" dirty="0"/>
            <a:t> </a:t>
          </a:r>
          <a:r>
            <a:rPr lang="en-US" altLang="zh-CN" sz="2100" kern="1200" dirty="0"/>
            <a:t>1:1</a:t>
          </a:r>
          <a:r>
            <a:rPr lang="zh-CN" altLang="en-US" sz="2100" kern="1200" dirty="0"/>
            <a:t> </a:t>
          </a:r>
          <a:r>
            <a:rPr lang="en-US" altLang="zh-CN" sz="2100" kern="1200" dirty="0"/>
            <a:t>or</a:t>
          </a:r>
          <a:r>
            <a:rPr lang="zh-CN" altLang="en-US" sz="2100" kern="1200" dirty="0"/>
            <a:t> </a:t>
          </a:r>
          <a:r>
            <a:rPr lang="en-US" altLang="zh-CN" sz="2100" kern="1200" dirty="0"/>
            <a:t>M:N</a:t>
          </a:r>
          <a:r>
            <a:rPr lang="zh-CN" altLang="en-US" sz="2100" kern="1200" dirty="0"/>
            <a:t>）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对措辞高要求的服务要模板化 </a:t>
          </a:r>
          <a:r>
            <a:rPr lang="en-US" altLang="zh-CN" sz="2100" kern="1200" dirty="0"/>
            <a:t>A</a:t>
          </a:r>
          <a:endParaRPr lang="zh-CN" altLang="en-US" sz="2100" kern="1200" dirty="0"/>
        </a:p>
      </dsp:txBody>
      <dsp:txXfrm rot="-5400000">
        <a:off x="2926080" y="2463304"/>
        <a:ext cx="5121018" cy="1495483"/>
      </dsp:txXfrm>
    </dsp:sp>
    <dsp:sp modelId="{6AD588D4-9FBA-C34F-88DE-6FBC85166147}">
      <dsp:nvSpPr>
        <dsp:cNvPr id="0" name=""/>
        <dsp:cNvSpPr/>
      </dsp:nvSpPr>
      <dsp:spPr>
        <a:xfrm>
          <a:off x="0" y="2175241"/>
          <a:ext cx="2926080" cy="2071609"/>
        </a:xfrm>
        <a:prstGeom prst="roundRect">
          <a:avLst/>
        </a:prstGeom>
        <a:solidFill>
          <a:schemeClr val="accent3">
            <a:hueOff val="2947330"/>
            <a:satOff val="-50118"/>
            <a:lumOff val="21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400" kern="1200" dirty="0"/>
            <a:t>Q-Q</a:t>
          </a:r>
          <a:r>
            <a:rPr lang="zh-CN" altLang="en-US" sz="4400" kern="1200" dirty="0"/>
            <a:t> 匹配</a:t>
          </a:r>
          <a:endParaRPr lang="en-US" altLang="zh-CN" sz="4400" kern="1200" dirty="0"/>
        </a:p>
      </dsp:txBody>
      <dsp:txXfrm>
        <a:off x="101128" y="2276369"/>
        <a:ext cx="2723824" cy="18693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F009C-2B72-4E4E-80CB-DC4604E156AD}">
      <dsp:nvSpPr>
        <dsp:cNvPr id="0" name=""/>
        <dsp:cNvSpPr/>
      </dsp:nvSpPr>
      <dsp:spPr>
        <a:xfrm rot="5400000">
          <a:off x="4309305" y="-1364944"/>
          <a:ext cx="1701054" cy="485631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难维护（松散，唯一键的维护）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重复实现业务逻辑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准确性由搜索能力决定</a:t>
          </a:r>
        </a:p>
      </dsp:txBody>
      <dsp:txXfrm rot="-5400000">
        <a:off x="2731677" y="295723"/>
        <a:ext cx="4773273" cy="1534976"/>
      </dsp:txXfrm>
    </dsp:sp>
    <dsp:sp modelId="{EF0A984A-1430-5A44-8E21-87FEBCC16B79}">
      <dsp:nvSpPr>
        <dsp:cNvPr id="0" name=""/>
        <dsp:cNvSpPr/>
      </dsp:nvSpPr>
      <dsp:spPr>
        <a:xfrm>
          <a:off x="0" y="53"/>
          <a:ext cx="2731676" cy="21263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200" kern="1200" dirty="0"/>
            <a:t>知识库</a:t>
          </a:r>
        </a:p>
      </dsp:txBody>
      <dsp:txXfrm>
        <a:off x="103798" y="103851"/>
        <a:ext cx="2524080" cy="1918721"/>
      </dsp:txXfrm>
    </dsp:sp>
    <dsp:sp modelId="{A0C56B30-EAAB-6344-B074-C451ACFB8288}">
      <dsp:nvSpPr>
        <dsp:cNvPr id="0" name=""/>
        <dsp:cNvSpPr/>
      </dsp:nvSpPr>
      <dsp:spPr>
        <a:xfrm rot="5400000">
          <a:off x="4309305" y="867689"/>
          <a:ext cx="1701054" cy="4856312"/>
        </a:xfrm>
        <a:prstGeom prst="round2SameRect">
          <a:avLst/>
        </a:prstGeom>
        <a:solidFill>
          <a:schemeClr val="accent3">
            <a:tint val="40000"/>
            <a:alpha val="90000"/>
            <a:hueOff val="4059450"/>
            <a:satOff val="-47331"/>
            <a:lumOff val="-296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9450"/>
              <a:satOff val="-47331"/>
              <a:lumOff val="-29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易维护（现有服务管理体系）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不重复实现业务逻辑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准确性由语义解析能力决定</a:t>
          </a:r>
        </a:p>
      </dsp:txBody>
      <dsp:txXfrm rot="-5400000">
        <a:off x="2731677" y="2528357"/>
        <a:ext cx="4773273" cy="1534976"/>
      </dsp:txXfrm>
    </dsp:sp>
    <dsp:sp modelId="{2B1F0C82-D938-E24A-A6A6-5BBB3E7F432A}">
      <dsp:nvSpPr>
        <dsp:cNvPr id="0" name=""/>
        <dsp:cNvSpPr/>
      </dsp:nvSpPr>
      <dsp:spPr>
        <a:xfrm>
          <a:off x="0" y="2232686"/>
          <a:ext cx="2731676" cy="2126317"/>
        </a:xfrm>
        <a:prstGeom prst="roundRect">
          <a:avLst/>
        </a:prstGeom>
        <a:solidFill>
          <a:schemeClr val="accent3">
            <a:hueOff val="2947330"/>
            <a:satOff val="-50118"/>
            <a:lumOff val="21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200" kern="1200" dirty="0"/>
            <a:t>Agents</a:t>
          </a:r>
          <a:endParaRPr lang="zh-CN" altLang="en-US" sz="5200" kern="1200" dirty="0"/>
        </a:p>
      </dsp:txBody>
      <dsp:txXfrm>
        <a:off x="103798" y="2336484"/>
        <a:ext cx="2524080" cy="1918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5B803-1403-5B46-92A4-FA3D600F5D34}" type="datetimeFigureOut">
              <a:rPr kumimoji="1" lang="zh-CN" altLang="en-US" smtClean="0"/>
              <a:t>2023/11/26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8A33B-9E72-DF48-A4E6-A634C01885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292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CC58C-F092-5449-AD07-E56A22227B9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9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2023/11/26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banner-2023定稿通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78381-09C6-C3A9-4B53-48BBCF8C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检索增强生成（</a:t>
            </a:r>
            <a:r>
              <a:rPr lang="en-US" altLang="zh-CN" dirty="0"/>
              <a:t>RAG</a:t>
            </a:r>
            <a:r>
              <a:rPr lang="zh-CN" altLang="en-US" dirty="0"/>
              <a:t>）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AB414E-F36D-A83C-D62D-DBF5C1049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92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3049DC7-9BFD-96BA-1753-8610B71B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 </a:t>
            </a:r>
            <a:r>
              <a:rPr lang="en-US" altLang="zh-CN" dirty="0"/>
              <a:t>RAG</a:t>
            </a:r>
            <a:endParaRPr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09DEA3EC-26BD-AF52-214C-C3D6A7C119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735860"/>
              </p:ext>
            </p:extLst>
          </p:nvPr>
        </p:nvGraphicFramePr>
        <p:xfrm>
          <a:off x="1963737" y="1519506"/>
          <a:ext cx="8264526" cy="4973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6CF6575-C958-5DFE-F2B7-BA7B40A4363E}"/>
              </a:ext>
            </a:extLst>
          </p:cNvPr>
          <p:cNvSpPr txBox="1"/>
          <p:nvPr/>
        </p:nvSpPr>
        <p:spPr>
          <a:xfrm>
            <a:off x="5123687" y="3768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幻觉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902DD3-1E87-008D-AB63-2702A766E9AC}"/>
              </a:ext>
            </a:extLst>
          </p:cNvPr>
          <p:cNvSpPr txBox="1"/>
          <p:nvPr/>
        </p:nvSpPr>
        <p:spPr>
          <a:xfrm>
            <a:off x="6419165" y="360405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不能</a:t>
            </a:r>
            <a:endParaRPr kumimoji="1" lang="en-US" altLang="zh-CN" dirty="0"/>
          </a:p>
          <a:p>
            <a:r>
              <a:rPr kumimoji="1" lang="zh-CN" altLang="en-US" dirty="0"/>
              <a:t>理解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3CEF37-6963-93CD-C448-1DC405F53FBD}"/>
              </a:ext>
            </a:extLst>
          </p:cNvPr>
          <p:cNvSpPr txBox="1"/>
          <p:nvPr/>
        </p:nvSpPr>
        <p:spPr>
          <a:xfrm>
            <a:off x="5772834" y="48738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成本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631E59-E0FC-605B-8A27-EE2BBE0FFE56}"/>
              </a:ext>
            </a:extLst>
          </p:cNvPr>
          <p:cNvSpPr txBox="1"/>
          <p:nvPr/>
        </p:nvSpPr>
        <p:spPr>
          <a:xfrm>
            <a:off x="5798482" y="416209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RAG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81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5D38247-0539-F483-B83B-AF59C1C7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 </a:t>
            </a:r>
            <a:r>
              <a:rPr lang="en-US" altLang="zh-CN" dirty="0"/>
              <a:t>RAG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7A001E-B090-8C51-0365-F86E5ED4B2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59343" y="3375219"/>
            <a:ext cx="812800" cy="812800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A7DAE527-70DC-5BDB-986C-E5C4D1DF5D4A}"/>
              </a:ext>
            </a:extLst>
          </p:cNvPr>
          <p:cNvSpPr/>
          <p:nvPr/>
        </p:nvSpPr>
        <p:spPr>
          <a:xfrm>
            <a:off x="5686122" y="3319722"/>
            <a:ext cx="2308964" cy="9237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Q&amp;A</a:t>
            </a:r>
            <a:r>
              <a:rPr kumimoji="1" lang="zh-CN" altLang="en-US" dirty="0"/>
              <a:t> 系统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A6F7452-EDE0-538A-7B8E-58B463C7743C}"/>
              </a:ext>
            </a:extLst>
          </p:cNvPr>
          <p:cNvGrpSpPr/>
          <p:nvPr/>
        </p:nvGrpSpPr>
        <p:grpSpPr>
          <a:xfrm>
            <a:off x="6164199" y="1592463"/>
            <a:ext cx="1249470" cy="970676"/>
            <a:chOff x="6164199" y="1592463"/>
            <a:chExt cx="1249470" cy="970676"/>
          </a:xfrm>
          <a:solidFill>
            <a:schemeClr val="accent3"/>
          </a:solidFill>
        </p:grpSpPr>
        <p:sp>
          <p:nvSpPr>
            <p:cNvPr id="3" name="文档 2">
              <a:extLst>
                <a:ext uri="{FF2B5EF4-FFF2-40B4-BE49-F238E27FC236}">
                  <a16:creationId xmlns:a16="http://schemas.microsoft.com/office/drawing/2014/main" id="{E3518EC5-368B-99AB-E469-E82AD73641A3}"/>
                </a:ext>
              </a:extLst>
            </p:cNvPr>
            <p:cNvSpPr/>
            <p:nvPr/>
          </p:nvSpPr>
          <p:spPr>
            <a:xfrm>
              <a:off x="6580689" y="1592463"/>
              <a:ext cx="832980" cy="786010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柱体 9">
              <a:extLst>
                <a:ext uri="{FF2B5EF4-FFF2-40B4-BE49-F238E27FC236}">
                  <a16:creationId xmlns:a16="http://schemas.microsoft.com/office/drawing/2014/main" id="{F4CF8826-CBC0-AE40-71E5-2AFEF89F0B6C}"/>
                </a:ext>
              </a:extLst>
            </p:cNvPr>
            <p:cNvSpPr/>
            <p:nvPr/>
          </p:nvSpPr>
          <p:spPr>
            <a:xfrm>
              <a:off x="6164199" y="1777129"/>
              <a:ext cx="832980" cy="78601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AFAF6AF-834B-461E-1279-68C250EF730A}"/>
              </a:ext>
            </a:extLst>
          </p:cNvPr>
          <p:cNvSpPr txBox="1"/>
          <p:nvPr/>
        </p:nvSpPr>
        <p:spPr>
          <a:xfrm>
            <a:off x="6022110" y="109363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3"/>
                </a:solidFill>
              </a:rPr>
              <a:t>数据库 </a:t>
            </a:r>
            <a:r>
              <a:rPr kumimoji="1" lang="en-US" altLang="zh-CN" dirty="0">
                <a:solidFill>
                  <a:schemeClr val="accent3"/>
                </a:solidFill>
              </a:rPr>
              <a:t>&amp;</a:t>
            </a:r>
            <a:r>
              <a:rPr kumimoji="1" lang="zh-CN" altLang="en-US" dirty="0">
                <a:solidFill>
                  <a:schemeClr val="accent3"/>
                </a:solidFill>
              </a:rPr>
              <a:t> 文档</a:t>
            </a:r>
          </a:p>
        </p:txBody>
      </p:sp>
      <p:pic>
        <p:nvPicPr>
          <p:cNvPr id="14" name="图形 13" descr="原子 纯色填充">
            <a:extLst>
              <a:ext uri="{FF2B5EF4-FFF2-40B4-BE49-F238E27FC236}">
                <a16:creationId xmlns:a16="http://schemas.microsoft.com/office/drawing/2014/main" id="{E004F59D-215B-1221-4D03-12DC6293B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3404" y="5000100"/>
            <a:ext cx="914400" cy="9144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49BA9DF-866E-506D-456B-72256E3B0EAA}"/>
              </a:ext>
            </a:extLst>
          </p:cNvPr>
          <p:cNvSpPr txBox="1"/>
          <p:nvPr/>
        </p:nvSpPr>
        <p:spPr>
          <a:xfrm>
            <a:off x="6164199" y="58725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2"/>
                </a:solidFill>
              </a:rPr>
              <a:t>大语言模型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776E862-E1BD-EA1D-3D48-DBE51C75B004}"/>
              </a:ext>
            </a:extLst>
          </p:cNvPr>
          <p:cNvCxnSpPr>
            <a:stCxn id="8" idx="0"/>
          </p:cNvCxnSpPr>
          <p:nvPr/>
        </p:nvCxnSpPr>
        <p:spPr>
          <a:xfrm flipV="1">
            <a:off x="6840604" y="2563139"/>
            <a:ext cx="0" cy="756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C8585C6-84BF-B4D4-5385-CD8AF8C590A9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6840604" y="4243517"/>
            <a:ext cx="0" cy="756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6C1A681-68FD-D2CA-2707-3641450069CA}"/>
              </a:ext>
            </a:extLst>
          </p:cNvPr>
          <p:cNvSpPr txBox="1"/>
          <p:nvPr/>
        </p:nvSpPr>
        <p:spPr>
          <a:xfrm>
            <a:off x="6900037" y="2756764"/>
            <a:ext cx="372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② </a:t>
            </a:r>
            <a:r>
              <a:rPr kumimoji="1" lang="zh-CN" altLang="en-US" dirty="0"/>
              <a:t>查询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上下文数据、实时数据等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BE7C50F-FC80-6B51-D690-BEEF9BDDF49E}"/>
              </a:ext>
            </a:extLst>
          </p:cNvPr>
          <p:cNvSpPr txBox="1"/>
          <p:nvPr/>
        </p:nvSpPr>
        <p:spPr>
          <a:xfrm>
            <a:off x="6925972" y="4437142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③ </a:t>
            </a:r>
            <a:r>
              <a:rPr kumimoji="1" lang="zh-CN" altLang="en-US" dirty="0"/>
              <a:t>用增强的提示语提问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7D6CEAE5-864B-3563-C428-CEB0EC8CBDCE}"/>
              </a:ext>
            </a:extLst>
          </p:cNvPr>
          <p:cNvCxnSpPr>
            <a:cxnSpLocks/>
          </p:cNvCxnSpPr>
          <p:nvPr/>
        </p:nvCxnSpPr>
        <p:spPr>
          <a:xfrm>
            <a:off x="4171167" y="3632548"/>
            <a:ext cx="11802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0E55C1D-4213-AB08-F024-C8650EB6E3AD}"/>
              </a:ext>
            </a:extLst>
          </p:cNvPr>
          <p:cNvCxnSpPr>
            <a:cxnSpLocks/>
          </p:cNvCxnSpPr>
          <p:nvPr/>
        </p:nvCxnSpPr>
        <p:spPr>
          <a:xfrm flipH="1">
            <a:off x="4171167" y="3933173"/>
            <a:ext cx="11802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06F9C74-8177-F63F-E192-069E1A9653E7}"/>
              </a:ext>
            </a:extLst>
          </p:cNvPr>
          <p:cNvSpPr txBox="1"/>
          <p:nvPr/>
        </p:nvSpPr>
        <p:spPr>
          <a:xfrm>
            <a:off x="4281866" y="319303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① </a:t>
            </a:r>
            <a:r>
              <a:rPr kumimoji="1" lang="zh-CN" altLang="en-US" dirty="0"/>
              <a:t>询问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F576F32-DA8D-4ECF-7FE2-0AD6A681A0A3}"/>
              </a:ext>
            </a:extLst>
          </p:cNvPr>
          <p:cNvSpPr txBox="1"/>
          <p:nvPr/>
        </p:nvSpPr>
        <p:spPr>
          <a:xfrm>
            <a:off x="4290640" y="400335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④ </a:t>
            </a:r>
            <a:r>
              <a:rPr kumimoji="1" lang="zh-CN" altLang="en-US" dirty="0"/>
              <a:t>回答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60B67B-6A21-5303-7C33-02E3BAFC4BA2}"/>
              </a:ext>
            </a:extLst>
          </p:cNvPr>
          <p:cNvSpPr txBox="1"/>
          <p:nvPr/>
        </p:nvSpPr>
        <p:spPr>
          <a:xfrm>
            <a:off x="2513012" y="35969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62087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65DA0-73F8-B874-B078-5D9096C2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RAG</a:t>
            </a:r>
            <a:r>
              <a:rPr kumimoji="1" lang="zh-CN" altLang="en-US" dirty="0"/>
              <a:t> 示例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8F1A24-52EB-D941-CDE1-9B32DC63E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473" y="1783633"/>
            <a:ext cx="6000206" cy="195391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1C1FA37-DDD1-2328-BCEF-FF6B3AE0B13A}"/>
              </a:ext>
            </a:extLst>
          </p:cNvPr>
          <p:cNvSpPr txBox="1"/>
          <p:nvPr/>
        </p:nvSpPr>
        <p:spPr>
          <a:xfrm>
            <a:off x="1412358" y="246820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直接询问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E863B9-45AD-C69E-C968-CA5DC11B4F84}"/>
              </a:ext>
            </a:extLst>
          </p:cNvPr>
          <p:cNvSpPr txBox="1"/>
          <p:nvPr/>
        </p:nvSpPr>
        <p:spPr>
          <a:xfrm>
            <a:off x="1412358" y="4934990"/>
            <a:ext cx="960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RAG</a:t>
            </a:r>
            <a:endParaRPr kumimoji="1"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7201F4-FF69-142D-5D17-7DE4B4C8E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363" y="3842878"/>
            <a:ext cx="6003316" cy="27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06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EE735A7-28CC-750B-F371-CE365AB37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497" y="3048000"/>
            <a:ext cx="1757241" cy="1757241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EEE1714F-564C-CAEF-5A71-0C3EAD25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LangChain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/>
              <a:t>VectorDB</a:t>
            </a:r>
            <a:r>
              <a:rPr lang="zh-CN" altLang="en-US" dirty="0"/>
              <a:t> 知识库问答系统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8397DB0B-897E-2940-0603-6E2A4A4519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7527202"/>
              </p:ext>
            </p:extLst>
          </p:nvPr>
        </p:nvGraphicFramePr>
        <p:xfrm>
          <a:off x="-602456" y="1690688"/>
          <a:ext cx="7112000" cy="448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EFD27E5A-E24E-101E-4298-10A760994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5337" y="2303558"/>
            <a:ext cx="5478463" cy="3255772"/>
          </a:xfrm>
          <a:prstGeom prst="rect">
            <a:avLst/>
          </a:prstGeom>
        </p:spPr>
      </p:pic>
      <p:sp>
        <p:nvSpPr>
          <p:cNvPr id="13" name="右箭头 12">
            <a:extLst>
              <a:ext uri="{FF2B5EF4-FFF2-40B4-BE49-F238E27FC236}">
                <a16:creationId xmlns:a16="http://schemas.microsoft.com/office/drawing/2014/main" id="{5ED4DC0E-2A36-B6CD-1920-7A741F5BAD0F}"/>
              </a:ext>
            </a:extLst>
          </p:cNvPr>
          <p:cNvSpPr/>
          <p:nvPr/>
        </p:nvSpPr>
        <p:spPr>
          <a:xfrm rot="19875973">
            <a:off x="6397894" y="3833118"/>
            <a:ext cx="614509" cy="46513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7AAB8527-AE0D-9DBC-5AE8-D06F7F7D6607}"/>
              </a:ext>
            </a:extLst>
          </p:cNvPr>
          <p:cNvSpPr/>
          <p:nvPr/>
        </p:nvSpPr>
        <p:spPr>
          <a:xfrm rot="19875973">
            <a:off x="8046837" y="4361657"/>
            <a:ext cx="617102" cy="46513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633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6E012-1230-314D-2805-D4370188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LangChain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VectorDB</a:t>
            </a:r>
            <a:r>
              <a:rPr kumimoji="1" lang="zh-CN" altLang="en-US" dirty="0"/>
              <a:t> 落地难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8AE36-2121-CC6A-7535-4462A798A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000"/>
            <a:ext cx="10515600" cy="51788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800" dirty="0">
                <a:solidFill>
                  <a:schemeClr val="accent2"/>
                </a:solidFill>
              </a:rPr>
              <a:t>技术能力的变更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/>
              <a:t>问题退化：模型能力 </a:t>
            </a:r>
            <a:r>
              <a:rPr lang="en-US" altLang="zh-CN" sz="1800" dirty="0"/>
              <a:t>→</a:t>
            </a:r>
            <a:r>
              <a:rPr lang="zh-CN" altLang="en-US" sz="1800" dirty="0"/>
              <a:t> 搜索能力</a:t>
            </a:r>
            <a:endParaRPr lang="en-US" altLang="zh-CN" sz="1800" dirty="0"/>
          </a:p>
          <a:p>
            <a:pPr lvl="1"/>
            <a:r>
              <a:rPr lang="zh-CN" altLang="en-US" sz="1800" dirty="0"/>
              <a:t>还好实体抽取变简单了，可知识图谱还是那么难做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 err="1">
                <a:solidFill>
                  <a:schemeClr val="accent2"/>
                </a:solidFill>
              </a:rPr>
              <a:t>LangChain</a:t>
            </a:r>
            <a:r>
              <a:rPr lang="zh-CN" altLang="en-US" sz="1800" dirty="0">
                <a:solidFill>
                  <a:schemeClr val="accent2"/>
                </a:solidFill>
              </a:rPr>
              <a:t> 只是一个复杂的玩具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/>
              <a:t>同步 </a:t>
            </a:r>
            <a:r>
              <a:rPr lang="en-US" altLang="zh-CN" sz="1800" dirty="0"/>
              <a:t>&amp;</a:t>
            </a:r>
            <a:r>
              <a:rPr lang="zh-CN" altLang="en-US" sz="1800" dirty="0"/>
              <a:t> 异步</a:t>
            </a:r>
            <a:endParaRPr lang="en-US" altLang="zh-CN" sz="1800" dirty="0"/>
          </a:p>
          <a:p>
            <a:pPr lvl="1"/>
            <a:r>
              <a:rPr lang="zh-CN" altLang="en-US" sz="1800" dirty="0"/>
              <a:t>封装很复杂，但很有学习价值</a:t>
            </a:r>
            <a:endParaRPr lang="en-US" altLang="zh-CN" sz="1800" dirty="0"/>
          </a:p>
          <a:p>
            <a:pPr lvl="1"/>
            <a:r>
              <a:rPr lang="zh-CN" altLang="en-US" sz="1800" dirty="0"/>
              <a:t>中间件操作只具备最低自定义性，建议根据业务自己重写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en-US" altLang="zh-CN" sz="1800" dirty="0" err="1">
                <a:solidFill>
                  <a:schemeClr val="accent2"/>
                </a:solidFill>
              </a:rPr>
              <a:t>VectorDB</a:t>
            </a:r>
            <a:r>
              <a:rPr lang="zh-CN" altLang="en-US" sz="1800" dirty="0">
                <a:solidFill>
                  <a:schemeClr val="accent2"/>
                </a:solidFill>
              </a:rPr>
              <a:t> 永远不是必需项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/>
              <a:t>业务是否需要向量检索</a:t>
            </a:r>
            <a:endParaRPr lang="en-US" altLang="zh-CN" sz="1800" dirty="0"/>
          </a:p>
          <a:p>
            <a:pPr lvl="1"/>
            <a:r>
              <a:rPr lang="zh-CN" altLang="en-US" sz="1800" dirty="0"/>
              <a:t>数据的形态：</a:t>
            </a:r>
            <a:r>
              <a:rPr lang="en-US" altLang="zh-CN" sz="1800" dirty="0"/>
              <a:t>DB</a:t>
            </a:r>
            <a:r>
              <a:rPr lang="zh-CN" altLang="en-US" sz="1800" dirty="0"/>
              <a:t>、非结构化文档、知识图谱、业务功能 </a:t>
            </a:r>
            <a:r>
              <a:rPr lang="en-US" altLang="zh-CN" sz="1800" dirty="0"/>
              <a:t>API</a:t>
            </a:r>
            <a:r>
              <a:rPr lang="zh-CN" altLang="en-US" sz="1800" dirty="0"/>
              <a:t> </a:t>
            </a:r>
            <a:r>
              <a:rPr lang="en-US" altLang="zh-CN" sz="1800" dirty="0"/>
              <a:t>……</a:t>
            </a:r>
          </a:p>
          <a:p>
            <a:pPr lvl="1"/>
            <a:r>
              <a:rPr lang="zh-CN" altLang="en-US" sz="1800" dirty="0"/>
              <a:t>增加一个中间件运维工作的必要性（ </a:t>
            </a:r>
            <a:r>
              <a:rPr lang="en-US" altLang="zh-CN" sz="1800" dirty="0" err="1"/>
              <a:t>Faiss</a:t>
            </a:r>
            <a:r>
              <a:rPr lang="zh-CN" altLang="en-US" sz="1800" dirty="0"/>
              <a:t> 是否够用了？）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2980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78381-09C6-C3A9-4B53-48BBCF8C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如何思考企业落地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AB414E-F36D-A83C-D62D-DBF5C1049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820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2A4FF3-6665-182C-FF2F-B27C62D2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基于大语言模型的企业知识库架构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7C33E8-BD94-2342-B697-0950AC355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29" y="1314000"/>
            <a:ext cx="8369742" cy="527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99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知识存储形式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DF87A305-9D70-B927-638E-F705AC985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5343757"/>
              </p:ext>
            </p:extLst>
          </p:nvPr>
        </p:nvGraphicFramePr>
        <p:xfrm>
          <a:off x="2032000" y="1778371"/>
          <a:ext cx="8128000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9144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数据库选型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B235C504-E5AF-1A66-8924-A59E6688A8D9}"/>
              </a:ext>
            </a:extLst>
          </p:cNvPr>
          <p:cNvGraphicFramePr/>
          <p:nvPr/>
        </p:nvGraphicFramePr>
        <p:xfrm>
          <a:off x="2032000" y="1853852"/>
          <a:ext cx="8128000" cy="4284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440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yConChina2023-bg-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 descr="PyConChina2023-b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485C466-E5CB-BDC0-4AD0-D404BC50D209}"/>
              </a:ext>
            </a:extLst>
          </p:cNvPr>
          <p:cNvSpPr txBox="1"/>
          <p:nvPr/>
        </p:nvSpPr>
        <p:spPr>
          <a:xfrm>
            <a:off x="1594338" y="1957754"/>
            <a:ext cx="64427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>
                <a:solidFill>
                  <a:schemeClr val="bg1"/>
                </a:solidFill>
              </a:rPr>
              <a:t>大语言模型（</a:t>
            </a:r>
            <a:r>
              <a:rPr kumimoji="1" lang="en-US" altLang="zh-CN" sz="4800" dirty="0">
                <a:solidFill>
                  <a:schemeClr val="bg1"/>
                </a:solidFill>
              </a:rPr>
              <a:t>LLM</a:t>
            </a:r>
            <a:r>
              <a:rPr kumimoji="1" lang="zh-CN" altLang="en-US" sz="4800" dirty="0">
                <a:solidFill>
                  <a:schemeClr val="bg1"/>
                </a:solidFill>
              </a:rPr>
              <a:t>）</a:t>
            </a:r>
            <a:br>
              <a:rPr kumimoji="1" lang="en-US" altLang="zh-CN" sz="4800" dirty="0">
                <a:solidFill>
                  <a:schemeClr val="bg1"/>
                </a:solidFill>
              </a:rPr>
            </a:br>
            <a:r>
              <a:rPr kumimoji="1" lang="zh-CN" altLang="en-US" sz="4800" dirty="0">
                <a:solidFill>
                  <a:schemeClr val="bg1"/>
                </a:solidFill>
              </a:rPr>
              <a:t>检索增强生成（</a:t>
            </a:r>
            <a:r>
              <a:rPr kumimoji="1" lang="en-US" altLang="zh-CN" sz="4800" dirty="0">
                <a:solidFill>
                  <a:schemeClr val="bg1"/>
                </a:solidFill>
              </a:rPr>
              <a:t>RAG</a:t>
            </a:r>
            <a:r>
              <a:rPr kumimoji="1" lang="zh-CN" altLang="en-US" sz="4800" dirty="0">
                <a:solidFill>
                  <a:schemeClr val="bg1"/>
                </a:solidFill>
              </a:rPr>
              <a:t>）</a:t>
            </a:r>
            <a:br>
              <a:rPr kumimoji="1" lang="en-US" altLang="zh-CN" sz="4800" dirty="0">
                <a:solidFill>
                  <a:schemeClr val="bg1"/>
                </a:solidFill>
              </a:rPr>
            </a:br>
            <a:r>
              <a:rPr kumimoji="1" lang="zh-CN" altLang="en-US" sz="4800" dirty="0">
                <a:solidFill>
                  <a:schemeClr val="bg1"/>
                </a:solidFill>
              </a:rPr>
              <a:t>的企业落地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31C853-C341-05BA-441B-F3FFA50C8A91}"/>
              </a:ext>
            </a:extLst>
          </p:cNvPr>
          <p:cNvSpPr txBox="1"/>
          <p:nvPr/>
        </p:nvSpPr>
        <p:spPr>
          <a:xfrm>
            <a:off x="6096000" y="458372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3"/>
                </a:solidFill>
              </a:rPr>
              <a:t>Ai</a:t>
            </a:r>
            <a:r>
              <a:rPr kumimoji="1" lang="zh-CN" altLang="en-US" sz="2800" dirty="0">
                <a:solidFill>
                  <a:schemeClr val="accent3"/>
                </a:solidFill>
              </a:rPr>
              <a:t>兔兔</a:t>
            </a:r>
            <a:endParaRPr kumimoji="1" lang="en-US" altLang="zh-CN" sz="28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服务方式选型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94FBEAC0-70CA-E614-3A62-7FA82614ED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6308199"/>
              </p:ext>
            </p:extLst>
          </p:nvPr>
        </p:nvGraphicFramePr>
        <p:xfrm>
          <a:off x="2032000" y="1891430"/>
          <a:ext cx="8128000" cy="4246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0789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必须是知识库吗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A8736412-CB5E-BD42-F45D-05B6DE653B1D}"/>
              </a:ext>
            </a:extLst>
          </p:cNvPr>
          <p:cNvGraphicFramePr/>
          <p:nvPr/>
        </p:nvGraphicFramePr>
        <p:xfrm>
          <a:off x="2302005" y="1803748"/>
          <a:ext cx="7587989" cy="435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云形标注 3">
            <a:extLst>
              <a:ext uri="{FF2B5EF4-FFF2-40B4-BE49-F238E27FC236}">
                <a16:creationId xmlns:a16="http://schemas.microsoft.com/office/drawing/2014/main" id="{5757706D-B3AF-57CB-1911-06CF4731E05F}"/>
              </a:ext>
            </a:extLst>
          </p:cNvPr>
          <p:cNvSpPr/>
          <p:nvPr/>
        </p:nvSpPr>
        <p:spPr>
          <a:xfrm>
            <a:off x="502892" y="3983277"/>
            <a:ext cx="1799113" cy="1254370"/>
          </a:xfrm>
          <a:prstGeom prst="cloudCallout">
            <a:avLst>
              <a:gd name="adj1" fmla="val 54018"/>
              <a:gd name="adj2" fmla="val 30725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prompt</a:t>
            </a:r>
            <a:r>
              <a:rPr kumimoji="1" lang="zh-CN" altLang="en-US" dirty="0"/>
              <a:t> 包含工具描述</a:t>
            </a:r>
          </a:p>
        </p:txBody>
      </p:sp>
    </p:spTree>
    <p:extLst>
      <p:ext uri="{BB962C8B-B14F-4D97-AF65-F5344CB8AC3E}">
        <p14:creationId xmlns:p14="http://schemas.microsoft.com/office/powerpoint/2010/main" val="536676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598BC-AAF1-1296-EB97-2407480E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未来的发展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8B0E9D-9147-B319-86DF-0F20CC55B4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1653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四个问题等待解决</a:t>
            </a:r>
          </a:p>
        </p:txBody>
      </p:sp>
      <p:pic>
        <p:nvPicPr>
          <p:cNvPr id="1026" name="Picture 2" descr="图片">
            <a:extLst>
              <a:ext uri="{FF2B5EF4-FFF2-40B4-BE49-F238E27FC236}">
                <a16:creationId xmlns:a16="http://schemas.microsoft.com/office/drawing/2014/main" id="{DA1BF2A9-5B00-D5D5-08D1-A3869B31F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176" y="1454677"/>
            <a:ext cx="6105647" cy="519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ED3BC24-0942-21E6-343E-882CCD11CE92}"/>
              </a:ext>
            </a:extLst>
          </p:cNvPr>
          <p:cNvSpPr txBox="1"/>
          <p:nvPr/>
        </p:nvSpPr>
        <p:spPr>
          <a:xfrm>
            <a:off x="2145324" y="1817077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噪声鲁棒性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CC47E1-4E8A-8D79-3679-94D3C9AF03A7}"/>
              </a:ext>
            </a:extLst>
          </p:cNvPr>
          <p:cNvSpPr txBox="1"/>
          <p:nvPr/>
        </p:nvSpPr>
        <p:spPr>
          <a:xfrm>
            <a:off x="8346831" y="1817077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否定拒绝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9FAAEF-20D4-6DBF-6B5D-5D53F3320CCF}"/>
              </a:ext>
            </a:extLst>
          </p:cNvPr>
          <p:cNvSpPr txBox="1"/>
          <p:nvPr/>
        </p:nvSpPr>
        <p:spPr>
          <a:xfrm>
            <a:off x="2145324" y="531055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信息整合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262916-F315-8AAE-CB5D-52BD7D1E4B42}"/>
              </a:ext>
            </a:extLst>
          </p:cNvPr>
          <p:cNvSpPr txBox="1"/>
          <p:nvPr/>
        </p:nvSpPr>
        <p:spPr>
          <a:xfrm>
            <a:off x="8346831" y="5310554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反事实鲁棒性</a:t>
            </a:r>
          </a:p>
        </p:txBody>
      </p:sp>
    </p:spTree>
    <p:extLst>
      <p:ext uri="{BB962C8B-B14F-4D97-AF65-F5344CB8AC3E}">
        <p14:creationId xmlns:p14="http://schemas.microsoft.com/office/powerpoint/2010/main" val="2803672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从 </a:t>
            </a:r>
            <a:r>
              <a:rPr kumimoji="1" lang="en-US" altLang="zh-CN" dirty="0"/>
              <a:t>RAG</a:t>
            </a:r>
            <a:r>
              <a:rPr kumimoji="1" lang="zh-CN" altLang="en-US" dirty="0"/>
              <a:t>（增强）到 </a:t>
            </a:r>
            <a:r>
              <a:rPr kumimoji="1" lang="en-US" altLang="zh-CN" dirty="0"/>
              <a:t>RCG</a:t>
            </a:r>
            <a:r>
              <a:rPr kumimoji="1" lang="zh-CN" altLang="en-US" dirty="0"/>
              <a:t>（中心）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6EA580-50D5-744D-D5E6-A9BF971A84F4}"/>
              </a:ext>
            </a:extLst>
          </p:cNvPr>
          <p:cNvSpPr txBox="1"/>
          <p:nvPr/>
        </p:nvSpPr>
        <p:spPr>
          <a:xfrm>
            <a:off x="2231231" y="1828800"/>
            <a:ext cx="772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community.intel.com</a:t>
            </a:r>
            <a:r>
              <a:rPr kumimoji="1" lang="en-US" altLang="zh-CN" dirty="0"/>
              <a:t>/t5/Blogs/Tech-Innovation/Artificial-Intelligence-AI/Knowledge-Retrieval-Takes-Center-Stage/post/1544681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0A9354-E1EC-0737-520F-5B0AC6477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815" y="2613243"/>
            <a:ext cx="5998370" cy="18280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708786C-BB9A-3447-ADE6-5CB62F918B7F}"/>
              </a:ext>
            </a:extLst>
          </p:cNvPr>
          <p:cNvSpPr txBox="1"/>
          <p:nvPr/>
        </p:nvSpPr>
        <p:spPr>
          <a:xfrm>
            <a:off x="1708368" y="4789132"/>
            <a:ext cx="8769264" cy="1294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 err="1">
                <a:effectLst/>
                <a:latin typeface="Söhne"/>
              </a:rPr>
              <a:t>ChatGPT</a:t>
            </a:r>
            <a:r>
              <a:rPr lang="zh-CN" altLang="en-US" dirty="0">
                <a:latin typeface="Söhne"/>
              </a:rPr>
              <a:t>总结</a:t>
            </a:r>
            <a:r>
              <a:rPr lang="zh-CN" altLang="en-US" b="0" i="0" dirty="0">
                <a:effectLst/>
                <a:latin typeface="Söhne"/>
              </a:rPr>
              <a:t>：文章提出了以检索为中心的生成（</a:t>
            </a:r>
            <a:r>
              <a:rPr lang="en-US" altLang="zh-CN" b="0" i="0" dirty="0">
                <a:effectLst/>
                <a:latin typeface="Söhne"/>
              </a:rPr>
              <a:t>RCG</a:t>
            </a:r>
            <a:r>
              <a:rPr lang="zh-CN" altLang="en-US" b="0" i="0" dirty="0">
                <a:effectLst/>
                <a:latin typeface="Söhne"/>
              </a:rPr>
              <a:t>）模型，旨在将生成型人工智能应用于商业。</a:t>
            </a:r>
            <a:r>
              <a:rPr lang="en-US" altLang="zh-CN" b="0" i="0" dirty="0">
                <a:effectLst/>
                <a:latin typeface="Söhne"/>
              </a:rPr>
              <a:t>RCG</a:t>
            </a:r>
            <a:r>
              <a:rPr lang="zh-CN" altLang="en-US" b="0" i="0" dirty="0">
                <a:effectLst/>
                <a:latin typeface="Söhne"/>
              </a:rPr>
              <a:t> 通过引入检索解决方案，弥补了 </a:t>
            </a:r>
            <a:r>
              <a:rPr lang="en-US" altLang="zh-CN" b="0" i="0" dirty="0">
                <a:effectLst/>
                <a:latin typeface="Söhne"/>
              </a:rPr>
              <a:t>AI</a:t>
            </a:r>
            <a:r>
              <a:rPr lang="zh-CN" altLang="en-US" b="0" i="0" dirty="0">
                <a:effectLst/>
                <a:latin typeface="Söhne"/>
              </a:rPr>
              <a:t> 在效率、准确性、安全性和可追溯性方面的不足，推动了大语言模型在预训练和微调中的演变。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981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22C7B-51F9-62E1-E9C7-0DD819C0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新的战场：</a:t>
            </a:r>
            <a:r>
              <a:rPr kumimoji="1" lang="en-US" altLang="zh-CN" dirty="0"/>
              <a:t>Agents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5F728-58AD-8FB2-D71B-9DF5C80B3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大模型是空中楼阁，用户仍不买单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/>
              <a:t>高愿景、高投入、高门槛</a:t>
            </a:r>
            <a:endParaRPr lang="en-US" altLang="zh-CN" dirty="0"/>
          </a:p>
          <a:p>
            <a:pPr lvl="1"/>
            <a:r>
              <a:rPr lang="zh-CN" altLang="en-US" dirty="0"/>
              <a:t>它比我的 </a:t>
            </a:r>
            <a:r>
              <a:rPr lang="en-US" altLang="zh-CN" dirty="0"/>
              <a:t>PPT</a:t>
            </a:r>
            <a:r>
              <a:rPr lang="zh-CN" altLang="en-US" dirty="0"/>
              <a:t> 好，但又不如我 （优势是全科 </a:t>
            </a:r>
            <a:r>
              <a:rPr lang="en-US" altLang="zh-CN" dirty="0"/>
              <a:t>80</a:t>
            </a:r>
            <a:r>
              <a:rPr lang="zh-CN" altLang="en-US" dirty="0"/>
              <a:t> 分，劣势是只能 </a:t>
            </a:r>
            <a:r>
              <a:rPr lang="en-US" altLang="zh-CN" dirty="0"/>
              <a:t>80</a:t>
            </a:r>
            <a:r>
              <a:rPr lang="zh-CN" altLang="en-US" dirty="0"/>
              <a:t> 分）</a:t>
            </a:r>
            <a:endParaRPr lang="en-US" altLang="zh-CN" dirty="0"/>
          </a:p>
          <a:p>
            <a:pPr lvl="1"/>
            <a:r>
              <a:rPr lang="zh-CN" altLang="en-US" dirty="0"/>
              <a:t>创意场景容错率高，</a:t>
            </a:r>
            <a:r>
              <a:rPr lang="en-US" altLang="zh-CN" dirty="0"/>
              <a:t>AI</a:t>
            </a:r>
            <a:r>
              <a:rPr lang="zh-CN" altLang="en-US" dirty="0"/>
              <a:t> 尚能“卖萌”；严肃的、长线条的、连续性的业务，一着不慎满盘皆输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大模型未来的新战场： </a:t>
            </a:r>
            <a:r>
              <a:rPr lang="en-US" altLang="zh-CN" dirty="0">
                <a:solidFill>
                  <a:schemeClr val="accent2"/>
                </a:solidFill>
              </a:rPr>
              <a:t>Agents</a:t>
            </a:r>
          </a:p>
          <a:p>
            <a:pPr lvl="1"/>
            <a:r>
              <a:rPr lang="zh-CN" altLang="en-US" dirty="0"/>
              <a:t>一切已经存在的工具都可以成为大模型的助力</a:t>
            </a:r>
            <a:endParaRPr lang="en-US" altLang="zh-CN" dirty="0"/>
          </a:p>
          <a:p>
            <a:pPr lvl="1"/>
            <a:r>
              <a:rPr lang="zh-CN" altLang="en-US" dirty="0"/>
              <a:t>避免人工干预 </a:t>
            </a:r>
            <a:r>
              <a:rPr lang="en-US" altLang="zh-CN" dirty="0"/>
              <a:t>Review</a:t>
            </a:r>
          </a:p>
          <a:p>
            <a:pPr lvl="1"/>
            <a:r>
              <a:rPr lang="zh-CN" altLang="en-US" dirty="0"/>
              <a:t>避免重新实现各种业务逻辑，节约资源</a:t>
            </a:r>
            <a:endParaRPr lang="en-US" altLang="zh-CN" dirty="0"/>
          </a:p>
          <a:p>
            <a:pPr lvl="1"/>
            <a:r>
              <a:rPr lang="zh-CN" altLang="en-US" dirty="0"/>
              <a:t>大模型退居幕后，专注于理解内容，减少“蠢事”曝光</a:t>
            </a:r>
            <a:endParaRPr lang="en-US" altLang="zh-CN" dirty="0"/>
          </a:p>
          <a:p>
            <a:pPr lvl="1"/>
            <a:r>
              <a:rPr lang="zh-CN" altLang="en-US" dirty="0"/>
              <a:t>促进知识密集型应用的发展，促使对数据密集型应用进行数据</a:t>
            </a:r>
            <a:r>
              <a:rPr lang="en-US" altLang="zh-CN" dirty="0"/>
              <a:t>——</a:t>
            </a:r>
            <a:r>
              <a:rPr lang="zh-CN" altLang="en-US" dirty="0"/>
              <a:t>展示剥离的思考</a:t>
            </a:r>
          </a:p>
        </p:txBody>
      </p:sp>
      <p:pic>
        <p:nvPicPr>
          <p:cNvPr id="1026" name="Picture 2" descr="從梗圖到抽象藝術：論「我全都要」｜方格子vocus">
            <a:extLst>
              <a:ext uri="{FF2B5EF4-FFF2-40B4-BE49-F238E27FC236}">
                <a16:creationId xmlns:a16="http://schemas.microsoft.com/office/drawing/2014/main" id="{DE87253E-45BE-1A22-B093-0F6759C63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954" y="3429000"/>
            <a:ext cx="2336000" cy="131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573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778CE-067F-8599-D856-0901B7F04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5B5A5C-E6D3-009E-FC2F-1141FC0F0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欢迎大家提问讨论</a:t>
            </a:r>
          </a:p>
        </p:txBody>
      </p:sp>
    </p:spTree>
    <p:extLst>
      <p:ext uri="{BB962C8B-B14F-4D97-AF65-F5344CB8AC3E}">
        <p14:creationId xmlns:p14="http://schemas.microsoft.com/office/powerpoint/2010/main" val="147383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78381-09C6-C3A9-4B53-48BBCF8C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大语言模型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AB414E-F36D-A83C-D62D-DBF5C1049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2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8696D-88CD-F8BB-5910-C5C1687B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NLP</a:t>
            </a:r>
            <a:r>
              <a:rPr kumimoji="1" lang="zh-CN" altLang="en-US" dirty="0"/>
              <a:t> 的三次技术范式转移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117BEB94-E856-AC5E-84C5-D3191BAC9B3E}"/>
              </a:ext>
            </a:extLst>
          </p:cNvPr>
          <p:cNvGraphicFramePr/>
          <p:nvPr/>
        </p:nvGraphicFramePr>
        <p:xfrm>
          <a:off x="838199" y="1778696"/>
          <a:ext cx="10515599" cy="4359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682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CE41B-5369-5B0A-4F40-3F6C8338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OpenAI</a:t>
            </a:r>
            <a:r>
              <a:rPr kumimoji="1" lang="zh-CN" altLang="en-US" dirty="0"/>
              <a:t> 发展路线</a:t>
            </a:r>
          </a:p>
        </p:txBody>
      </p:sp>
      <p:pic>
        <p:nvPicPr>
          <p:cNvPr id="1026" name="Picture 2" descr="chatgpt logo, OpenAI logo, AI chatbot, ChatGPT copy space text, editorial  vector illustration 19493370 Vector Art at Vecteezy">
            <a:extLst>
              <a:ext uri="{FF2B5EF4-FFF2-40B4-BE49-F238E27FC236}">
                <a16:creationId xmlns:a16="http://schemas.microsoft.com/office/drawing/2014/main" id="{94D0CE56-3B74-0FDD-6DD3-CF2D20F23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3" t="25156" r="25155" b="17224"/>
          <a:stretch/>
        </p:blipFill>
        <p:spPr bwMode="auto">
          <a:xfrm>
            <a:off x="889347" y="3461880"/>
            <a:ext cx="914400" cy="1061581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A82B8B9-7D42-C70E-4A8C-CD00160881BE}"/>
              </a:ext>
            </a:extLst>
          </p:cNvPr>
          <p:cNvSpPr/>
          <p:nvPr/>
        </p:nvSpPr>
        <p:spPr>
          <a:xfrm>
            <a:off x="2859065" y="3350939"/>
            <a:ext cx="1816274" cy="5026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生成类模型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089FF3-1B32-04F4-FCA3-0B07AD38B6CA}"/>
              </a:ext>
            </a:extLst>
          </p:cNvPr>
          <p:cNvSpPr/>
          <p:nvPr/>
        </p:nvSpPr>
        <p:spPr>
          <a:xfrm>
            <a:off x="2859065" y="4192355"/>
            <a:ext cx="1816274" cy="5026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算法规模化</a:t>
            </a:r>
          </a:p>
        </p:txBody>
      </p:sp>
      <p:sp>
        <p:nvSpPr>
          <p:cNvPr id="6" name="剪去对角的矩形 5">
            <a:extLst>
              <a:ext uri="{FF2B5EF4-FFF2-40B4-BE49-F238E27FC236}">
                <a16:creationId xmlns:a16="http://schemas.microsoft.com/office/drawing/2014/main" id="{626DB39D-D367-FFB9-56BB-8E2F2290B3AA}"/>
              </a:ext>
            </a:extLst>
          </p:cNvPr>
          <p:cNvSpPr/>
          <p:nvPr/>
        </p:nvSpPr>
        <p:spPr>
          <a:xfrm>
            <a:off x="2398734" y="2013537"/>
            <a:ext cx="2736937" cy="68889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Hallucination</a:t>
            </a:r>
            <a:r>
              <a:rPr kumimoji="1" lang="zh-CN" altLang="en-US" dirty="0"/>
              <a:t>（幻觉）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如何解决？</a:t>
            </a:r>
          </a:p>
        </p:txBody>
      </p:sp>
      <p:sp>
        <p:nvSpPr>
          <p:cNvPr id="7" name="剪去对角的矩形 6">
            <a:extLst>
              <a:ext uri="{FF2B5EF4-FFF2-40B4-BE49-F238E27FC236}">
                <a16:creationId xmlns:a16="http://schemas.microsoft.com/office/drawing/2014/main" id="{EC0E5206-1147-3955-EC01-71C1A10D33BD}"/>
              </a:ext>
            </a:extLst>
          </p:cNvPr>
          <p:cNvSpPr/>
          <p:nvPr/>
        </p:nvSpPr>
        <p:spPr>
          <a:xfrm>
            <a:off x="2398734" y="5282905"/>
            <a:ext cx="2736937" cy="68889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Scalability</a:t>
            </a:r>
            <a:r>
              <a:rPr kumimoji="1" lang="zh-CN" altLang="en-US" dirty="0"/>
              <a:t>（规模化能力）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的边界？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8F06F82-2314-1E96-EE45-1F3385C3546D}"/>
              </a:ext>
            </a:extLst>
          </p:cNvPr>
          <p:cNvSpPr/>
          <p:nvPr/>
        </p:nvSpPr>
        <p:spPr>
          <a:xfrm>
            <a:off x="6359046" y="1958746"/>
            <a:ext cx="1620030" cy="798479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监管方式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C023157-53F6-0CC7-0F28-FEB75105C4AB}"/>
              </a:ext>
            </a:extLst>
          </p:cNvPr>
          <p:cNvSpPr/>
          <p:nvPr/>
        </p:nvSpPr>
        <p:spPr>
          <a:xfrm>
            <a:off x="6359046" y="5228115"/>
            <a:ext cx="1620030" cy="798479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高效算力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DACAA2F-B265-1CE8-7770-916FA562482A}"/>
              </a:ext>
            </a:extLst>
          </p:cNvPr>
          <p:cNvCxnSpPr>
            <a:stCxn id="1026" idx="3"/>
            <a:endCxn id="4" idx="1"/>
          </p:cNvCxnSpPr>
          <p:nvPr/>
        </p:nvCxnSpPr>
        <p:spPr>
          <a:xfrm flipV="1">
            <a:off x="1803747" y="3602243"/>
            <a:ext cx="1055318" cy="39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46EFD47-46AF-D9DF-631C-E5D86FE90728}"/>
              </a:ext>
            </a:extLst>
          </p:cNvPr>
          <p:cNvCxnSpPr>
            <a:stCxn id="1026" idx="3"/>
            <a:endCxn id="5" idx="1"/>
          </p:cNvCxnSpPr>
          <p:nvPr/>
        </p:nvCxnSpPr>
        <p:spPr>
          <a:xfrm>
            <a:off x="1803747" y="3992671"/>
            <a:ext cx="1055318" cy="45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A84115E-4AB0-D04D-B9C5-BE8323205475}"/>
              </a:ext>
            </a:extLst>
          </p:cNvPr>
          <p:cNvSpPr/>
          <p:nvPr/>
        </p:nvSpPr>
        <p:spPr>
          <a:xfrm>
            <a:off x="5950910" y="3208985"/>
            <a:ext cx="2091845" cy="15673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GPT-4</a:t>
            </a:r>
            <a:r>
              <a:rPr kumimoji="1" lang="zh-CN" altLang="en-US" dirty="0"/>
              <a:t> </a:t>
            </a:r>
            <a:r>
              <a:rPr kumimoji="1" lang="en-US" altLang="zh-CN" dirty="0"/>
              <a:t>(SOTA)</a:t>
            </a:r>
          </a:p>
          <a:p>
            <a:pPr algn="ctr"/>
            <a:r>
              <a:rPr kumimoji="1" lang="en-US" altLang="zh-CN" dirty="0"/>
              <a:t>--------------</a:t>
            </a:r>
          </a:p>
          <a:p>
            <a:pPr algn="ctr"/>
            <a:r>
              <a:rPr kumimoji="1" lang="en-US" altLang="zh-CN" dirty="0" err="1"/>
              <a:t>LLaMA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GLM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F820C4CC-8FE3-F4E0-90B1-5AA3EE3D080E}"/>
              </a:ext>
            </a:extLst>
          </p:cNvPr>
          <p:cNvSpPr/>
          <p:nvPr/>
        </p:nvSpPr>
        <p:spPr>
          <a:xfrm>
            <a:off x="9525851" y="3500985"/>
            <a:ext cx="1952883" cy="9833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通用人工智能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（</a:t>
            </a:r>
            <a:r>
              <a:rPr kumimoji="1" lang="en-US" altLang="zh-CN" dirty="0">
                <a:solidFill>
                  <a:schemeClr val="bg1"/>
                </a:solidFill>
              </a:rPr>
              <a:t>AGI</a:t>
            </a:r>
            <a:r>
              <a:rPr kumimoji="1"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6" name="上箭头 15">
            <a:extLst>
              <a:ext uri="{FF2B5EF4-FFF2-40B4-BE49-F238E27FC236}">
                <a16:creationId xmlns:a16="http://schemas.microsoft.com/office/drawing/2014/main" id="{54A6C298-D885-CDC6-9E14-8422C7B166B5}"/>
              </a:ext>
            </a:extLst>
          </p:cNvPr>
          <p:cNvSpPr/>
          <p:nvPr/>
        </p:nvSpPr>
        <p:spPr>
          <a:xfrm>
            <a:off x="3507285" y="2817786"/>
            <a:ext cx="375781" cy="451760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A056EEFE-D436-ACC6-F6D2-C4EE227B6B07}"/>
              </a:ext>
            </a:extLst>
          </p:cNvPr>
          <p:cNvSpPr/>
          <p:nvPr/>
        </p:nvSpPr>
        <p:spPr>
          <a:xfrm>
            <a:off x="3519813" y="4776355"/>
            <a:ext cx="363254" cy="45176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云形 17">
            <a:extLst>
              <a:ext uri="{FF2B5EF4-FFF2-40B4-BE49-F238E27FC236}">
                <a16:creationId xmlns:a16="http://schemas.microsoft.com/office/drawing/2014/main" id="{25077E44-CD0D-54C9-3055-374005C13A25}"/>
              </a:ext>
            </a:extLst>
          </p:cNvPr>
          <p:cNvSpPr/>
          <p:nvPr/>
        </p:nvSpPr>
        <p:spPr>
          <a:xfrm>
            <a:off x="9082092" y="1557598"/>
            <a:ext cx="2269424" cy="939452"/>
          </a:xfrm>
          <a:prstGeom prst="clou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2C</a:t>
            </a:r>
            <a:r>
              <a:rPr kumimoji="1" lang="zh-CN" altLang="en-US" dirty="0">
                <a:solidFill>
                  <a:schemeClr val="bg1"/>
                </a:solidFill>
              </a:rPr>
              <a:t>应用</a:t>
            </a:r>
          </a:p>
        </p:txBody>
      </p:sp>
      <p:sp>
        <p:nvSpPr>
          <p:cNvPr id="19" name="云形 18">
            <a:extLst>
              <a:ext uri="{FF2B5EF4-FFF2-40B4-BE49-F238E27FC236}">
                <a16:creationId xmlns:a16="http://schemas.microsoft.com/office/drawing/2014/main" id="{5B4A0023-61C3-BED0-C01F-AC553E0260A1}"/>
              </a:ext>
            </a:extLst>
          </p:cNvPr>
          <p:cNvSpPr/>
          <p:nvPr/>
        </p:nvSpPr>
        <p:spPr>
          <a:xfrm>
            <a:off x="9082092" y="5488290"/>
            <a:ext cx="2269424" cy="939452"/>
          </a:xfrm>
          <a:prstGeom prst="clou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2B/2G</a:t>
            </a:r>
            <a:r>
              <a:rPr kumimoji="1" lang="zh-CN" altLang="en-US" dirty="0">
                <a:solidFill>
                  <a:schemeClr val="bg1"/>
                </a:solidFill>
              </a:rPr>
              <a:t>应用</a:t>
            </a:r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3EE9C0FD-DFE0-086F-D466-2654F875D79A}"/>
              </a:ext>
            </a:extLst>
          </p:cNvPr>
          <p:cNvSpPr/>
          <p:nvPr/>
        </p:nvSpPr>
        <p:spPr>
          <a:xfrm>
            <a:off x="4977368" y="3797457"/>
            <a:ext cx="671512" cy="44699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15548BA1-8E12-0AC8-F83A-0A8EFFC3B2B0}"/>
              </a:ext>
            </a:extLst>
          </p:cNvPr>
          <p:cNvSpPr/>
          <p:nvPr/>
        </p:nvSpPr>
        <p:spPr>
          <a:xfrm>
            <a:off x="8448547" y="3791578"/>
            <a:ext cx="671512" cy="44699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4A883477-0100-C596-46E1-2770117164F5}"/>
              </a:ext>
            </a:extLst>
          </p:cNvPr>
          <p:cNvSpPr/>
          <p:nvPr/>
        </p:nvSpPr>
        <p:spPr>
          <a:xfrm>
            <a:off x="5423642" y="2287095"/>
            <a:ext cx="700088" cy="13906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5E3932B1-32BE-AD39-48F9-E9E59BC9AF4B}"/>
              </a:ext>
            </a:extLst>
          </p:cNvPr>
          <p:cNvSpPr/>
          <p:nvPr/>
        </p:nvSpPr>
        <p:spPr>
          <a:xfrm>
            <a:off x="5397314" y="5559180"/>
            <a:ext cx="700088" cy="13906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00DFF2C1-5ED4-1C73-B6C8-8BD9A660E3F3}"/>
              </a:ext>
            </a:extLst>
          </p:cNvPr>
          <p:cNvCxnSpPr/>
          <p:nvPr/>
        </p:nvCxnSpPr>
        <p:spPr>
          <a:xfrm>
            <a:off x="8042755" y="2702435"/>
            <a:ext cx="578479" cy="899807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19DE8EA-E726-2995-5A46-35338A51CDE0}"/>
              </a:ext>
            </a:extLst>
          </p:cNvPr>
          <p:cNvCxnSpPr>
            <a:cxnSpLocks/>
          </p:cNvCxnSpPr>
          <p:nvPr/>
        </p:nvCxnSpPr>
        <p:spPr>
          <a:xfrm flipV="1">
            <a:off x="8129995" y="4413526"/>
            <a:ext cx="491239" cy="926586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018E2536-632D-E78E-4905-FCA44899493E}"/>
              </a:ext>
            </a:extLst>
          </p:cNvPr>
          <p:cNvCxnSpPr>
            <a:cxnSpLocks/>
          </p:cNvCxnSpPr>
          <p:nvPr/>
        </p:nvCxnSpPr>
        <p:spPr>
          <a:xfrm flipV="1">
            <a:off x="8783602" y="2702435"/>
            <a:ext cx="580582" cy="890960"/>
          </a:xfrm>
          <a:prstGeom prst="straightConnector1">
            <a:avLst/>
          </a:prstGeom>
          <a:ln w="28575">
            <a:solidFill>
              <a:schemeClr val="accent3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24DEF64-3541-45C3-EAC6-B74CEFCF6ACA}"/>
              </a:ext>
            </a:extLst>
          </p:cNvPr>
          <p:cNvCxnSpPr/>
          <p:nvPr/>
        </p:nvCxnSpPr>
        <p:spPr>
          <a:xfrm>
            <a:off x="8830819" y="4440305"/>
            <a:ext cx="578479" cy="899807"/>
          </a:xfrm>
          <a:prstGeom prst="straightConnector1">
            <a:avLst/>
          </a:prstGeom>
          <a:ln w="28575">
            <a:prstDash val="dashDot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219947C-0869-81A8-F106-F4F47A385491}"/>
              </a:ext>
            </a:extLst>
          </p:cNvPr>
          <p:cNvSpPr txBox="1"/>
          <p:nvPr/>
        </p:nvSpPr>
        <p:spPr>
          <a:xfrm>
            <a:off x="9339641" y="28169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个性化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61F87F6-FD09-9D60-08B2-B21B4BE3B133}"/>
              </a:ext>
            </a:extLst>
          </p:cNvPr>
          <p:cNvSpPr txBox="1"/>
          <p:nvPr/>
        </p:nvSpPr>
        <p:spPr>
          <a:xfrm>
            <a:off x="9364184" y="48997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专业化</a:t>
            </a:r>
          </a:p>
        </p:txBody>
      </p:sp>
    </p:spTree>
    <p:extLst>
      <p:ext uri="{BB962C8B-B14F-4D97-AF65-F5344CB8AC3E}">
        <p14:creationId xmlns:p14="http://schemas.microsoft.com/office/powerpoint/2010/main" val="129964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1499D-BF02-DA34-9771-C76F840D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企业落地期待什么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B694E7-C695-8BC7-44A8-D2B123865482}"/>
              </a:ext>
            </a:extLst>
          </p:cNvPr>
          <p:cNvSpPr txBox="1"/>
          <p:nvPr/>
        </p:nvSpPr>
        <p:spPr>
          <a:xfrm>
            <a:off x="2730674" y="314831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>
                <a:solidFill>
                  <a:schemeClr val="accent3"/>
                </a:solidFill>
              </a:rPr>
              <a:t>专业性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3B1893-165A-FB5A-E075-9D3C0E7C8308}"/>
              </a:ext>
            </a:extLst>
          </p:cNvPr>
          <p:cNvSpPr txBox="1"/>
          <p:nvPr/>
        </p:nvSpPr>
        <p:spPr>
          <a:xfrm>
            <a:off x="7041696" y="314831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>
                <a:solidFill>
                  <a:schemeClr val="accent3"/>
                </a:solidFill>
              </a:rPr>
              <a:t>垂直领域</a:t>
            </a:r>
          </a:p>
        </p:txBody>
      </p:sp>
    </p:spTree>
    <p:extLst>
      <p:ext uri="{BB962C8B-B14F-4D97-AF65-F5344CB8AC3E}">
        <p14:creationId xmlns:p14="http://schemas.microsoft.com/office/powerpoint/2010/main" val="216225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B4252-CBD3-31EC-4F3A-3453CADE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垂域模型训练方法（一）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519E1CBC-6C85-88FA-7AA1-EFD6E96A40F2}"/>
              </a:ext>
            </a:extLst>
          </p:cNvPr>
          <p:cNvSpPr/>
          <p:nvPr/>
        </p:nvSpPr>
        <p:spPr>
          <a:xfrm>
            <a:off x="2705622" y="5336411"/>
            <a:ext cx="1741117" cy="9394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海量通用数据</a:t>
            </a: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62F1D8D0-87BB-5DD7-99F0-8C8C6D683C98}"/>
              </a:ext>
            </a:extLst>
          </p:cNvPr>
          <p:cNvSpPr/>
          <p:nvPr/>
        </p:nvSpPr>
        <p:spPr>
          <a:xfrm>
            <a:off x="2192055" y="3463603"/>
            <a:ext cx="2768252" cy="1102291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预训练模型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A6FC04F-F3E8-EE3B-6EE1-E80244FC1028}"/>
              </a:ext>
            </a:extLst>
          </p:cNvPr>
          <p:cNvSpPr/>
          <p:nvPr/>
        </p:nvSpPr>
        <p:spPr>
          <a:xfrm>
            <a:off x="2367420" y="1847589"/>
            <a:ext cx="2430049" cy="845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垂域模型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36D05B4-60EE-BC74-E39E-BA39A46CD79B}"/>
              </a:ext>
            </a:extLst>
          </p:cNvPr>
          <p:cNvCxnSpPr>
            <a:stCxn id="4" idx="0"/>
            <a:endCxn id="5" idx="4"/>
          </p:cNvCxnSpPr>
          <p:nvPr/>
        </p:nvCxnSpPr>
        <p:spPr>
          <a:xfrm flipV="1">
            <a:off x="3576181" y="2693096"/>
            <a:ext cx="6264" cy="77050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38F3893-A794-EA57-36F1-A203DFB2C834}"/>
              </a:ext>
            </a:extLst>
          </p:cNvPr>
          <p:cNvCxnSpPr>
            <a:stCxn id="3" idx="0"/>
            <a:endCxn id="4" idx="2"/>
          </p:cNvCxnSpPr>
          <p:nvPr/>
        </p:nvCxnSpPr>
        <p:spPr>
          <a:xfrm flipV="1">
            <a:off x="3576181" y="4565894"/>
            <a:ext cx="0" cy="77051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5AD5FE6-9B8D-12EB-9E53-79543A3BBE3D}"/>
              </a:ext>
            </a:extLst>
          </p:cNvPr>
          <p:cNvSpPr txBox="1"/>
          <p:nvPr/>
        </p:nvSpPr>
        <p:spPr>
          <a:xfrm>
            <a:off x="1864345" y="477395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预训练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344D6B-151F-BD02-645C-D5283329DE03}"/>
              </a:ext>
            </a:extLst>
          </p:cNvPr>
          <p:cNvSpPr txBox="1"/>
          <p:nvPr/>
        </p:nvSpPr>
        <p:spPr>
          <a:xfrm>
            <a:off x="3945700" y="478156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大量垂域数据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2487DC-EDFA-1B60-A2AB-1CAFE8B8483B}"/>
              </a:ext>
            </a:extLst>
          </p:cNvPr>
          <p:cNvSpPr txBox="1"/>
          <p:nvPr/>
        </p:nvSpPr>
        <p:spPr>
          <a:xfrm>
            <a:off x="3945700" y="2769987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少量垂域</a:t>
            </a:r>
            <a:endParaRPr kumimoji="1" lang="en-US" altLang="zh-CN" dirty="0"/>
          </a:p>
          <a:p>
            <a:r>
              <a:rPr kumimoji="1" lang="zh-CN" altLang="en-US" dirty="0"/>
              <a:t>任务数据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B86F023-7472-1E35-B8EA-6A0488A2AA29}"/>
              </a:ext>
            </a:extLst>
          </p:cNvPr>
          <p:cNvSpPr txBox="1"/>
          <p:nvPr/>
        </p:nvSpPr>
        <p:spPr>
          <a:xfrm>
            <a:off x="1869838" y="2786034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+Instruction</a:t>
            </a:r>
          </a:p>
          <a:p>
            <a:r>
              <a:rPr kumimoji="1" lang="en-US" altLang="zh-CN" dirty="0"/>
              <a:t>+RLHF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271D4CE-5D3E-AD3E-1FB5-1F0EE799E8CF}"/>
              </a:ext>
            </a:extLst>
          </p:cNvPr>
          <p:cNvSpPr txBox="1"/>
          <p:nvPr/>
        </p:nvSpPr>
        <p:spPr>
          <a:xfrm>
            <a:off x="6824453" y="1942056"/>
            <a:ext cx="3570208" cy="294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/>
              <a:t>学习能力：强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更新频率：低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实现难度：大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算力要求：高（预训练）</a:t>
            </a:r>
          </a:p>
        </p:txBody>
      </p:sp>
    </p:spTree>
    <p:extLst>
      <p:ext uri="{BB962C8B-B14F-4D97-AF65-F5344CB8AC3E}">
        <p14:creationId xmlns:p14="http://schemas.microsoft.com/office/powerpoint/2010/main" val="250989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B4252-CBD3-31EC-4F3A-3453CADE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垂域模型训练方法（二）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F46EEDB1-E3DA-D116-E7BA-8281D97D30DE}"/>
              </a:ext>
            </a:extLst>
          </p:cNvPr>
          <p:cNvSpPr/>
          <p:nvPr/>
        </p:nvSpPr>
        <p:spPr>
          <a:xfrm>
            <a:off x="2695189" y="5286307"/>
            <a:ext cx="1741117" cy="9394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海量通用数据</a:t>
            </a:r>
          </a:p>
        </p:txBody>
      </p:sp>
      <p:sp>
        <p:nvSpPr>
          <p:cNvPr id="19" name="菱形 18">
            <a:extLst>
              <a:ext uri="{FF2B5EF4-FFF2-40B4-BE49-F238E27FC236}">
                <a16:creationId xmlns:a16="http://schemas.microsoft.com/office/drawing/2014/main" id="{4B7866A4-0A86-E2B7-2C12-45AE32B90A4B}"/>
              </a:ext>
            </a:extLst>
          </p:cNvPr>
          <p:cNvSpPr/>
          <p:nvPr/>
        </p:nvSpPr>
        <p:spPr>
          <a:xfrm>
            <a:off x="2181622" y="3413499"/>
            <a:ext cx="2768252" cy="1102291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预训练模型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55069FE-8458-77D0-0CEB-D99C5C911653}"/>
              </a:ext>
            </a:extLst>
          </p:cNvPr>
          <p:cNvSpPr/>
          <p:nvPr/>
        </p:nvSpPr>
        <p:spPr>
          <a:xfrm>
            <a:off x="2356987" y="1797485"/>
            <a:ext cx="2430049" cy="845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微调垂域模型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4799D1A-FF7A-BB35-B47A-37EC5D82FDA2}"/>
              </a:ext>
            </a:extLst>
          </p:cNvPr>
          <p:cNvCxnSpPr>
            <a:stCxn id="19" idx="0"/>
            <a:endCxn id="20" idx="4"/>
          </p:cNvCxnSpPr>
          <p:nvPr/>
        </p:nvCxnSpPr>
        <p:spPr>
          <a:xfrm flipV="1">
            <a:off x="3565748" y="2642992"/>
            <a:ext cx="6264" cy="77050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36D0F80-1555-96E7-55CE-85EA04017FF5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flipV="1">
            <a:off x="3565748" y="4515790"/>
            <a:ext cx="0" cy="77051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A1BDA3E-7CF6-48F7-35F8-5460ACA523BA}"/>
              </a:ext>
            </a:extLst>
          </p:cNvPr>
          <p:cNvSpPr txBox="1"/>
          <p:nvPr/>
        </p:nvSpPr>
        <p:spPr>
          <a:xfrm>
            <a:off x="1709465" y="471638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预训练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DB72696-91EE-B319-67BD-96050F6834AC}"/>
              </a:ext>
            </a:extLst>
          </p:cNvPr>
          <p:cNvSpPr txBox="1"/>
          <p:nvPr/>
        </p:nvSpPr>
        <p:spPr>
          <a:xfrm>
            <a:off x="3894662" y="2799586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少量垂域</a:t>
            </a:r>
            <a:endParaRPr kumimoji="1" lang="en-US" altLang="zh-CN" dirty="0"/>
          </a:p>
          <a:p>
            <a:r>
              <a:rPr kumimoji="1" lang="zh-CN" altLang="en-US" dirty="0"/>
              <a:t>任务数据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D618F65-AAB2-1377-DF61-81490F1F3529}"/>
              </a:ext>
            </a:extLst>
          </p:cNvPr>
          <p:cNvSpPr txBox="1"/>
          <p:nvPr/>
        </p:nvSpPr>
        <p:spPr>
          <a:xfrm>
            <a:off x="1709465" y="2661087"/>
            <a:ext cx="1656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+Delta-Tuning</a:t>
            </a:r>
          </a:p>
          <a:p>
            <a:r>
              <a:rPr kumimoji="1" lang="en-US" altLang="zh-CN" dirty="0"/>
              <a:t>+Instruction</a:t>
            </a:r>
          </a:p>
          <a:p>
            <a:r>
              <a:rPr kumimoji="1" lang="en-US" altLang="zh-CN" dirty="0"/>
              <a:t>+RLHF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C8790F-1D8E-34D2-7D00-B3410CD3F265}"/>
              </a:ext>
            </a:extLst>
          </p:cNvPr>
          <p:cNvSpPr txBox="1"/>
          <p:nvPr/>
        </p:nvSpPr>
        <p:spPr>
          <a:xfrm>
            <a:off x="6800995" y="2112155"/>
            <a:ext cx="3877985" cy="294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/>
              <a:t>学习能力：中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更新频率：中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实现难度：中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算力要求：中（差分微调）</a:t>
            </a:r>
          </a:p>
        </p:txBody>
      </p:sp>
    </p:spTree>
    <p:extLst>
      <p:ext uri="{BB962C8B-B14F-4D97-AF65-F5344CB8AC3E}">
        <p14:creationId xmlns:p14="http://schemas.microsoft.com/office/powerpoint/2010/main" val="126028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B4252-CBD3-31EC-4F3A-3453CADE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垂域模型训练方法（三）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AF152E78-E051-5792-87EB-B0815CAF715A}"/>
              </a:ext>
            </a:extLst>
          </p:cNvPr>
          <p:cNvSpPr/>
          <p:nvPr/>
        </p:nvSpPr>
        <p:spPr>
          <a:xfrm>
            <a:off x="2611566" y="5267192"/>
            <a:ext cx="1741117" cy="9394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海量通用数据</a:t>
            </a:r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45F38B41-0BEB-568F-804F-FBF2A2BCFD1E}"/>
              </a:ext>
            </a:extLst>
          </p:cNvPr>
          <p:cNvSpPr/>
          <p:nvPr/>
        </p:nvSpPr>
        <p:spPr>
          <a:xfrm>
            <a:off x="2097999" y="3394384"/>
            <a:ext cx="2768252" cy="1102291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预训练模型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F332339-C233-2A9D-33BE-80AD9EF0AF38}"/>
              </a:ext>
            </a:extLst>
          </p:cNvPr>
          <p:cNvSpPr/>
          <p:nvPr/>
        </p:nvSpPr>
        <p:spPr>
          <a:xfrm>
            <a:off x="2273364" y="1778370"/>
            <a:ext cx="2430049" cy="845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垂域模型</a:t>
            </a: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E417A8D5-ACED-90FD-2E06-8C85E1FD3C92}"/>
              </a:ext>
            </a:extLst>
          </p:cNvPr>
          <p:cNvCxnSpPr>
            <a:stCxn id="28" idx="0"/>
            <a:endCxn id="29" idx="4"/>
          </p:cNvCxnSpPr>
          <p:nvPr/>
        </p:nvCxnSpPr>
        <p:spPr>
          <a:xfrm flipV="1">
            <a:off x="3482125" y="2623877"/>
            <a:ext cx="6264" cy="77050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8CEB65BD-ADB3-D905-8209-702B2464E054}"/>
              </a:ext>
            </a:extLst>
          </p:cNvPr>
          <p:cNvCxnSpPr>
            <a:stCxn id="27" idx="0"/>
            <a:endCxn id="28" idx="2"/>
          </p:cNvCxnSpPr>
          <p:nvPr/>
        </p:nvCxnSpPr>
        <p:spPr>
          <a:xfrm flipV="1">
            <a:off x="3482125" y="4496675"/>
            <a:ext cx="0" cy="77051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CBA0597-332B-8A9B-0593-F010C5A6939E}"/>
              </a:ext>
            </a:extLst>
          </p:cNvPr>
          <p:cNvSpPr txBox="1"/>
          <p:nvPr/>
        </p:nvSpPr>
        <p:spPr>
          <a:xfrm>
            <a:off x="1877623" y="46972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预训练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84D007E-EC57-2DC5-187D-E927179E641D}"/>
              </a:ext>
            </a:extLst>
          </p:cNvPr>
          <p:cNvSpPr txBox="1"/>
          <p:nvPr/>
        </p:nvSpPr>
        <p:spPr>
          <a:xfrm>
            <a:off x="1877623" y="2706637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+Instruction</a:t>
            </a:r>
          </a:p>
          <a:p>
            <a:r>
              <a:rPr kumimoji="1" lang="en-US" altLang="zh-CN" dirty="0"/>
              <a:t>+RLHF</a:t>
            </a:r>
            <a:endParaRPr kumimoji="1" lang="zh-CN" altLang="en-US" dirty="0"/>
          </a:p>
        </p:txBody>
      </p:sp>
      <p:sp>
        <p:nvSpPr>
          <p:cNvPr id="39" name="圆柱体 38">
            <a:extLst>
              <a:ext uri="{FF2B5EF4-FFF2-40B4-BE49-F238E27FC236}">
                <a16:creationId xmlns:a16="http://schemas.microsoft.com/office/drawing/2014/main" id="{8AD41F09-D247-0100-7B1E-8E95DB8C660A}"/>
              </a:ext>
            </a:extLst>
          </p:cNvPr>
          <p:cNvSpPr/>
          <p:nvPr/>
        </p:nvSpPr>
        <p:spPr>
          <a:xfrm>
            <a:off x="4894030" y="4310564"/>
            <a:ext cx="1227551" cy="7734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垂域数据</a:t>
            </a: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EE481082-EE82-29F3-A3B1-3185DC039AFD}"/>
              </a:ext>
            </a:extLst>
          </p:cNvPr>
          <p:cNvCxnSpPr>
            <a:cxnSpLocks/>
            <a:stCxn id="39" idx="1"/>
            <a:endCxn id="29" idx="5"/>
          </p:cNvCxnSpPr>
          <p:nvPr/>
        </p:nvCxnSpPr>
        <p:spPr>
          <a:xfrm flipH="1" flipV="1">
            <a:off x="4347541" y="2500055"/>
            <a:ext cx="1160265" cy="1810509"/>
          </a:xfrm>
          <a:prstGeom prst="straightConnector1">
            <a:avLst/>
          </a:prstGeom>
          <a:ln w="38100"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6A96498-8A27-C000-8521-F2DFCFAD8F0B}"/>
              </a:ext>
            </a:extLst>
          </p:cNvPr>
          <p:cNvSpPr txBox="1"/>
          <p:nvPr/>
        </p:nvSpPr>
        <p:spPr>
          <a:xfrm>
            <a:off x="4958932" y="2706636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+In-Context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Learning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E2038B-E6A1-2D88-E5F1-06AF83AE9A48}"/>
              </a:ext>
            </a:extLst>
          </p:cNvPr>
          <p:cNvSpPr txBox="1"/>
          <p:nvPr/>
        </p:nvSpPr>
        <p:spPr>
          <a:xfrm>
            <a:off x="6696477" y="1956738"/>
            <a:ext cx="3817071" cy="294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/>
              <a:t>学习能力：弱（甚至为 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更新频率：高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实现难度：小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算力要求：低（推理）</a:t>
            </a:r>
          </a:p>
        </p:txBody>
      </p:sp>
      <p:sp>
        <p:nvSpPr>
          <p:cNvPr id="10" name="太阳 9">
            <a:extLst>
              <a:ext uri="{FF2B5EF4-FFF2-40B4-BE49-F238E27FC236}">
                <a16:creationId xmlns:a16="http://schemas.microsoft.com/office/drawing/2014/main" id="{E0F41FDB-AF8A-4832-F0B8-BD1A059B3426}"/>
              </a:ext>
            </a:extLst>
          </p:cNvPr>
          <p:cNvSpPr/>
          <p:nvPr/>
        </p:nvSpPr>
        <p:spPr>
          <a:xfrm>
            <a:off x="10045487" y="1007932"/>
            <a:ext cx="1672547" cy="1615945"/>
          </a:xfrm>
          <a:prstGeom prst="su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冷启动</a:t>
            </a:r>
          </a:p>
        </p:txBody>
      </p:sp>
    </p:spTree>
    <p:extLst>
      <p:ext uri="{BB962C8B-B14F-4D97-AF65-F5344CB8AC3E}">
        <p14:creationId xmlns:p14="http://schemas.microsoft.com/office/powerpoint/2010/main" val="35124627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k3YzViYjZiMzY4NTU5MGM2MzUzNDFmM2Y3Nzk3Z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985</Words>
  <Application>Microsoft Macintosh PowerPoint</Application>
  <PresentationFormat>宽屏</PresentationFormat>
  <Paragraphs>190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Söhne</vt:lpstr>
      <vt:lpstr>arial</vt:lpstr>
      <vt:lpstr>arial</vt:lpstr>
      <vt:lpstr>Wingdings</vt:lpstr>
      <vt:lpstr>WPS</vt:lpstr>
      <vt:lpstr>PowerPoint 演示文稿</vt:lpstr>
      <vt:lpstr>PowerPoint 演示文稿</vt:lpstr>
      <vt:lpstr>大语言模型</vt:lpstr>
      <vt:lpstr>NLP 的三次技术范式转移</vt:lpstr>
      <vt:lpstr>OpenAI 发展路线</vt:lpstr>
      <vt:lpstr>企业落地期待什么</vt:lpstr>
      <vt:lpstr>垂域模型训练方法（一）</vt:lpstr>
      <vt:lpstr>垂域模型训练方法（二）</vt:lpstr>
      <vt:lpstr>垂域模型训练方法（三）</vt:lpstr>
      <vt:lpstr>检索增强生成（RAG）</vt:lpstr>
      <vt:lpstr>为什么需要 RAG</vt:lpstr>
      <vt:lpstr>什么是 RAG</vt:lpstr>
      <vt:lpstr>RAG 示例</vt:lpstr>
      <vt:lpstr>LangChain + VectorDB 知识库问答系统</vt:lpstr>
      <vt:lpstr>LangChain + VectorDB 落地难</vt:lpstr>
      <vt:lpstr>如何思考企业落地</vt:lpstr>
      <vt:lpstr>基于大语言模型的企业知识库架构</vt:lpstr>
      <vt:lpstr>知识存储形式</vt:lpstr>
      <vt:lpstr>数据库选型</vt:lpstr>
      <vt:lpstr>服务方式选型</vt:lpstr>
      <vt:lpstr>必须是知识库吗</vt:lpstr>
      <vt:lpstr>未来的发展</vt:lpstr>
      <vt:lpstr>四个问题等待解决</vt:lpstr>
      <vt:lpstr>从 RAG（增强）到 RCG（中心）</vt:lpstr>
      <vt:lpstr>新的战场：Agents</vt:lpstr>
      <vt:lpstr>感谢聆听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186</cp:revision>
  <dcterms:created xsi:type="dcterms:W3CDTF">2019-06-19T02:08:00Z</dcterms:created>
  <dcterms:modified xsi:type="dcterms:W3CDTF">2023-11-26T12:28:20Z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6C57CEFF0293403780776C3F0611D5E2_11</vt:lpwstr>
  </property>
</Properties>
</file>