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80" r:id="rId9"/>
    <p:sldId id="262" r:id="rId10"/>
    <p:sldId id="263" r:id="rId11"/>
    <p:sldId id="268" r:id="rId12"/>
    <p:sldId id="265" r:id="rId13"/>
    <p:sldId id="267" r:id="rId14"/>
    <p:sldId id="264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76" r:id="rId25"/>
    <p:sldId id="283" r:id="rId26"/>
    <p:sldId id="28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用户输入意图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>
        <a:noFill/>
      </dgm:spPr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2C8A3-CE8F-3144-9FFF-FF398E10F2B4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846851-ACF6-5D47-A0DB-CC00FD83B479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C6513DC4-1C6A-5547-860D-B1780DF5F71C}" type="par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DABBDD7D-DC81-944C-AED1-2093963EEF09}" type="sib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138BA447-AE58-D949-8C31-1787585B7F15}">
      <dgm:prSet phldrT="[文本]"/>
      <dgm:spPr/>
      <dgm:t>
        <a:bodyPr/>
        <a:lstStyle/>
        <a:p>
          <a:r>
            <a:rPr lang="zh-CN" altLang="en-US" dirty="0"/>
            <a:t>根据业务编造文本 </a:t>
          </a:r>
          <a:r>
            <a:rPr lang="en-US" altLang="zh-CN" dirty="0"/>
            <a:t>or</a:t>
          </a:r>
          <a:r>
            <a:rPr lang="zh-CN" altLang="en-US" dirty="0"/>
            <a:t> 保持表格结构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TabLLM</a:t>
          </a:r>
          <a:endParaRPr lang="zh-CN" altLang="en-US" dirty="0"/>
        </a:p>
      </dgm:t>
    </dgm:pt>
    <dgm:pt modelId="{A9BC27A1-F2CB-F043-895D-1AEAD67933F1}" type="par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7A62E2EE-4595-A94B-A960-8FD339C9D6D9}" type="sib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03B13E66-ED54-5942-827C-A8A781608D4F}">
      <dgm:prSet phldrT="[文本]"/>
      <dgm:spPr/>
      <dgm:t>
        <a:bodyPr/>
        <a:lstStyle/>
        <a:p>
          <a:r>
            <a:rPr lang="zh-CN" altLang="en-US" dirty="0"/>
            <a:t>文档</a:t>
          </a:r>
        </a:p>
      </dgm:t>
    </dgm:pt>
    <dgm:pt modelId="{AF66FD29-2C92-F24F-A908-B9D7C5C35D5D}" type="par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2DDA3EE-F990-964C-B3F9-771529B2E073}" type="sib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739798E-06A2-4D46-920D-1A61B73496EF}">
      <dgm:prSet phldrT="[文本]"/>
      <dgm:spPr/>
      <dgm:t>
        <a:bodyPr/>
        <a:lstStyle/>
        <a:p>
          <a:r>
            <a:rPr lang="zh-CN" altLang="en-US" dirty="0"/>
            <a:t>分割粒度</a:t>
          </a:r>
        </a:p>
      </dgm:t>
    </dgm:pt>
    <dgm:pt modelId="{92F68D20-A692-CB47-9A40-12CF0C5D0BA3}" type="par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29EDAB85-F916-B544-9E52-B6AE5A452679}" type="sib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7FBA16C2-9469-354F-A8B8-1E5EFE1B48AA}">
      <dgm:prSet phldrT="[文本]"/>
      <dgm:spPr/>
      <dgm:t>
        <a:bodyPr/>
        <a:lstStyle/>
        <a:p>
          <a:r>
            <a:rPr lang="zh-CN" altLang="en-US" dirty="0"/>
            <a:t>摘要 </a:t>
          </a:r>
          <a:r>
            <a:rPr lang="en-US" altLang="zh-CN" dirty="0"/>
            <a:t>or</a:t>
          </a:r>
          <a:r>
            <a:rPr lang="zh-CN" altLang="en-US" dirty="0"/>
            <a:t> 原文</a:t>
          </a:r>
        </a:p>
      </dgm:t>
    </dgm:pt>
    <dgm:pt modelId="{1935DDEE-A5DF-7541-ADB3-05BE4473C770}" type="par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DED74BC4-9CBC-E64F-9628-B8DB4F7FBDC3}" type="sib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EF14A34E-DE57-1D46-8CAC-239BC96DA3BF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02F7C7E8-C1F0-0C40-B655-74BD0E3C1F00}" type="par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F3D63CB6-095A-1042-82EC-CB84872960FC}" type="sib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1E387E5E-DB79-054E-82D1-178EA1F206EB}">
      <dgm:prSet phldrT="[文本]"/>
      <dgm:spPr/>
      <dgm:t>
        <a:bodyPr/>
        <a:lstStyle/>
        <a:p>
          <a:r>
            <a:rPr lang="zh-CN" altLang="en-US" dirty="0"/>
            <a:t>知识图谱生成本身就是难点</a:t>
          </a:r>
        </a:p>
      </dgm:t>
    </dgm:pt>
    <dgm:pt modelId="{2341F87D-6175-AC45-9FA1-FF969D662975}" type="par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23EA71D4-F072-6D43-A62B-C07ED4AEBA91}" type="sib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383BC9AF-3A62-6444-BA50-A5B31C8E76B6}">
      <dgm:prSet phldrT="[文本]"/>
      <dgm:spPr/>
      <dgm:t>
        <a:bodyPr/>
        <a:lstStyle/>
        <a:p>
          <a:r>
            <a:rPr lang="zh-CN" altLang="en-US" dirty="0"/>
            <a:t>要求模型推理</a:t>
          </a:r>
          <a:r>
            <a:rPr lang="en-US" altLang="zh-CN" dirty="0"/>
            <a:t>/</a:t>
          </a:r>
          <a:r>
            <a:rPr lang="zh-CN" altLang="en-US" dirty="0"/>
            <a:t>计算能力强</a:t>
          </a:r>
        </a:p>
      </dgm:t>
    </dgm:pt>
    <dgm:pt modelId="{F57ACC11-942A-F148-9D9C-7730CF8C7994}" type="par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ED3AD8A2-C881-1346-8C5B-578BAC666E66}" type="sib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3E855008-3FE1-2749-BF49-0267903D4070}">
      <dgm:prSet phldrT="[文本]"/>
      <dgm:spPr/>
      <dgm:t>
        <a:bodyPr/>
        <a:lstStyle/>
        <a:p>
          <a:r>
            <a:rPr lang="zh-CN" altLang="en-US" dirty="0"/>
            <a:t>适合多主体关系的问答</a:t>
          </a:r>
        </a:p>
      </dgm:t>
    </dgm:pt>
    <dgm:pt modelId="{9FEF809A-2835-AE40-BAF9-A97A2E9B5770}" type="par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B39332C3-F80D-424D-A758-1D86CD9370E8}" type="sib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4A9FE41F-43C3-7749-8019-4124E335737C}">
      <dgm:prSet phldrT="[文本]"/>
      <dgm:spPr/>
      <dgm:t>
        <a:bodyPr/>
        <a:lstStyle/>
        <a:p>
          <a:r>
            <a:rPr lang="zh-CN" altLang="en-US" dirty="0"/>
            <a:t>适合单主体问答</a:t>
          </a:r>
        </a:p>
      </dgm:t>
    </dgm:pt>
    <dgm:pt modelId="{23123795-62F0-6B46-AE80-ADBA9C234C2A}" type="par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89174A48-9D85-0C41-AABE-E5081B5181F6}" type="sib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FC1A91EF-DC52-E24B-9234-5DA43BD8D950}" type="pres">
      <dgm:prSet presAssocID="{F872C8A3-CE8F-3144-9FFF-FF398E10F2B4}" presName="Name0" presStyleCnt="0">
        <dgm:presLayoutVars>
          <dgm:dir/>
          <dgm:animLvl val="lvl"/>
          <dgm:resizeHandles val="exact"/>
        </dgm:presLayoutVars>
      </dgm:prSet>
      <dgm:spPr/>
    </dgm:pt>
    <dgm:pt modelId="{0F6A3DD1-ADCA-874A-81CE-0692199D2D1F}" type="pres">
      <dgm:prSet presAssocID="{C0846851-ACF6-5D47-A0DB-CC00FD83B479}" presName="linNode" presStyleCnt="0"/>
      <dgm:spPr/>
    </dgm:pt>
    <dgm:pt modelId="{E7BF326D-9C47-7943-801C-48B838188739}" type="pres">
      <dgm:prSet presAssocID="{C0846851-ACF6-5D47-A0DB-CC00FD83B4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48E9DD-5433-C143-8DBA-943754E8C815}" type="pres">
      <dgm:prSet presAssocID="{C0846851-ACF6-5D47-A0DB-CC00FD83B479}" presName="descendantText" presStyleLbl="alignAccFollowNode1" presStyleIdx="0" presStyleCnt="3">
        <dgm:presLayoutVars>
          <dgm:bulletEnabled val="1"/>
        </dgm:presLayoutVars>
      </dgm:prSet>
      <dgm:spPr/>
    </dgm:pt>
    <dgm:pt modelId="{F5C33467-0DED-AC4B-B87D-F239E4F6D030}" type="pres">
      <dgm:prSet presAssocID="{DABBDD7D-DC81-944C-AED1-2093963EEF09}" presName="sp" presStyleCnt="0"/>
      <dgm:spPr/>
    </dgm:pt>
    <dgm:pt modelId="{E3E725A9-9B87-554D-8453-F68DBCB267FC}" type="pres">
      <dgm:prSet presAssocID="{03B13E66-ED54-5942-827C-A8A781608D4F}" presName="linNode" presStyleCnt="0"/>
      <dgm:spPr/>
    </dgm:pt>
    <dgm:pt modelId="{6C625909-F8E4-C24E-901E-AA511F8F9CD1}" type="pres">
      <dgm:prSet presAssocID="{03B13E66-ED54-5942-827C-A8A781608D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22E4B3-6CC7-BA48-85CF-5E63C049E1F4}" type="pres">
      <dgm:prSet presAssocID="{03B13E66-ED54-5942-827C-A8A781608D4F}" presName="descendantText" presStyleLbl="alignAccFollowNode1" presStyleIdx="1" presStyleCnt="3">
        <dgm:presLayoutVars>
          <dgm:bulletEnabled val="1"/>
        </dgm:presLayoutVars>
      </dgm:prSet>
      <dgm:spPr/>
    </dgm:pt>
    <dgm:pt modelId="{ECBA3E6D-8EF5-2841-95E4-E320CC737812}" type="pres">
      <dgm:prSet presAssocID="{32DDA3EE-F990-964C-B3F9-771529B2E073}" presName="sp" presStyleCnt="0"/>
      <dgm:spPr/>
    </dgm:pt>
    <dgm:pt modelId="{6A69886D-FA63-8D41-B120-C3CDCE59A043}" type="pres">
      <dgm:prSet presAssocID="{EF14A34E-DE57-1D46-8CAC-239BC96DA3BF}" presName="linNode" presStyleCnt="0"/>
      <dgm:spPr/>
    </dgm:pt>
    <dgm:pt modelId="{30602E61-D5EE-2B42-A17D-ED2030FA446C}" type="pres">
      <dgm:prSet presAssocID="{EF14A34E-DE57-1D46-8CAC-239BC96DA3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B8E3E1-089D-AB4E-A20E-9DA371D83A5E}" type="pres">
      <dgm:prSet presAssocID="{EF14A34E-DE57-1D46-8CAC-239BC96DA3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707C01-3870-E242-B1A4-55136D1B8703}" type="presOf" srcId="{03B13E66-ED54-5942-827C-A8A781608D4F}" destId="{6C625909-F8E4-C24E-901E-AA511F8F9CD1}" srcOrd="0" destOrd="0" presId="urn:microsoft.com/office/officeart/2005/8/layout/vList5"/>
    <dgm:cxn modelId="{42044F30-CD44-CD42-BE6B-DBCB247BA492}" type="presOf" srcId="{4A9FE41F-43C3-7749-8019-4124E335737C}" destId="{6F48E9DD-5433-C143-8DBA-943754E8C815}" srcOrd="0" destOrd="0" presId="urn:microsoft.com/office/officeart/2005/8/layout/vList5"/>
    <dgm:cxn modelId="{8A855F33-4EB4-EF45-AB32-D2EDC1528B2D}" type="presOf" srcId="{7FBA16C2-9469-354F-A8B8-1E5EFE1B48AA}" destId="{2B22E4B3-6CC7-BA48-85CF-5E63C049E1F4}" srcOrd="0" destOrd="1" presId="urn:microsoft.com/office/officeart/2005/8/layout/vList5"/>
    <dgm:cxn modelId="{D872D339-035C-C442-8496-6C58B0528E7C}" type="presOf" srcId="{138BA447-AE58-D949-8C31-1787585B7F15}" destId="{6F48E9DD-5433-C143-8DBA-943754E8C815}" srcOrd="0" destOrd="1" presId="urn:microsoft.com/office/officeart/2005/8/layout/vList5"/>
    <dgm:cxn modelId="{1E4AE239-AB67-414C-9601-6B5838ACCAD9}" type="presOf" srcId="{383BC9AF-3A62-6444-BA50-A5B31C8E76B6}" destId="{2B22E4B3-6CC7-BA48-85CF-5E63C049E1F4}" srcOrd="0" destOrd="2" presId="urn:microsoft.com/office/officeart/2005/8/layout/vList5"/>
    <dgm:cxn modelId="{1E2F5A41-8288-4545-8ACB-06C43C092899}" type="presOf" srcId="{3E855008-3FE1-2749-BF49-0267903D4070}" destId="{01B8E3E1-089D-AB4E-A20E-9DA371D83A5E}" srcOrd="0" destOrd="0" presId="urn:microsoft.com/office/officeart/2005/8/layout/vList5"/>
    <dgm:cxn modelId="{D3803259-3142-8D4F-BE04-832F9B4D10ED}" srcId="{C0846851-ACF6-5D47-A0DB-CC00FD83B479}" destId="{138BA447-AE58-D949-8C31-1787585B7F15}" srcOrd="1" destOrd="0" parTransId="{A9BC27A1-F2CB-F043-895D-1AEAD67933F1}" sibTransId="{7A62E2EE-4595-A94B-A960-8FD339C9D6D9}"/>
    <dgm:cxn modelId="{9240DB5B-04B6-4540-A98B-4CAD569CD949}" srcId="{EF14A34E-DE57-1D46-8CAC-239BC96DA3BF}" destId="{1E387E5E-DB79-054E-82D1-178EA1F206EB}" srcOrd="1" destOrd="0" parTransId="{2341F87D-6175-AC45-9FA1-FF969D662975}" sibTransId="{23EA71D4-F072-6D43-A62B-C07ED4AEBA91}"/>
    <dgm:cxn modelId="{C36AD464-78BE-C748-9BC1-566540553C44}" srcId="{F872C8A3-CE8F-3144-9FFF-FF398E10F2B4}" destId="{03B13E66-ED54-5942-827C-A8A781608D4F}" srcOrd="1" destOrd="0" parTransId="{AF66FD29-2C92-F24F-A908-B9D7C5C35D5D}" sibTransId="{32DDA3EE-F990-964C-B3F9-771529B2E073}"/>
    <dgm:cxn modelId="{BE32C673-2A5B-224D-8436-CE3ACA01973B}" srcId="{03B13E66-ED54-5942-827C-A8A781608D4F}" destId="{3739798E-06A2-4D46-920D-1A61B73496EF}" srcOrd="0" destOrd="0" parTransId="{92F68D20-A692-CB47-9A40-12CF0C5D0BA3}" sibTransId="{29EDAB85-F916-B544-9E52-B6AE5A452679}"/>
    <dgm:cxn modelId="{71DCC17B-6673-8342-A3FA-198376139FE5}" type="presOf" srcId="{C0846851-ACF6-5D47-A0DB-CC00FD83B479}" destId="{E7BF326D-9C47-7943-801C-48B838188739}" srcOrd="0" destOrd="0" presId="urn:microsoft.com/office/officeart/2005/8/layout/vList5"/>
    <dgm:cxn modelId="{35D29386-106B-B643-AF05-F68394007C35}" type="presOf" srcId="{EF14A34E-DE57-1D46-8CAC-239BC96DA3BF}" destId="{30602E61-D5EE-2B42-A17D-ED2030FA446C}" srcOrd="0" destOrd="0" presId="urn:microsoft.com/office/officeart/2005/8/layout/vList5"/>
    <dgm:cxn modelId="{44056A8B-BDF5-A54F-A505-4E07A4BA996F}" srcId="{F872C8A3-CE8F-3144-9FFF-FF398E10F2B4}" destId="{EF14A34E-DE57-1D46-8CAC-239BC96DA3BF}" srcOrd="2" destOrd="0" parTransId="{02F7C7E8-C1F0-0C40-B655-74BD0E3C1F00}" sibTransId="{F3D63CB6-095A-1042-82EC-CB84872960FC}"/>
    <dgm:cxn modelId="{D4A6D192-F929-BC42-B1A8-8ADB77ADA5B6}" type="presOf" srcId="{F872C8A3-CE8F-3144-9FFF-FF398E10F2B4}" destId="{FC1A91EF-DC52-E24B-9234-5DA43BD8D950}" srcOrd="0" destOrd="0" presId="urn:microsoft.com/office/officeart/2005/8/layout/vList5"/>
    <dgm:cxn modelId="{DA6BEAA3-2610-DF45-8BC0-F13B67D11C99}" srcId="{C0846851-ACF6-5D47-A0DB-CC00FD83B479}" destId="{4A9FE41F-43C3-7749-8019-4124E335737C}" srcOrd="0" destOrd="0" parTransId="{23123795-62F0-6B46-AE80-ADBA9C234C2A}" sibTransId="{89174A48-9D85-0C41-AABE-E5081B5181F6}"/>
    <dgm:cxn modelId="{C7EB94AB-A082-9746-88F3-BEB4BDC8C401}" srcId="{EF14A34E-DE57-1D46-8CAC-239BC96DA3BF}" destId="{3E855008-3FE1-2749-BF49-0267903D4070}" srcOrd="0" destOrd="0" parTransId="{9FEF809A-2835-AE40-BAF9-A97A2E9B5770}" sibTransId="{B39332C3-F80D-424D-A758-1D86CD9370E8}"/>
    <dgm:cxn modelId="{82F946B9-0572-B144-B974-22A1AD2A0DB5}" srcId="{03B13E66-ED54-5942-827C-A8A781608D4F}" destId="{7FBA16C2-9469-354F-A8B8-1E5EFE1B48AA}" srcOrd="1" destOrd="0" parTransId="{1935DDEE-A5DF-7541-ADB3-05BE4473C770}" sibTransId="{DED74BC4-9CBC-E64F-9628-B8DB4F7FBDC3}"/>
    <dgm:cxn modelId="{D5C0EDC5-FA53-6B44-8A25-282B6710266E}" type="presOf" srcId="{3739798E-06A2-4D46-920D-1A61B73496EF}" destId="{2B22E4B3-6CC7-BA48-85CF-5E63C049E1F4}" srcOrd="0" destOrd="0" presId="urn:microsoft.com/office/officeart/2005/8/layout/vList5"/>
    <dgm:cxn modelId="{99E6BEDB-AB6C-3047-B459-F722028C44F3}" srcId="{F872C8A3-CE8F-3144-9FFF-FF398E10F2B4}" destId="{C0846851-ACF6-5D47-A0DB-CC00FD83B479}" srcOrd="0" destOrd="0" parTransId="{C6513DC4-1C6A-5547-860D-B1780DF5F71C}" sibTransId="{DABBDD7D-DC81-944C-AED1-2093963EEF09}"/>
    <dgm:cxn modelId="{9FE945DF-8F0C-A746-97B5-BF9D322B5958}" type="presOf" srcId="{1E387E5E-DB79-054E-82D1-178EA1F206EB}" destId="{01B8E3E1-089D-AB4E-A20E-9DA371D83A5E}" srcOrd="0" destOrd="1" presId="urn:microsoft.com/office/officeart/2005/8/layout/vList5"/>
    <dgm:cxn modelId="{5B65C8EC-530D-7142-AEB8-4BDE828F486D}" srcId="{03B13E66-ED54-5942-827C-A8A781608D4F}" destId="{383BC9AF-3A62-6444-BA50-A5B31C8E76B6}" srcOrd="2" destOrd="0" parTransId="{F57ACC11-942A-F148-9D9C-7730CF8C7994}" sibTransId="{ED3AD8A2-C881-1346-8C5B-578BAC666E66}"/>
    <dgm:cxn modelId="{04027B70-E447-7C43-9E62-C5C79111A412}" type="presParOf" srcId="{FC1A91EF-DC52-E24B-9234-5DA43BD8D950}" destId="{0F6A3DD1-ADCA-874A-81CE-0692199D2D1F}" srcOrd="0" destOrd="0" presId="urn:microsoft.com/office/officeart/2005/8/layout/vList5"/>
    <dgm:cxn modelId="{8C43349C-44E3-714E-92A3-5E65D23D5AE9}" type="presParOf" srcId="{0F6A3DD1-ADCA-874A-81CE-0692199D2D1F}" destId="{E7BF326D-9C47-7943-801C-48B838188739}" srcOrd="0" destOrd="0" presId="urn:microsoft.com/office/officeart/2005/8/layout/vList5"/>
    <dgm:cxn modelId="{C2832301-26FD-0A4C-9D8A-46BBE69F132F}" type="presParOf" srcId="{0F6A3DD1-ADCA-874A-81CE-0692199D2D1F}" destId="{6F48E9DD-5433-C143-8DBA-943754E8C815}" srcOrd="1" destOrd="0" presId="urn:microsoft.com/office/officeart/2005/8/layout/vList5"/>
    <dgm:cxn modelId="{79983C22-08E8-034E-8296-AB1C1D6E5FB5}" type="presParOf" srcId="{FC1A91EF-DC52-E24B-9234-5DA43BD8D950}" destId="{F5C33467-0DED-AC4B-B87D-F239E4F6D030}" srcOrd="1" destOrd="0" presId="urn:microsoft.com/office/officeart/2005/8/layout/vList5"/>
    <dgm:cxn modelId="{15B5329C-E16E-BB4C-B1EE-9EF79E8FD8F6}" type="presParOf" srcId="{FC1A91EF-DC52-E24B-9234-5DA43BD8D950}" destId="{E3E725A9-9B87-554D-8453-F68DBCB267FC}" srcOrd="2" destOrd="0" presId="urn:microsoft.com/office/officeart/2005/8/layout/vList5"/>
    <dgm:cxn modelId="{7C42D77E-EF8A-894C-AA7D-1C131D974834}" type="presParOf" srcId="{E3E725A9-9B87-554D-8453-F68DBCB267FC}" destId="{6C625909-F8E4-C24E-901E-AA511F8F9CD1}" srcOrd="0" destOrd="0" presId="urn:microsoft.com/office/officeart/2005/8/layout/vList5"/>
    <dgm:cxn modelId="{1D7F5B0C-1E59-9D49-B7C4-AE3A8B3D1482}" type="presParOf" srcId="{E3E725A9-9B87-554D-8453-F68DBCB267FC}" destId="{2B22E4B3-6CC7-BA48-85CF-5E63C049E1F4}" srcOrd="1" destOrd="0" presId="urn:microsoft.com/office/officeart/2005/8/layout/vList5"/>
    <dgm:cxn modelId="{42CAC070-DE35-A24C-9CF3-F86FD39B0CA8}" type="presParOf" srcId="{FC1A91EF-DC52-E24B-9234-5DA43BD8D950}" destId="{ECBA3E6D-8EF5-2841-95E4-E320CC737812}" srcOrd="3" destOrd="0" presId="urn:microsoft.com/office/officeart/2005/8/layout/vList5"/>
    <dgm:cxn modelId="{B1845A87-052A-0940-B6B3-B2FA6F4C77BE}" type="presParOf" srcId="{FC1A91EF-DC52-E24B-9234-5DA43BD8D950}" destId="{6A69886D-FA63-8D41-B120-C3CDCE59A043}" srcOrd="4" destOrd="0" presId="urn:microsoft.com/office/officeart/2005/8/layout/vList5"/>
    <dgm:cxn modelId="{C5D6DAC4-FA3C-794B-9BDE-3BB6B70AF60E}" type="presParOf" srcId="{6A69886D-FA63-8D41-B120-C3CDCE59A043}" destId="{30602E61-D5EE-2B42-A17D-ED2030FA446C}" srcOrd="0" destOrd="0" presId="urn:microsoft.com/office/officeart/2005/8/layout/vList5"/>
    <dgm:cxn modelId="{A986FA7A-DE63-3541-91BA-0874E7910D3C}" type="presParOf" srcId="{6A69886D-FA63-8D41-B120-C3CDCE59A043}" destId="{01B8E3E1-089D-AB4E-A20E-9DA371D83A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53EC97-FAEA-D140-9A73-4CFC3BCCD331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B7E0E0-2F3E-114C-9DA7-13D593E08C38}">
      <dgm:prSet phldrT="[文本]"/>
      <dgm:spPr/>
      <dgm:t>
        <a:bodyPr/>
        <a:lstStyle/>
        <a:p>
          <a:r>
            <a:rPr lang="zh-CN" altLang="en-US" dirty="0"/>
            <a:t>内存式</a:t>
          </a:r>
        </a:p>
      </dgm:t>
    </dgm:pt>
    <dgm:pt modelId="{C035252A-5283-BD47-92D6-8DE08BF70803}" type="par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290440DF-6D53-6640-B171-6944D3894CB9}" type="sib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79C0C9E0-CCD7-F34F-9C41-B9F8F8C1A577}">
      <dgm:prSet phldrT="[文本]"/>
      <dgm:spPr/>
      <dgm:t>
        <a:bodyPr/>
        <a:lstStyle/>
        <a:p>
          <a:r>
            <a:rPr lang="zh-CN" altLang="en-US" dirty="0"/>
            <a:t>业务限制大，前置标量检索多</a:t>
          </a:r>
        </a:p>
      </dgm:t>
    </dgm:pt>
    <dgm:pt modelId="{B7A8D8D3-A8AD-C341-95AB-7C39CD0ACE80}" type="par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B9C7BF50-666E-6C45-9FAB-BA0C86082BE4}" type="sib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E19B43BE-51B8-2C45-8D4E-A062DB4FF140}">
      <dgm:prSet phldrT="[文本]"/>
      <dgm:spPr/>
      <dgm:t>
        <a:bodyPr/>
        <a:lstStyle/>
        <a:p>
          <a:r>
            <a:rPr lang="zh-CN" altLang="en-US" dirty="0"/>
            <a:t>中间件</a:t>
          </a:r>
        </a:p>
      </dgm:t>
    </dgm:pt>
    <dgm:pt modelId="{3CFE1F5F-CBE8-FB49-A13E-7E3538941DA7}" type="par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BE1D4A32-07B9-414F-81FB-EE8B12C8FE3A}" type="sib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9605B85F-E152-5049-9B44-188587D54777}">
      <dgm:prSet phldrT="[文本]"/>
      <dgm:spPr/>
      <dgm:t>
        <a:bodyPr/>
        <a:lstStyle/>
        <a:p>
          <a:r>
            <a:rPr lang="zh-CN" altLang="en-US" dirty="0"/>
            <a:t>增加中间件维护成本</a:t>
          </a:r>
        </a:p>
      </dgm:t>
    </dgm:pt>
    <dgm:pt modelId="{28E77AA2-24CA-4144-9321-308AD582EC14}" type="par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B3B4BDE0-3121-204E-A88B-1B39AD3E9BF1}" type="sib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6A376943-0F21-F147-9392-F41E46295D72}">
      <dgm:prSet phldrT="[文本]"/>
      <dgm:spPr/>
      <dgm:t>
        <a:bodyPr/>
        <a:lstStyle/>
        <a:p>
          <a:r>
            <a:rPr lang="zh-CN" altLang="en-US" dirty="0"/>
            <a:t>诸多数据库选型困难（原生刚开始发展，插件式性能不高）</a:t>
          </a:r>
        </a:p>
      </dgm:t>
    </dgm:pt>
    <dgm:pt modelId="{11A50C18-11A0-C647-BE5C-86C365E36420}" type="par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60B11A1A-614D-4B40-8254-5B36635E0DB0}" type="sib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FC76BE83-61EB-9241-B16B-E10FC1658DF1}">
      <dgm:prSet phldrT="[文本]"/>
      <dgm:spPr/>
      <dgm:t>
        <a:bodyPr/>
        <a:lstStyle/>
        <a:p>
          <a:r>
            <a:rPr lang="zh-CN" altLang="en-US" dirty="0"/>
            <a:t>降低中间件维护成本</a:t>
          </a:r>
        </a:p>
      </dgm:t>
    </dgm:pt>
    <dgm:pt modelId="{6C84F674-3B6B-924D-9F7B-0F3927EDE5B6}" type="par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44CBE785-961C-2448-AF89-C7FF2BD47B7F}" type="sib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D2FD4173-1139-324C-94D1-F30F8290D7ED}">
      <dgm:prSet phldrT="[文本]"/>
      <dgm:spPr/>
      <dgm:t>
        <a:bodyPr/>
        <a:lstStyle/>
        <a:p>
          <a:r>
            <a:rPr lang="zh-CN" altLang="en-US" dirty="0"/>
            <a:t>适合大量数据业务筛选后变少量数据</a:t>
          </a:r>
        </a:p>
      </dgm:t>
    </dgm:pt>
    <dgm:pt modelId="{0D9744C9-2411-8641-9D46-B257CB7001BC}" type="par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127831DC-EA4D-A548-88CC-50A3E2E79102}" type="sib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48CE740D-1964-9241-9D84-0FE0500E6FB6}">
      <dgm:prSet phldrT="[文本]"/>
      <dgm:spPr/>
      <dgm:t>
        <a:bodyPr/>
        <a:lstStyle/>
        <a:p>
          <a:r>
            <a:rPr lang="zh-CN" altLang="en-US" dirty="0"/>
            <a:t>适合向量召回优先</a:t>
          </a:r>
        </a:p>
      </dgm:t>
    </dgm:pt>
    <dgm:pt modelId="{54BE2852-6679-5B4F-AEB0-35AAB92A4713}" type="par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5B5AD73D-5918-EA4B-BE3C-1747CD997364}" type="sib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7929179A-1096-484D-9C4C-89F266943E6E}" type="pres">
      <dgm:prSet presAssocID="{C653EC97-FAEA-D140-9A73-4CFC3BCCD331}" presName="Name0" presStyleCnt="0">
        <dgm:presLayoutVars>
          <dgm:dir/>
          <dgm:animLvl val="lvl"/>
          <dgm:resizeHandles val="exact"/>
        </dgm:presLayoutVars>
      </dgm:prSet>
      <dgm:spPr/>
    </dgm:pt>
    <dgm:pt modelId="{F3D85C72-E1AD-A048-AD1F-C69957748556}" type="pres">
      <dgm:prSet presAssocID="{6BB7E0E0-2F3E-114C-9DA7-13D593E08C38}" presName="linNode" presStyleCnt="0"/>
      <dgm:spPr/>
    </dgm:pt>
    <dgm:pt modelId="{1876F3B7-9B15-8B4D-AE20-DBA707C94503}" type="pres">
      <dgm:prSet presAssocID="{6BB7E0E0-2F3E-114C-9DA7-13D593E08C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22471E-9E32-CA4D-A5C7-89FA1E3E954E}" type="pres">
      <dgm:prSet presAssocID="{6BB7E0E0-2F3E-114C-9DA7-13D593E08C38}" presName="descendantText" presStyleLbl="alignAccFollowNode1" presStyleIdx="0" presStyleCnt="2">
        <dgm:presLayoutVars>
          <dgm:bulletEnabled val="1"/>
        </dgm:presLayoutVars>
      </dgm:prSet>
      <dgm:spPr/>
    </dgm:pt>
    <dgm:pt modelId="{74C033D4-ADFC-6E47-96A4-A4CE2F73D6FE}" type="pres">
      <dgm:prSet presAssocID="{290440DF-6D53-6640-B171-6944D3894CB9}" presName="sp" presStyleCnt="0"/>
      <dgm:spPr/>
    </dgm:pt>
    <dgm:pt modelId="{8BA1A6DA-D2BB-4848-8E9C-518C49969BF0}" type="pres">
      <dgm:prSet presAssocID="{E19B43BE-51B8-2C45-8D4E-A062DB4FF140}" presName="linNode" presStyleCnt="0"/>
      <dgm:spPr/>
    </dgm:pt>
    <dgm:pt modelId="{BE4259B9-18D8-B549-81F1-BE9EC66B74B6}" type="pres">
      <dgm:prSet presAssocID="{E19B43BE-51B8-2C45-8D4E-A062DB4FF1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5994C1-E741-C44A-A630-0553683C6EE5}" type="pres">
      <dgm:prSet presAssocID="{E19B43BE-51B8-2C45-8D4E-A062DB4FF1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1FB307-0D9B-6F49-9F26-BD93F1A4C965}" type="presOf" srcId="{C653EC97-FAEA-D140-9A73-4CFC3BCCD331}" destId="{7929179A-1096-484D-9C4C-89F266943E6E}" srcOrd="0" destOrd="0" presId="urn:microsoft.com/office/officeart/2005/8/layout/vList5"/>
    <dgm:cxn modelId="{250E4124-A62A-6D44-995D-48F81965E2D6}" srcId="{E19B43BE-51B8-2C45-8D4E-A062DB4FF140}" destId="{6A376943-0F21-F147-9392-F41E46295D72}" srcOrd="1" destOrd="0" parTransId="{11A50C18-11A0-C647-BE5C-86C365E36420}" sibTransId="{60B11A1A-614D-4B40-8254-5B36635E0DB0}"/>
    <dgm:cxn modelId="{F87C3B30-7236-764C-8A2F-2519E0217BB3}" type="presOf" srcId="{79C0C9E0-CCD7-F34F-9C41-B9F8F8C1A577}" destId="{E422471E-9E32-CA4D-A5C7-89FA1E3E954E}" srcOrd="0" destOrd="1" presId="urn:microsoft.com/office/officeart/2005/8/layout/vList5"/>
    <dgm:cxn modelId="{1965FD45-3856-F74C-9213-3C62249F6D36}" type="presOf" srcId="{E19B43BE-51B8-2C45-8D4E-A062DB4FF140}" destId="{BE4259B9-18D8-B549-81F1-BE9EC66B74B6}" srcOrd="0" destOrd="0" presId="urn:microsoft.com/office/officeart/2005/8/layout/vList5"/>
    <dgm:cxn modelId="{A9FFD24C-8ECC-344D-A426-056FD82996A1}" type="presOf" srcId="{6BB7E0E0-2F3E-114C-9DA7-13D593E08C38}" destId="{1876F3B7-9B15-8B4D-AE20-DBA707C94503}" srcOrd="0" destOrd="0" presId="urn:microsoft.com/office/officeart/2005/8/layout/vList5"/>
    <dgm:cxn modelId="{86FB396D-485E-F642-A3CB-7785E3851D43}" srcId="{C653EC97-FAEA-D140-9A73-4CFC3BCCD331}" destId="{6BB7E0E0-2F3E-114C-9DA7-13D593E08C38}" srcOrd="0" destOrd="0" parTransId="{C035252A-5283-BD47-92D6-8DE08BF70803}" sibTransId="{290440DF-6D53-6640-B171-6944D3894CB9}"/>
    <dgm:cxn modelId="{DE2D2593-B92C-874B-8109-FF1E4514745A}" type="presOf" srcId="{48CE740D-1964-9241-9D84-0FE0500E6FB6}" destId="{D85994C1-E741-C44A-A630-0553683C6EE5}" srcOrd="0" destOrd="2" presId="urn:microsoft.com/office/officeart/2005/8/layout/vList5"/>
    <dgm:cxn modelId="{D1C58BA6-3159-224F-9D06-8E31C61FFE5C}" type="presOf" srcId="{D2FD4173-1139-324C-94D1-F30F8290D7ED}" destId="{E422471E-9E32-CA4D-A5C7-89FA1E3E954E}" srcOrd="0" destOrd="2" presId="urn:microsoft.com/office/officeart/2005/8/layout/vList5"/>
    <dgm:cxn modelId="{E7705EC0-C544-3C46-A2D7-A2C7A437312F}" srcId="{C653EC97-FAEA-D140-9A73-4CFC3BCCD331}" destId="{E19B43BE-51B8-2C45-8D4E-A062DB4FF140}" srcOrd="1" destOrd="0" parTransId="{3CFE1F5F-CBE8-FB49-A13E-7E3538941DA7}" sibTransId="{BE1D4A32-07B9-414F-81FB-EE8B12C8FE3A}"/>
    <dgm:cxn modelId="{464C13C6-C4E7-3849-8D76-68E717EF22F5}" srcId="{6BB7E0E0-2F3E-114C-9DA7-13D593E08C38}" destId="{FC76BE83-61EB-9241-B16B-E10FC1658DF1}" srcOrd="0" destOrd="0" parTransId="{6C84F674-3B6B-924D-9F7B-0F3927EDE5B6}" sibTransId="{44CBE785-961C-2448-AF89-C7FF2BD47B7F}"/>
    <dgm:cxn modelId="{5BFB02CF-BEC3-8E41-A704-D651F75474BF}" type="presOf" srcId="{6A376943-0F21-F147-9392-F41E46295D72}" destId="{D85994C1-E741-C44A-A630-0553683C6EE5}" srcOrd="0" destOrd="1" presId="urn:microsoft.com/office/officeart/2005/8/layout/vList5"/>
    <dgm:cxn modelId="{F6A8D2D6-0494-684C-A00D-3BF373F61775}" srcId="{E19B43BE-51B8-2C45-8D4E-A062DB4FF140}" destId="{48CE740D-1964-9241-9D84-0FE0500E6FB6}" srcOrd="2" destOrd="0" parTransId="{54BE2852-6679-5B4F-AEB0-35AAB92A4713}" sibTransId="{5B5AD73D-5918-EA4B-BE3C-1747CD997364}"/>
    <dgm:cxn modelId="{17A924DB-CF88-AB47-993B-902425FC0A97}" srcId="{E19B43BE-51B8-2C45-8D4E-A062DB4FF140}" destId="{9605B85F-E152-5049-9B44-188587D54777}" srcOrd="0" destOrd="0" parTransId="{28E77AA2-24CA-4144-9321-308AD582EC14}" sibTransId="{B3B4BDE0-3121-204E-A88B-1B39AD3E9BF1}"/>
    <dgm:cxn modelId="{5368AAE7-BB02-FD4C-B9D0-25568DC9EF6D}" type="presOf" srcId="{FC76BE83-61EB-9241-B16B-E10FC1658DF1}" destId="{E422471E-9E32-CA4D-A5C7-89FA1E3E954E}" srcOrd="0" destOrd="0" presId="urn:microsoft.com/office/officeart/2005/8/layout/vList5"/>
    <dgm:cxn modelId="{2EE94BEC-02C0-C94D-B1CC-F2C700B10E5A}" srcId="{6BB7E0E0-2F3E-114C-9DA7-13D593E08C38}" destId="{79C0C9E0-CCD7-F34F-9C41-B9F8F8C1A577}" srcOrd="1" destOrd="0" parTransId="{B7A8D8D3-A8AD-C341-95AB-7C39CD0ACE80}" sibTransId="{B9C7BF50-666E-6C45-9FAB-BA0C86082BE4}"/>
    <dgm:cxn modelId="{E9B9B5F3-0304-7E45-BE67-BA2A19E370D9}" srcId="{6BB7E0E0-2F3E-114C-9DA7-13D593E08C38}" destId="{D2FD4173-1139-324C-94D1-F30F8290D7ED}" srcOrd="2" destOrd="0" parTransId="{0D9744C9-2411-8641-9D46-B257CB7001BC}" sibTransId="{127831DC-EA4D-A548-88CC-50A3E2E79102}"/>
    <dgm:cxn modelId="{B45B7CFB-E4F5-FC43-B184-37095682AA2B}" type="presOf" srcId="{9605B85F-E152-5049-9B44-188587D54777}" destId="{D85994C1-E741-C44A-A630-0553683C6EE5}" srcOrd="0" destOrd="0" presId="urn:microsoft.com/office/officeart/2005/8/layout/vList5"/>
    <dgm:cxn modelId="{2AF0B7D5-3902-2143-8C40-6BDB7E8AA734}" type="presParOf" srcId="{7929179A-1096-484D-9C4C-89F266943E6E}" destId="{F3D85C72-E1AD-A048-AD1F-C69957748556}" srcOrd="0" destOrd="0" presId="urn:microsoft.com/office/officeart/2005/8/layout/vList5"/>
    <dgm:cxn modelId="{17DBB158-1DB5-8749-9EDE-120BC37B4882}" type="presParOf" srcId="{F3D85C72-E1AD-A048-AD1F-C69957748556}" destId="{1876F3B7-9B15-8B4D-AE20-DBA707C94503}" srcOrd="0" destOrd="0" presId="urn:microsoft.com/office/officeart/2005/8/layout/vList5"/>
    <dgm:cxn modelId="{A41D3B7A-B6B0-7D4D-888C-EDC283096843}" type="presParOf" srcId="{F3D85C72-E1AD-A048-AD1F-C69957748556}" destId="{E422471E-9E32-CA4D-A5C7-89FA1E3E954E}" srcOrd="1" destOrd="0" presId="urn:microsoft.com/office/officeart/2005/8/layout/vList5"/>
    <dgm:cxn modelId="{E828E44F-E780-4A49-ABD9-24F561EE9657}" type="presParOf" srcId="{7929179A-1096-484D-9C4C-89F266943E6E}" destId="{74C033D4-ADFC-6E47-96A4-A4CE2F73D6FE}" srcOrd="1" destOrd="0" presId="urn:microsoft.com/office/officeart/2005/8/layout/vList5"/>
    <dgm:cxn modelId="{E89746EC-884F-0449-9CA6-142EC62D3104}" type="presParOf" srcId="{7929179A-1096-484D-9C4C-89F266943E6E}" destId="{8BA1A6DA-D2BB-4848-8E9C-518C49969BF0}" srcOrd="2" destOrd="0" presId="urn:microsoft.com/office/officeart/2005/8/layout/vList5"/>
    <dgm:cxn modelId="{673D2CEC-AC03-9340-BCD8-FBFC2406845B}" type="presParOf" srcId="{8BA1A6DA-D2BB-4848-8E9C-518C49969BF0}" destId="{BE4259B9-18D8-B549-81F1-BE9EC66B74B6}" srcOrd="0" destOrd="0" presId="urn:microsoft.com/office/officeart/2005/8/layout/vList5"/>
    <dgm:cxn modelId="{5F745BEA-0671-A742-860B-414767FB78AF}" type="presParOf" srcId="{8BA1A6DA-D2BB-4848-8E9C-518C49969BF0}" destId="{D85994C1-E741-C44A-A630-0553683C6E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1F4A2-C20F-6749-8F81-17569B1DC2ED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C3CC5D-14DC-3947-B028-7365C268F9A0}">
      <dgm:prSet phldrT="[文本]"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136BE1BE-1EBA-0149-82A0-16E32884E3FE}" type="par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468AEC1C-E25D-CB40-87C5-8776D26D580E}" type="sib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3458AC15-E5C3-0845-B87A-13FFF4F3DC84}">
      <dgm:prSet phldrT="[文本]"/>
      <dgm:spPr/>
      <dgm:t>
        <a:bodyPr/>
        <a:lstStyle/>
        <a:p>
          <a:r>
            <a:rPr lang="zh-CN" altLang="en-US" dirty="0"/>
            <a:t>能接受较长时间响应的服务</a:t>
          </a:r>
        </a:p>
      </dgm:t>
    </dgm:pt>
    <dgm:pt modelId="{F4F1A428-92A2-B844-9159-8ABE7BBB4DBF}" type="par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57CC2F5F-08B0-6D4A-9467-3BC3B71866A2}" type="sib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C4A72C40-BCAB-D145-AD0F-05029DC6E282}">
      <dgm:prSet phldrT="[文本]"/>
      <dgm:spPr/>
      <dgm:t>
        <a:bodyPr/>
        <a:lstStyle/>
        <a:p>
          <a:r>
            <a:rPr lang="zh-CN" altLang="en-US" dirty="0"/>
            <a:t>期待多样的响应结果</a:t>
          </a:r>
        </a:p>
      </dgm:t>
    </dgm:pt>
    <dgm:pt modelId="{9F75027C-763F-C64A-89D0-05C29506174A}" type="par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0BDEBBE0-6B6D-E946-BD4F-286C034DA454}" type="sib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C9B63AE6-40B9-F049-8A14-6FEAA89D6A83}">
      <dgm:prSet phldrT="[文本]"/>
      <dgm:spPr/>
      <dgm:t>
        <a:bodyPr/>
        <a:lstStyle/>
        <a:p>
          <a:r>
            <a:rPr lang="en-US" altLang="zh-CN" dirty="0"/>
            <a:t>Q-Q</a:t>
          </a:r>
          <a:r>
            <a:rPr lang="zh-CN" altLang="en-US" dirty="0"/>
            <a:t> 匹配</a:t>
          </a:r>
          <a:endParaRPr lang="en-US" altLang="zh-CN" dirty="0"/>
        </a:p>
      </dgm:t>
    </dgm:pt>
    <dgm:pt modelId="{C2AD14F1-F34F-0A45-952A-E15E0EB17B04}" type="par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B450D9FC-B6F9-1649-9E72-432FB71756BA}" type="sib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D4C151A0-AF30-FC40-B7E6-100F243AD102}">
      <dgm:prSet phldrT="[文本]"/>
      <dgm:spPr/>
      <dgm:t>
        <a:bodyPr/>
        <a:lstStyle/>
        <a:p>
          <a:r>
            <a:rPr lang="zh-CN" altLang="en-US" dirty="0"/>
            <a:t>适合需快速响应服务</a:t>
          </a:r>
        </a:p>
      </dgm:t>
    </dgm:pt>
    <dgm:pt modelId="{5DE7CEBE-8AC7-034F-A80C-BE6736B3214A}" type="par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AE626345-AD5F-4D43-BE7A-2E5C7FFA8B2C}" type="sib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5819A211-35FC-604A-BC67-A670A063A752}">
      <dgm:prSet phldrT="[文本]"/>
      <dgm:spPr/>
      <dgm:t>
        <a:bodyPr/>
        <a:lstStyle/>
        <a:p>
          <a:r>
            <a:rPr lang="en-US" altLang="zh-CN" dirty="0"/>
            <a:t>Q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分开维护（</a:t>
          </a:r>
          <a:r>
            <a:rPr lang="en-US" altLang="zh-CN" dirty="0"/>
            <a:t>Q:A</a:t>
          </a:r>
          <a:r>
            <a:rPr lang="zh-CN" altLang="en-US" dirty="0"/>
            <a:t> </a:t>
          </a:r>
          <a:r>
            <a:rPr lang="en-US" altLang="zh-CN" dirty="0"/>
            <a:t>=</a:t>
          </a:r>
          <a:r>
            <a:rPr lang="zh-CN" altLang="en-US" dirty="0"/>
            <a:t> </a:t>
          </a:r>
          <a:r>
            <a:rPr lang="en-US" altLang="zh-CN" dirty="0"/>
            <a:t>1:1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M:N</a:t>
          </a:r>
          <a:r>
            <a:rPr lang="zh-CN" altLang="en-US" dirty="0"/>
            <a:t>）</a:t>
          </a:r>
        </a:p>
      </dgm:t>
    </dgm:pt>
    <dgm:pt modelId="{AF464AF2-D98B-A44E-A483-39ED588A8C09}" type="par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276FBC2B-01DC-2746-BF4A-DBEACD1C4FE0}" type="sib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B2A76560-4837-1945-A49E-4EB0E38099AD}">
      <dgm:prSet phldrT="[文本]"/>
      <dgm:spPr/>
      <dgm:t>
        <a:bodyPr/>
        <a:lstStyle/>
        <a:p>
          <a:r>
            <a:rPr lang="zh-CN" altLang="en-US" dirty="0"/>
            <a:t>对响应结果措辞要求不高</a:t>
          </a:r>
        </a:p>
      </dgm:t>
    </dgm:pt>
    <dgm:pt modelId="{AEA3119F-42E2-C94C-B4FD-43A01CB961AF}" type="par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415A0534-2E8A-6B4F-A4DC-F9B490D262E9}" type="sib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76D1B482-DCDA-9940-8904-2450B3E30510}">
      <dgm:prSet phldrT="[文本]"/>
      <dgm:spPr/>
      <dgm:t>
        <a:bodyPr/>
        <a:lstStyle/>
        <a:p>
          <a:r>
            <a:rPr lang="zh-CN" altLang="en-US" dirty="0"/>
            <a:t>对措辞高要求的服务要模板化 </a:t>
          </a:r>
          <a:r>
            <a:rPr lang="en-US" altLang="zh-CN" dirty="0"/>
            <a:t>A</a:t>
          </a:r>
          <a:endParaRPr lang="zh-CN" altLang="en-US" dirty="0"/>
        </a:p>
      </dgm:t>
    </dgm:pt>
    <dgm:pt modelId="{E84E5407-EB42-0549-B537-44C73FE7DA2D}" type="par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C80B6127-D43B-FE44-8E3F-E2E294684EC8}" type="sib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A85842D9-99C2-B641-8625-6C1A9E7C4CF8}" type="pres">
      <dgm:prSet presAssocID="{3191F4A2-C20F-6749-8F81-17569B1DC2ED}" presName="Name0" presStyleCnt="0">
        <dgm:presLayoutVars>
          <dgm:dir/>
          <dgm:animLvl val="lvl"/>
          <dgm:resizeHandles val="exact"/>
        </dgm:presLayoutVars>
      </dgm:prSet>
      <dgm:spPr/>
    </dgm:pt>
    <dgm:pt modelId="{BCBE3F37-3B0E-2747-957C-8D3F451C91FF}" type="pres">
      <dgm:prSet presAssocID="{25C3CC5D-14DC-3947-B028-7365C268F9A0}" presName="linNode" presStyleCnt="0"/>
      <dgm:spPr/>
    </dgm:pt>
    <dgm:pt modelId="{A2B63FC8-BE9F-3443-88CD-EBD8EC7D1096}" type="pres">
      <dgm:prSet presAssocID="{25C3CC5D-14DC-3947-B028-7365C268F9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66AF94-2971-834A-9161-4CA702B2FAB0}" type="pres">
      <dgm:prSet presAssocID="{25C3CC5D-14DC-3947-B028-7365C268F9A0}" presName="descendantText" presStyleLbl="alignAccFollowNode1" presStyleIdx="0" presStyleCnt="2">
        <dgm:presLayoutVars>
          <dgm:bulletEnabled val="1"/>
        </dgm:presLayoutVars>
      </dgm:prSet>
      <dgm:spPr/>
    </dgm:pt>
    <dgm:pt modelId="{555654A6-62F8-EA4F-84FC-2F6CAAAAF0F9}" type="pres">
      <dgm:prSet presAssocID="{468AEC1C-E25D-CB40-87C5-8776D26D580E}" presName="sp" presStyleCnt="0"/>
      <dgm:spPr/>
    </dgm:pt>
    <dgm:pt modelId="{80FE9D4B-A6DD-C949-874F-8DAD5D003504}" type="pres">
      <dgm:prSet presAssocID="{C9B63AE6-40B9-F049-8A14-6FEAA89D6A83}" presName="linNode" presStyleCnt="0"/>
      <dgm:spPr/>
    </dgm:pt>
    <dgm:pt modelId="{6AD588D4-9FBA-C34F-88DE-6FBC85166147}" type="pres">
      <dgm:prSet presAssocID="{C9B63AE6-40B9-F049-8A14-6FEAA89D6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DE58AA6-B00E-8948-A852-E9703FCBB962}" type="pres">
      <dgm:prSet presAssocID="{C9B63AE6-40B9-F049-8A14-6FEAA89D6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6EB903-5A54-6549-934F-86BA6F6D6BDD}" srcId="{25C3CC5D-14DC-3947-B028-7365C268F9A0}" destId="{C4A72C40-BCAB-D145-AD0F-05029DC6E282}" srcOrd="1" destOrd="0" parTransId="{9F75027C-763F-C64A-89D0-05C29506174A}" sibTransId="{0BDEBBE0-6B6D-E946-BD4F-286C034DA454}"/>
    <dgm:cxn modelId="{6FC45709-C045-7C4E-AD18-FB8F421AADF2}" srcId="{C9B63AE6-40B9-F049-8A14-6FEAA89D6A83}" destId="{D4C151A0-AF30-FC40-B7E6-100F243AD102}" srcOrd="0" destOrd="0" parTransId="{5DE7CEBE-8AC7-034F-A80C-BE6736B3214A}" sibTransId="{AE626345-AD5F-4D43-BE7A-2E5C7FFA8B2C}"/>
    <dgm:cxn modelId="{D3BF2914-7919-5144-9E71-F18C3D4E3F14}" srcId="{25C3CC5D-14DC-3947-B028-7365C268F9A0}" destId="{3458AC15-E5C3-0845-B87A-13FFF4F3DC84}" srcOrd="0" destOrd="0" parTransId="{F4F1A428-92A2-B844-9159-8ABE7BBB4DBF}" sibTransId="{57CC2F5F-08B0-6D4A-9467-3BC3B71866A2}"/>
    <dgm:cxn modelId="{111EA417-8DC0-5E47-BD86-8CD930411A1F}" type="presOf" srcId="{3191F4A2-C20F-6749-8F81-17569B1DC2ED}" destId="{A85842D9-99C2-B641-8625-6C1A9E7C4CF8}" srcOrd="0" destOrd="0" presId="urn:microsoft.com/office/officeart/2005/8/layout/vList5"/>
    <dgm:cxn modelId="{3829F735-726A-E64A-AA41-3AE4514291CA}" type="presOf" srcId="{25C3CC5D-14DC-3947-B028-7365C268F9A0}" destId="{A2B63FC8-BE9F-3443-88CD-EBD8EC7D1096}" srcOrd="0" destOrd="0" presId="urn:microsoft.com/office/officeart/2005/8/layout/vList5"/>
    <dgm:cxn modelId="{B7031944-56F5-784B-AA9C-B471782CD4D3}" type="presOf" srcId="{5819A211-35FC-604A-BC67-A670A063A752}" destId="{0DE58AA6-B00E-8948-A852-E9703FCBB962}" srcOrd="0" destOrd="1" presId="urn:microsoft.com/office/officeart/2005/8/layout/vList5"/>
    <dgm:cxn modelId="{DA7FE945-054B-174A-9681-EEC401CE7407}" srcId="{3191F4A2-C20F-6749-8F81-17569B1DC2ED}" destId="{25C3CC5D-14DC-3947-B028-7365C268F9A0}" srcOrd="0" destOrd="0" parTransId="{136BE1BE-1EBA-0149-82A0-16E32884E3FE}" sibTransId="{468AEC1C-E25D-CB40-87C5-8776D26D580E}"/>
    <dgm:cxn modelId="{ADFD9858-4AD8-FA43-9EA3-E42049196099}" type="presOf" srcId="{76D1B482-DCDA-9940-8904-2450B3E30510}" destId="{0DE58AA6-B00E-8948-A852-E9703FCBB962}" srcOrd="0" destOrd="2" presId="urn:microsoft.com/office/officeart/2005/8/layout/vList5"/>
    <dgm:cxn modelId="{46CD165D-DF8F-EC44-80E1-0F4A9D7B34A9}" srcId="{C9B63AE6-40B9-F049-8A14-6FEAA89D6A83}" destId="{5819A211-35FC-604A-BC67-A670A063A752}" srcOrd="1" destOrd="0" parTransId="{AF464AF2-D98B-A44E-A483-39ED588A8C09}" sibTransId="{276FBC2B-01DC-2746-BF4A-DBEACD1C4FE0}"/>
    <dgm:cxn modelId="{A1E60287-02FF-5645-BFA1-333AC54C7922}" type="presOf" srcId="{3458AC15-E5C3-0845-B87A-13FFF4F3DC84}" destId="{BE66AF94-2971-834A-9161-4CA702B2FAB0}" srcOrd="0" destOrd="0" presId="urn:microsoft.com/office/officeart/2005/8/layout/vList5"/>
    <dgm:cxn modelId="{7CEC938B-B865-0241-A776-3F95D72C423A}" type="presOf" srcId="{D4C151A0-AF30-FC40-B7E6-100F243AD102}" destId="{0DE58AA6-B00E-8948-A852-E9703FCBB962}" srcOrd="0" destOrd="0" presId="urn:microsoft.com/office/officeart/2005/8/layout/vList5"/>
    <dgm:cxn modelId="{9840E093-A529-EE41-94C8-FD92F8983375}" srcId="{C9B63AE6-40B9-F049-8A14-6FEAA89D6A83}" destId="{76D1B482-DCDA-9940-8904-2450B3E30510}" srcOrd="2" destOrd="0" parTransId="{E84E5407-EB42-0549-B537-44C73FE7DA2D}" sibTransId="{C80B6127-D43B-FE44-8E3F-E2E294684EC8}"/>
    <dgm:cxn modelId="{04F39F96-1078-8544-8787-A632753EC5F2}" srcId="{3191F4A2-C20F-6749-8F81-17569B1DC2ED}" destId="{C9B63AE6-40B9-F049-8A14-6FEAA89D6A83}" srcOrd="1" destOrd="0" parTransId="{C2AD14F1-F34F-0A45-952A-E15E0EB17B04}" sibTransId="{B450D9FC-B6F9-1649-9E72-432FB71756BA}"/>
    <dgm:cxn modelId="{6CD731A8-679C-774C-A2C0-4298962DF53B}" type="presOf" srcId="{C9B63AE6-40B9-F049-8A14-6FEAA89D6A83}" destId="{6AD588D4-9FBA-C34F-88DE-6FBC85166147}" srcOrd="0" destOrd="0" presId="urn:microsoft.com/office/officeart/2005/8/layout/vList5"/>
    <dgm:cxn modelId="{139A4AAB-E2BA-4041-963A-0791A7211D5C}" type="presOf" srcId="{B2A76560-4837-1945-A49E-4EB0E38099AD}" destId="{BE66AF94-2971-834A-9161-4CA702B2FAB0}" srcOrd="0" destOrd="2" presId="urn:microsoft.com/office/officeart/2005/8/layout/vList5"/>
    <dgm:cxn modelId="{D9DDFAC0-2013-394C-824D-380F1A880197}" type="presOf" srcId="{C4A72C40-BCAB-D145-AD0F-05029DC6E282}" destId="{BE66AF94-2971-834A-9161-4CA702B2FAB0}" srcOrd="0" destOrd="1" presId="urn:microsoft.com/office/officeart/2005/8/layout/vList5"/>
    <dgm:cxn modelId="{DCF14AFA-1977-104C-9D4F-376A7EFAF026}" srcId="{25C3CC5D-14DC-3947-B028-7365C268F9A0}" destId="{B2A76560-4837-1945-A49E-4EB0E38099AD}" srcOrd="2" destOrd="0" parTransId="{AEA3119F-42E2-C94C-B4FD-43A01CB961AF}" sibTransId="{415A0534-2E8A-6B4F-A4DC-F9B490D262E9}"/>
    <dgm:cxn modelId="{B4DE0F9B-5CD1-DC43-8DDE-9D29BAD9A2CC}" type="presParOf" srcId="{A85842D9-99C2-B641-8625-6C1A9E7C4CF8}" destId="{BCBE3F37-3B0E-2747-957C-8D3F451C91FF}" srcOrd="0" destOrd="0" presId="urn:microsoft.com/office/officeart/2005/8/layout/vList5"/>
    <dgm:cxn modelId="{E95B828D-F662-B445-A1B6-E2331D2D4BD6}" type="presParOf" srcId="{BCBE3F37-3B0E-2747-957C-8D3F451C91FF}" destId="{A2B63FC8-BE9F-3443-88CD-EBD8EC7D1096}" srcOrd="0" destOrd="0" presId="urn:microsoft.com/office/officeart/2005/8/layout/vList5"/>
    <dgm:cxn modelId="{6AA0DF52-E75E-3D46-A799-FC4CF4C6C0A4}" type="presParOf" srcId="{BCBE3F37-3B0E-2747-957C-8D3F451C91FF}" destId="{BE66AF94-2971-834A-9161-4CA702B2FAB0}" srcOrd="1" destOrd="0" presId="urn:microsoft.com/office/officeart/2005/8/layout/vList5"/>
    <dgm:cxn modelId="{32B04B7D-01AF-1A4C-B5C2-F5D087A92284}" type="presParOf" srcId="{A85842D9-99C2-B641-8625-6C1A9E7C4CF8}" destId="{555654A6-62F8-EA4F-84FC-2F6CAAAAF0F9}" srcOrd="1" destOrd="0" presId="urn:microsoft.com/office/officeart/2005/8/layout/vList5"/>
    <dgm:cxn modelId="{07DA84CD-3DF9-1442-9CE7-D994C5A8FAF0}" type="presParOf" srcId="{A85842D9-99C2-B641-8625-6C1A9E7C4CF8}" destId="{80FE9D4B-A6DD-C949-874F-8DAD5D003504}" srcOrd="2" destOrd="0" presId="urn:microsoft.com/office/officeart/2005/8/layout/vList5"/>
    <dgm:cxn modelId="{160E840F-C79D-5248-B5CA-F685630FD2E1}" type="presParOf" srcId="{80FE9D4B-A6DD-C949-874F-8DAD5D003504}" destId="{6AD588D4-9FBA-C34F-88DE-6FBC85166147}" srcOrd="0" destOrd="0" presId="urn:microsoft.com/office/officeart/2005/8/layout/vList5"/>
    <dgm:cxn modelId="{3841E153-5E28-DC43-9912-07B8C4A891F1}" type="presParOf" srcId="{80FE9D4B-A6DD-C949-874F-8DAD5D003504}" destId="{0DE58AA6-B00E-8948-A852-E9703FCBB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EE9AF-08F1-9649-BFFA-7FDA050C74D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5967B5-0660-C143-ADC5-806109A61C8D}">
      <dgm:prSet phldrT="[文本]"/>
      <dgm:spPr/>
      <dgm:t>
        <a:bodyPr/>
        <a:lstStyle/>
        <a:p>
          <a:r>
            <a:rPr lang="zh-CN" altLang="en-US" dirty="0"/>
            <a:t>知识库</a:t>
          </a:r>
        </a:p>
      </dgm:t>
    </dgm:pt>
    <dgm:pt modelId="{C79A081D-17D3-B74E-A156-28E418CD151C}" type="par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A968C2F7-DF49-F249-A8AF-2248B7AC90DF}" type="sib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2271DF1B-B24C-2941-8E83-4401040DDACF}">
      <dgm:prSet phldrT="[文本]" custT="1"/>
      <dgm:spPr/>
      <dgm:t>
        <a:bodyPr/>
        <a:lstStyle/>
        <a:p>
          <a:r>
            <a:rPr lang="zh-CN" altLang="en-US" sz="2400" dirty="0"/>
            <a:t>难维护（松散，唯一键的维护）</a:t>
          </a:r>
        </a:p>
      </dgm:t>
    </dgm:pt>
    <dgm:pt modelId="{43DB2928-2F28-914A-8129-0DB26545C6B2}" type="par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D8161CD9-4784-DA41-99F6-AD6EEDF0CCFE}" type="sib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C7150F76-EE71-504B-9075-75F472A5AA41}">
      <dgm:prSet phldrT="[文本]" custT="1"/>
      <dgm:spPr/>
      <dgm:t>
        <a:bodyPr/>
        <a:lstStyle/>
        <a:p>
          <a:r>
            <a:rPr lang="zh-CN" altLang="en-US" sz="2400" dirty="0"/>
            <a:t>重复实现业务逻辑</a:t>
          </a:r>
        </a:p>
      </dgm:t>
    </dgm:pt>
    <dgm:pt modelId="{7A1D9066-8268-C24E-B1B7-29B8203F2B2C}" type="par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43AA1A36-F6C8-144C-8A67-8EA029C1CAF9}" type="sib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B9FBB560-9273-754C-BA2F-54289A4F5E6B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F859A333-EDF3-0643-8F04-27418242E273}" type="par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4A0BCED6-6704-8945-8DA9-66EDE9F5851E}" type="sib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AE0EDFD6-E54E-B844-A6EB-52AF2962F387}">
      <dgm:prSet custT="1"/>
      <dgm:spPr/>
      <dgm:t>
        <a:bodyPr/>
        <a:lstStyle/>
        <a:p>
          <a:r>
            <a:rPr lang="zh-CN" altLang="en-US" sz="2400" dirty="0"/>
            <a:t>易维护（现有服务管理体系）</a:t>
          </a:r>
        </a:p>
      </dgm:t>
    </dgm:pt>
    <dgm:pt modelId="{BC421B88-4693-DC46-93BA-0916C1EFB3B9}" type="par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31A83348-9AD4-E34A-A66A-1D925B133A74}" type="sib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99FAA5DD-605B-C847-A6A2-C9E9D7DDDFA9}">
      <dgm:prSet custT="1"/>
      <dgm:spPr/>
      <dgm:t>
        <a:bodyPr/>
        <a:lstStyle/>
        <a:p>
          <a:r>
            <a:rPr lang="zh-CN" altLang="en-US" sz="2400" dirty="0"/>
            <a:t>不重复实现业务逻辑</a:t>
          </a:r>
        </a:p>
      </dgm:t>
    </dgm:pt>
    <dgm:pt modelId="{DADAFCCA-2A22-9F48-A1FA-1B6AF371914B}" type="par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2BA21085-C784-994B-B939-61116D44484A}" type="sib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9D6BFD5C-119A-184B-B93F-5EBEF781E054}">
      <dgm:prSet phldrT="[文本]" custT="1"/>
      <dgm:spPr/>
      <dgm:t>
        <a:bodyPr/>
        <a:lstStyle/>
        <a:p>
          <a:r>
            <a:rPr lang="zh-CN" altLang="en-US" sz="2400" dirty="0"/>
            <a:t>准确性由搜索能力决定</a:t>
          </a:r>
        </a:p>
      </dgm:t>
    </dgm:pt>
    <dgm:pt modelId="{BBF31EF9-4245-CA4E-A43B-4BF63656A41E}" type="par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EBAF156D-3F8A-664F-948A-7754F2061820}" type="sib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5804DC1A-8496-904B-8D6F-29F0E6BAE300}">
      <dgm:prSet custT="1"/>
      <dgm:spPr/>
      <dgm:t>
        <a:bodyPr/>
        <a:lstStyle/>
        <a:p>
          <a:r>
            <a:rPr lang="zh-CN" altLang="en-US" sz="2400" dirty="0"/>
            <a:t>准确性由语义解析能力决定</a:t>
          </a:r>
        </a:p>
      </dgm:t>
    </dgm:pt>
    <dgm:pt modelId="{1C8AFCD6-6002-4546-BD70-6467132C7DFA}" type="par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F334C5A8-E255-5146-9B2C-A56B203904D8}" type="sib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CB762A47-F95E-8544-83EB-F93C8B19F572}" type="pres">
      <dgm:prSet presAssocID="{2F4EE9AF-08F1-9649-BFFA-7FDA050C74D2}" presName="Name0" presStyleCnt="0">
        <dgm:presLayoutVars>
          <dgm:dir/>
          <dgm:animLvl val="lvl"/>
          <dgm:resizeHandles val="exact"/>
        </dgm:presLayoutVars>
      </dgm:prSet>
      <dgm:spPr/>
    </dgm:pt>
    <dgm:pt modelId="{77A3125B-CB17-0849-9133-055D079D0270}" type="pres">
      <dgm:prSet presAssocID="{E85967B5-0660-C143-ADC5-806109A61C8D}" presName="linNode" presStyleCnt="0"/>
      <dgm:spPr/>
    </dgm:pt>
    <dgm:pt modelId="{EF0A984A-1430-5A44-8E21-87FEBCC16B79}" type="pres">
      <dgm:prSet presAssocID="{E85967B5-0660-C143-ADC5-806109A61C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19F009C-2B72-4E4E-80CB-DC4604E156AD}" type="pres">
      <dgm:prSet presAssocID="{E85967B5-0660-C143-ADC5-806109A61C8D}" presName="descendantText" presStyleLbl="alignAccFollowNode1" presStyleIdx="0" presStyleCnt="2">
        <dgm:presLayoutVars>
          <dgm:bulletEnabled val="1"/>
        </dgm:presLayoutVars>
      </dgm:prSet>
      <dgm:spPr/>
    </dgm:pt>
    <dgm:pt modelId="{D592D8B2-12C0-2D4C-9158-2D19D6878586}" type="pres">
      <dgm:prSet presAssocID="{A968C2F7-DF49-F249-A8AF-2248B7AC90DF}" presName="sp" presStyleCnt="0"/>
      <dgm:spPr/>
    </dgm:pt>
    <dgm:pt modelId="{4C550E1F-8AE5-8E4A-97A8-AA8D43B66289}" type="pres">
      <dgm:prSet presAssocID="{B9FBB560-9273-754C-BA2F-54289A4F5E6B}" presName="linNode" presStyleCnt="0"/>
      <dgm:spPr/>
    </dgm:pt>
    <dgm:pt modelId="{2B1F0C82-D938-E24A-A6A6-5BBB3E7F432A}" type="pres">
      <dgm:prSet presAssocID="{B9FBB560-9273-754C-BA2F-54289A4F5E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C56B30-EAAB-6344-B074-C451ACFB8288}" type="pres">
      <dgm:prSet presAssocID="{B9FBB560-9273-754C-BA2F-54289A4F5E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62D909-0CE3-1B4C-9F09-B3351025EA2F}" type="presOf" srcId="{2F4EE9AF-08F1-9649-BFFA-7FDA050C74D2}" destId="{CB762A47-F95E-8544-83EB-F93C8B19F572}" srcOrd="0" destOrd="0" presId="urn:microsoft.com/office/officeart/2005/8/layout/vList5"/>
    <dgm:cxn modelId="{2E3B3429-9645-4844-A736-50C65C2F654E}" srcId="{B9FBB560-9273-754C-BA2F-54289A4F5E6B}" destId="{AE0EDFD6-E54E-B844-A6EB-52AF2962F387}" srcOrd="0" destOrd="0" parTransId="{BC421B88-4693-DC46-93BA-0916C1EFB3B9}" sibTransId="{31A83348-9AD4-E34A-A66A-1D925B133A74}"/>
    <dgm:cxn modelId="{C09CCB58-3434-4541-B3CC-5DEE9584CB3F}" type="presOf" srcId="{AE0EDFD6-E54E-B844-A6EB-52AF2962F387}" destId="{A0C56B30-EAAB-6344-B074-C451ACFB8288}" srcOrd="0" destOrd="0" presId="urn:microsoft.com/office/officeart/2005/8/layout/vList5"/>
    <dgm:cxn modelId="{507D326F-F499-034B-A2A8-C32A33AE4735}" srcId="{2F4EE9AF-08F1-9649-BFFA-7FDA050C74D2}" destId="{E85967B5-0660-C143-ADC5-806109A61C8D}" srcOrd="0" destOrd="0" parTransId="{C79A081D-17D3-B74E-A156-28E418CD151C}" sibTransId="{A968C2F7-DF49-F249-A8AF-2248B7AC90DF}"/>
    <dgm:cxn modelId="{55A51477-8005-9D4C-BF83-FEDD1B97843F}" srcId="{E85967B5-0660-C143-ADC5-806109A61C8D}" destId="{9D6BFD5C-119A-184B-B93F-5EBEF781E054}" srcOrd="2" destOrd="0" parTransId="{BBF31EF9-4245-CA4E-A43B-4BF63656A41E}" sibTransId="{EBAF156D-3F8A-664F-948A-7754F2061820}"/>
    <dgm:cxn modelId="{D3FF217C-BDDB-F14F-AF87-A373C5BA1144}" type="presOf" srcId="{2271DF1B-B24C-2941-8E83-4401040DDACF}" destId="{119F009C-2B72-4E4E-80CB-DC4604E156AD}" srcOrd="0" destOrd="0" presId="urn:microsoft.com/office/officeart/2005/8/layout/vList5"/>
    <dgm:cxn modelId="{A29FDC85-9C00-6941-A16A-3C6C896B8C20}" srcId="{B9FBB560-9273-754C-BA2F-54289A4F5E6B}" destId="{5804DC1A-8496-904B-8D6F-29F0E6BAE300}" srcOrd="2" destOrd="0" parTransId="{1C8AFCD6-6002-4546-BD70-6467132C7DFA}" sibTransId="{F334C5A8-E255-5146-9B2C-A56B203904D8}"/>
    <dgm:cxn modelId="{6B40068F-9354-944D-B593-F1FEF92D738B}" srcId="{E85967B5-0660-C143-ADC5-806109A61C8D}" destId="{2271DF1B-B24C-2941-8E83-4401040DDACF}" srcOrd="0" destOrd="0" parTransId="{43DB2928-2F28-914A-8129-0DB26545C6B2}" sibTransId="{D8161CD9-4784-DA41-99F6-AD6EEDF0CCFE}"/>
    <dgm:cxn modelId="{4946CBBB-F869-5C4E-BD59-A9CA29B2A2E4}" srcId="{B9FBB560-9273-754C-BA2F-54289A4F5E6B}" destId="{99FAA5DD-605B-C847-A6A2-C9E9D7DDDFA9}" srcOrd="1" destOrd="0" parTransId="{DADAFCCA-2A22-9F48-A1FA-1B6AF371914B}" sibTransId="{2BA21085-C784-994B-B939-61116D44484A}"/>
    <dgm:cxn modelId="{3B50E5C0-257C-2245-B686-DA3731A091C1}" type="presOf" srcId="{99FAA5DD-605B-C847-A6A2-C9E9D7DDDFA9}" destId="{A0C56B30-EAAB-6344-B074-C451ACFB8288}" srcOrd="0" destOrd="1" presId="urn:microsoft.com/office/officeart/2005/8/layout/vList5"/>
    <dgm:cxn modelId="{0D98E0C6-DAE4-DF4F-A6B3-C1CEDEE22D5D}" srcId="{E85967B5-0660-C143-ADC5-806109A61C8D}" destId="{C7150F76-EE71-504B-9075-75F472A5AA41}" srcOrd="1" destOrd="0" parTransId="{7A1D9066-8268-C24E-B1B7-29B8203F2B2C}" sibTransId="{43AA1A36-F6C8-144C-8A67-8EA029C1CAF9}"/>
    <dgm:cxn modelId="{A71660CB-F0BE-5341-80B1-EC54262DBE0A}" type="presOf" srcId="{5804DC1A-8496-904B-8D6F-29F0E6BAE300}" destId="{A0C56B30-EAAB-6344-B074-C451ACFB8288}" srcOrd="0" destOrd="2" presId="urn:microsoft.com/office/officeart/2005/8/layout/vList5"/>
    <dgm:cxn modelId="{4548AFE5-99AE-1D4D-B60B-04F3AB55BA61}" type="presOf" srcId="{C7150F76-EE71-504B-9075-75F472A5AA41}" destId="{119F009C-2B72-4E4E-80CB-DC4604E156AD}" srcOrd="0" destOrd="1" presId="urn:microsoft.com/office/officeart/2005/8/layout/vList5"/>
    <dgm:cxn modelId="{30DE9CE6-727E-E641-AD90-3F5A529AD6EC}" type="presOf" srcId="{9D6BFD5C-119A-184B-B93F-5EBEF781E054}" destId="{119F009C-2B72-4E4E-80CB-DC4604E156AD}" srcOrd="0" destOrd="2" presId="urn:microsoft.com/office/officeart/2005/8/layout/vList5"/>
    <dgm:cxn modelId="{3DDBEBEC-5484-5B4F-A648-5760B20F4F2E}" srcId="{2F4EE9AF-08F1-9649-BFFA-7FDA050C74D2}" destId="{B9FBB560-9273-754C-BA2F-54289A4F5E6B}" srcOrd="1" destOrd="0" parTransId="{F859A333-EDF3-0643-8F04-27418242E273}" sibTransId="{4A0BCED6-6704-8945-8DA9-66EDE9F5851E}"/>
    <dgm:cxn modelId="{DDC989F5-09CF-7C43-8BBE-7C46BFA42083}" type="presOf" srcId="{B9FBB560-9273-754C-BA2F-54289A4F5E6B}" destId="{2B1F0C82-D938-E24A-A6A6-5BBB3E7F432A}" srcOrd="0" destOrd="0" presId="urn:microsoft.com/office/officeart/2005/8/layout/vList5"/>
    <dgm:cxn modelId="{2DC735F6-5157-3A4F-940D-385C4425BE12}" type="presOf" srcId="{E85967B5-0660-C143-ADC5-806109A61C8D}" destId="{EF0A984A-1430-5A44-8E21-87FEBCC16B79}" srcOrd="0" destOrd="0" presId="urn:microsoft.com/office/officeart/2005/8/layout/vList5"/>
    <dgm:cxn modelId="{66663465-1E72-9C47-9EAA-DE31C6F4477C}" type="presParOf" srcId="{CB762A47-F95E-8544-83EB-F93C8B19F572}" destId="{77A3125B-CB17-0849-9133-055D079D0270}" srcOrd="0" destOrd="0" presId="urn:microsoft.com/office/officeart/2005/8/layout/vList5"/>
    <dgm:cxn modelId="{70F07D84-5492-A04F-A14B-9A4C54054398}" type="presParOf" srcId="{77A3125B-CB17-0849-9133-055D079D0270}" destId="{EF0A984A-1430-5A44-8E21-87FEBCC16B79}" srcOrd="0" destOrd="0" presId="urn:microsoft.com/office/officeart/2005/8/layout/vList5"/>
    <dgm:cxn modelId="{C6F68151-81C9-6F45-871B-DF1713624A28}" type="presParOf" srcId="{77A3125B-CB17-0849-9133-055D079D0270}" destId="{119F009C-2B72-4E4E-80CB-DC4604E156AD}" srcOrd="1" destOrd="0" presId="urn:microsoft.com/office/officeart/2005/8/layout/vList5"/>
    <dgm:cxn modelId="{44F502B6-CEA2-B444-B3E4-1C92BD327BCB}" type="presParOf" srcId="{CB762A47-F95E-8544-83EB-F93C8B19F572}" destId="{D592D8B2-12C0-2D4C-9158-2D19D6878586}" srcOrd="1" destOrd="0" presId="urn:microsoft.com/office/officeart/2005/8/layout/vList5"/>
    <dgm:cxn modelId="{F7F0F9E2-7704-6B4F-B94B-9A2B07EE8493}" type="presParOf" srcId="{CB762A47-F95E-8544-83EB-F93C8B19F572}" destId="{4C550E1F-8AE5-8E4A-97A8-AA8D43B66289}" srcOrd="2" destOrd="0" presId="urn:microsoft.com/office/officeart/2005/8/layout/vList5"/>
    <dgm:cxn modelId="{3C82A36B-AADF-0940-8858-8A60DC17465E}" type="presParOf" srcId="{4C550E1F-8AE5-8E4A-97A8-AA8D43B66289}" destId="{2B1F0C82-D938-E24A-A6A6-5BBB3E7F432A}" srcOrd="0" destOrd="0" presId="urn:microsoft.com/office/officeart/2005/8/layout/vList5"/>
    <dgm:cxn modelId="{743ACE52-8227-9E4A-8597-9B9F82004433}" type="presParOf" srcId="{4C550E1F-8AE5-8E4A-97A8-AA8D43B66289}" destId="{A0C56B30-EAAB-6344-B074-C451ACFB82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29981"/>
          <a:ext cx="3203971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有监督学习</a:t>
          </a:r>
        </a:p>
      </dsp:txBody>
      <dsp:txXfrm>
        <a:off x="3286" y="29981"/>
        <a:ext cx="3203971" cy="691200"/>
      </dsp:txXfrm>
    </dsp:sp>
    <dsp:sp modelId="{AB526198-7D81-6745-8DA2-4E38467EEF62}">
      <dsp:nvSpPr>
        <dsp:cNvPr id="0" name=""/>
        <dsp:cNvSpPr/>
      </dsp:nvSpPr>
      <dsp:spPr>
        <a:xfrm>
          <a:off x="3286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Word2Vec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RNN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CNN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模型选型</a:t>
          </a:r>
          <a:r>
            <a:rPr lang="en-US" altLang="zh-CN" sz="2400" kern="1200" dirty="0"/>
            <a:t>+</a:t>
          </a:r>
          <a:r>
            <a:rPr lang="zh-CN" altLang="en-US" sz="2400" kern="1200" dirty="0"/>
            <a:t>特征工程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建模文本序列符号概率</a:t>
          </a:r>
        </a:p>
      </dsp:txBody>
      <dsp:txXfrm>
        <a:off x="3286" y="721181"/>
        <a:ext cx="3203971" cy="3608474"/>
      </dsp:txXfrm>
    </dsp:sp>
    <dsp:sp modelId="{B3FA19FA-81A2-1D44-8048-304FAF1451C6}">
      <dsp:nvSpPr>
        <dsp:cNvPr id="0" name=""/>
        <dsp:cNvSpPr/>
      </dsp:nvSpPr>
      <dsp:spPr>
        <a:xfrm>
          <a:off x="3655813" y="29981"/>
          <a:ext cx="3203971" cy="691200"/>
        </a:xfrm>
        <a:prstGeom prst="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accent3">
              <a:hueOff val="1473665"/>
              <a:satOff val="-25059"/>
              <a:lumOff val="1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微调</a:t>
          </a:r>
        </a:p>
      </dsp:txBody>
      <dsp:txXfrm>
        <a:off x="3655813" y="29981"/>
        <a:ext cx="3203971" cy="691200"/>
      </dsp:txXfrm>
    </dsp:sp>
    <dsp:sp modelId="{63F6BC2D-FC8F-F849-94CA-B5D83FF088BA}">
      <dsp:nvSpPr>
        <dsp:cNvPr id="0" name=""/>
        <dsp:cNvSpPr/>
      </dsp:nvSpPr>
      <dsp:spPr>
        <a:xfrm>
          <a:off x="3655813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Bert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特征提取</a:t>
          </a:r>
          <a:r>
            <a:rPr lang="en-US" altLang="zh-CN" sz="2400" kern="1200" dirty="0"/>
            <a:t>+</a:t>
          </a:r>
          <a:r>
            <a:rPr lang="zh-CN" altLang="en-US" sz="2400" kern="1200" dirty="0"/>
            <a:t>下游任务改造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用预训练模型适配特定下游任务（</a:t>
          </a:r>
          <a:r>
            <a:rPr lang="en-US" altLang="zh-CN" sz="2400" kern="1200" dirty="0"/>
            <a:t>Fine-Tuning</a:t>
          </a:r>
          <a:r>
            <a:rPr lang="zh-CN" altLang="en-US" sz="2400" kern="1200" dirty="0"/>
            <a:t>）</a:t>
          </a:r>
        </a:p>
      </dsp:txBody>
      <dsp:txXfrm>
        <a:off x="3655813" y="721181"/>
        <a:ext cx="3203971" cy="3608474"/>
      </dsp:txXfrm>
    </dsp:sp>
    <dsp:sp modelId="{ED119942-4AE2-9244-B9C2-7D88ED6E3D65}">
      <dsp:nvSpPr>
        <dsp:cNvPr id="0" name=""/>
        <dsp:cNvSpPr/>
      </dsp:nvSpPr>
      <dsp:spPr>
        <a:xfrm>
          <a:off x="7308341" y="29981"/>
          <a:ext cx="3203971" cy="691200"/>
        </a:xfrm>
        <a:prstGeom prst="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accent3">
              <a:hueOff val="2947330"/>
              <a:satOff val="-50118"/>
              <a:lumOff val="2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提示</a:t>
          </a:r>
        </a:p>
      </dsp:txBody>
      <dsp:txXfrm>
        <a:off x="7308341" y="29981"/>
        <a:ext cx="3203971" cy="691200"/>
      </dsp:txXfrm>
    </dsp:sp>
    <dsp:sp modelId="{E183D71F-223A-2B42-856C-EAEC3060A386}">
      <dsp:nvSpPr>
        <dsp:cNvPr id="0" name=""/>
        <dsp:cNvSpPr/>
      </dsp:nvSpPr>
      <dsp:spPr>
        <a:xfrm>
          <a:off x="7308341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GPT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下一个词预测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将各种下游任务适配到预训练模型（</a:t>
          </a:r>
          <a:r>
            <a:rPr lang="en-US" altLang="zh-CN" sz="2400" kern="1200" dirty="0"/>
            <a:t>In-Context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Learning</a:t>
          </a:r>
          <a:r>
            <a:rPr lang="zh-CN" altLang="en-US" sz="2400" kern="1200" dirty="0"/>
            <a:t>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308341" y="721181"/>
        <a:ext cx="3203971" cy="3608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91222"/>
            <a:satOff val="-8353"/>
            <a:lumOff val="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Document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Loaders</a:t>
          </a:r>
          <a:endParaRPr lang="zh-CN" altLang="en-US" sz="11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82443"/>
            <a:satOff val="-16706"/>
            <a:lumOff val="7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VectorStores</a:t>
          </a:r>
          <a:endParaRPr lang="zh-CN" altLang="en-US" sz="11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Prompts</a:t>
          </a:r>
          <a:endParaRPr lang="zh-CN" altLang="en-US" sz="11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964887"/>
            <a:satOff val="-33412"/>
            <a:lumOff val="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Agents</a:t>
          </a:r>
          <a:endParaRPr lang="zh-CN" altLang="en-US" sz="11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456108"/>
            <a:satOff val="-41765"/>
            <a:lumOff val="17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Chains</a:t>
          </a:r>
          <a:endParaRPr lang="zh-CN" altLang="en-US" sz="11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9DD-5433-C143-8DBA-943754E8C815}">
      <dsp:nvSpPr>
        <dsp:cNvPr id="0" name=""/>
        <dsp:cNvSpPr/>
      </dsp:nvSpPr>
      <dsp:spPr>
        <a:xfrm rot="5400000">
          <a:off x="4953710" y="-1882126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适合单主体问答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根据业务编造文本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保持表格结构 </a:t>
          </a:r>
          <a:r>
            <a:rPr lang="en-US" altLang="zh-CN" sz="1400" kern="1200" dirty="0"/>
            <a:t>+</a:t>
          </a:r>
          <a:r>
            <a:rPr lang="zh-CN" altLang="en-US" sz="1400" kern="1200" dirty="0"/>
            <a:t> </a:t>
          </a:r>
          <a:r>
            <a:rPr lang="en-US" altLang="zh-CN" sz="1400" kern="1200" dirty="0" err="1"/>
            <a:t>TabLLM</a:t>
          </a:r>
          <a:endParaRPr lang="zh-CN" altLang="en-US" sz="1400" kern="1200" dirty="0"/>
        </a:p>
      </dsp:txBody>
      <dsp:txXfrm rot="-5400000">
        <a:off x="2926080" y="201479"/>
        <a:ext cx="5145945" cy="1034708"/>
      </dsp:txXfrm>
    </dsp:sp>
    <dsp:sp modelId="{E7BF326D-9C47-7943-801C-48B838188739}">
      <dsp:nvSpPr>
        <dsp:cNvPr id="0" name=""/>
        <dsp:cNvSpPr/>
      </dsp:nvSpPr>
      <dsp:spPr>
        <a:xfrm>
          <a:off x="0" y="2171"/>
          <a:ext cx="2926080" cy="1433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DB</a:t>
          </a:r>
          <a:endParaRPr lang="zh-CN" altLang="en-US" sz="4700" kern="1200" dirty="0"/>
        </a:p>
      </dsp:txBody>
      <dsp:txXfrm>
        <a:off x="69969" y="72140"/>
        <a:ext cx="2786142" cy="1293385"/>
      </dsp:txXfrm>
    </dsp:sp>
    <dsp:sp modelId="{2B22E4B3-6CC7-BA48-85CF-5E63C049E1F4}">
      <dsp:nvSpPr>
        <dsp:cNvPr id="0" name=""/>
        <dsp:cNvSpPr/>
      </dsp:nvSpPr>
      <dsp:spPr>
        <a:xfrm rot="5400000">
          <a:off x="4953710" y="-377137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分割粒度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摘要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原文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要求模型推理</a:t>
          </a:r>
          <a:r>
            <a:rPr lang="en-US" altLang="zh-CN" sz="1400" kern="1200" dirty="0"/>
            <a:t>/</a:t>
          </a:r>
          <a:r>
            <a:rPr lang="zh-CN" altLang="en-US" sz="1400" kern="1200" dirty="0"/>
            <a:t>计算能力强</a:t>
          </a:r>
        </a:p>
      </dsp:txBody>
      <dsp:txXfrm rot="-5400000">
        <a:off x="2926080" y="1706468"/>
        <a:ext cx="5145945" cy="1034708"/>
      </dsp:txXfrm>
    </dsp:sp>
    <dsp:sp modelId="{6C625909-F8E4-C24E-901E-AA511F8F9CD1}">
      <dsp:nvSpPr>
        <dsp:cNvPr id="0" name=""/>
        <dsp:cNvSpPr/>
      </dsp:nvSpPr>
      <dsp:spPr>
        <a:xfrm>
          <a:off x="0" y="1507160"/>
          <a:ext cx="2926080" cy="1433323"/>
        </a:xfrm>
        <a:prstGeom prst="round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文档</a:t>
          </a:r>
        </a:p>
      </dsp:txBody>
      <dsp:txXfrm>
        <a:off x="69969" y="1577129"/>
        <a:ext cx="2786142" cy="1293385"/>
      </dsp:txXfrm>
    </dsp:sp>
    <dsp:sp modelId="{01B8E3E1-089D-AB4E-A20E-9DA371D83A5E}">
      <dsp:nvSpPr>
        <dsp:cNvPr id="0" name=""/>
        <dsp:cNvSpPr/>
      </dsp:nvSpPr>
      <dsp:spPr>
        <a:xfrm rot="5400000">
          <a:off x="4953710" y="1127851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适合多主体关系的问答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知识图谱生成本身就是难点</a:t>
          </a:r>
        </a:p>
      </dsp:txBody>
      <dsp:txXfrm rot="-5400000">
        <a:off x="2926080" y="3211457"/>
        <a:ext cx="5145945" cy="1034708"/>
      </dsp:txXfrm>
    </dsp:sp>
    <dsp:sp modelId="{30602E61-D5EE-2B42-A17D-ED2030FA446C}">
      <dsp:nvSpPr>
        <dsp:cNvPr id="0" name=""/>
        <dsp:cNvSpPr/>
      </dsp:nvSpPr>
      <dsp:spPr>
        <a:xfrm>
          <a:off x="0" y="3012150"/>
          <a:ext cx="2926080" cy="1433323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知识图谱</a:t>
          </a:r>
        </a:p>
      </dsp:txBody>
      <dsp:txXfrm>
        <a:off x="69969" y="3082119"/>
        <a:ext cx="2786142" cy="1293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471E-9E32-CA4D-A5C7-89FA1E3E954E}">
      <dsp:nvSpPr>
        <dsp:cNvPr id="0" name=""/>
        <dsp:cNvSpPr/>
      </dsp:nvSpPr>
      <dsp:spPr>
        <a:xfrm rot="5400000">
          <a:off x="4691064" y="-1555937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降低中间件维护成本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业务限制大，前置标量检索多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适合大量数据业务筛选后变少量数据</a:t>
          </a:r>
        </a:p>
      </dsp:txBody>
      <dsp:txXfrm rot="-5400000">
        <a:off x="2926080" y="290665"/>
        <a:ext cx="5120302" cy="1508715"/>
      </dsp:txXfrm>
    </dsp:sp>
    <dsp:sp modelId="{1876F3B7-9B15-8B4D-AE20-DBA707C94503}">
      <dsp:nvSpPr>
        <dsp:cNvPr id="0" name=""/>
        <dsp:cNvSpPr/>
      </dsp:nvSpPr>
      <dsp:spPr>
        <a:xfrm>
          <a:off x="0" y="52"/>
          <a:ext cx="2926080" cy="20899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内存式</a:t>
          </a:r>
        </a:p>
      </dsp:txBody>
      <dsp:txXfrm>
        <a:off x="102022" y="102074"/>
        <a:ext cx="2722036" cy="1885895"/>
      </dsp:txXfrm>
    </dsp:sp>
    <dsp:sp modelId="{D85994C1-E741-C44A-A630-0553683C6EE5}">
      <dsp:nvSpPr>
        <dsp:cNvPr id="0" name=""/>
        <dsp:cNvSpPr/>
      </dsp:nvSpPr>
      <dsp:spPr>
        <a:xfrm rot="5400000">
          <a:off x="4691064" y="638498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增加中间件维护成本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诸多数据库选型困难（原生刚开始发展，插件式性能不高）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适合向量召回优先</a:t>
          </a:r>
        </a:p>
      </dsp:txBody>
      <dsp:txXfrm rot="-5400000">
        <a:off x="2926080" y="2485100"/>
        <a:ext cx="5120302" cy="1508715"/>
      </dsp:txXfrm>
    </dsp:sp>
    <dsp:sp modelId="{BE4259B9-18D8-B549-81F1-BE9EC66B74B6}">
      <dsp:nvSpPr>
        <dsp:cNvPr id="0" name=""/>
        <dsp:cNvSpPr/>
      </dsp:nvSpPr>
      <dsp:spPr>
        <a:xfrm>
          <a:off x="0" y="2194488"/>
          <a:ext cx="2926080" cy="208993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中间件</a:t>
          </a:r>
        </a:p>
      </dsp:txBody>
      <dsp:txXfrm>
        <a:off x="102022" y="2296510"/>
        <a:ext cx="2722036" cy="1885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6AF94-2971-834A-9161-4CA702B2FAB0}">
      <dsp:nvSpPr>
        <dsp:cNvPr id="0" name=""/>
        <dsp:cNvSpPr/>
      </dsp:nvSpPr>
      <dsp:spPr>
        <a:xfrm rot="5400000">
          <a:off x="4698396" y="-1565103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能接受较长时间响应的服务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期待多样的响应结果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对响应结果措辞要求不高</a:t>
          </a:r>
        </a:p>
      </dsp:txBody>
      <dsp:txXfrm rot="-5400000">
        <a:off x="2926080" y="288115"/>
        <a:ext cx="5121018" cy="1495483"/>
      </dsp:txXfrm>
    </dsp:sp>
    <dsp:sp modelId="{A2B63FC8-BE9F-3443-88CD-EBD8EC7D1096}">
      <dsp:nvSpPr>
        <dsp:cNvPr id="0" name=""/>
        <dsp:cNvSpPr/>
      </dsp:nvSpPr>
      <dsp:spPr>
        <a:xfrm>
          <a:off x="0" y="51"/>
          <a:ext cx="2926080" cy="20716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生成</a:t>
          </a:r>
        </a:p>
      </dsp:txBody>
      <dsp:txXfrm>
        <a:off x="101128" y="101179"/>
        <a:ext cx="2723824" cy="1869353"/>
      </dsp:txXfrm>
    </dsp:sp>
    <dsp:sp modelId="{0DE58AA6-B00E-8948-A852-E9703FCBB962}">
      <dsp:nvSpPr>
        <dsp:cNvPr id="0" name=""/>
        <dsp:cNvSpPr/>
      </dsp:nvSpPr>
      <dsp:spPr>
        <a:xfrm rot="5400000">
          <a:off x="4698396" y="610086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适合需快速响应服务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Q</a:t>
          </a:r>
          <a:r>
            <a:rPr lang="zh-CN" altLang="en-US" sz="2100" kern="1200" dirty="0"/>
            <a:t> </a:t>
          </a:r>
          <a:r>
            <a:rPr lang="en-US" altLang="zh-CN" sz="2100" kern="1200" dirty="0"/>
            <a:t>&amp;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</a:t>
          </a:r>
          <a:r>
            <a:rPr lang="zh-CN" altLang="en-US" sz="2100" kern="1200" dirty="0"/>
            <a:t> 分开维护（</a:t>
          </a:r>
          <a:r>
            <a:rPr lang="en-US" altLang="zh-CN" sz="2100" kern="1200" dirty="0"/>
            <a:t>Q:A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=</a:t>
          </a:r>
          <a:r>
            <a:rPr lang="zh-CN" altLang="en-US" sz="2100" kern="1200" dirty="0"/>
            <a:t> </a:t>
          </a:r>
          <a:r>
            <a:rPr lang="en-US" altLang="zh-CN" sz="2100" kern="1200" dirty="0"/>
            <a:t>1:1</a:t>
          </a:r>
          <a:r>
            <a:rPr lang="zh-CN" altLang="en-US" sz="2100" kern="1200" dirty="0"/>
            <a:t> </a:t>
          </a:r>
          <a:r>
            <a:rPr lang="en-US" altLang="zh-CN" sz="2100" kern="1200" dirty="0"/>
            <a:t>or</a:t>
          </a:r>
          <a:r>
            <a:rPr lang="zh-CN" altLang="en-US" sz="2100" kern="1200" dirty="0"/>
            <a:t> </a:t>
          </a:r>
          <a:r>
            <a:rPr lang="en-US" altLang="zh-CN" sz="2100" kern="1200" dirty="0"/>
            <a:t>M:N</a:t>
          </a:r>
          <a:r>
            <a:rPr lang="zh-CN" altLang="en-US" sz="2100" kern="1200" dirty="0"/>
            <a:t>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对措辞高要求的服务要模板化 </a:t>
          </a:r>
          <a:r>
            <a:rPr lang="en-US" altLang="zh-CN" sz="2100" kern="1200" dirty="0"/>
            <a:t>A</a:t>
          </a:r>
          <a:endParaRPr lang="zh-CN" altLang="en-US" sz="2100" kern="1200" dirty="0"/>
        </a:p>
      </dsp:txBody>
      <dsp:txXfrm rot="-5400000">
        <a:off x="2926080" y="2463304"/>
        <a:ext cx="5121018" cy="1495483"/>
      </dsp:txXfrm>
    </dsp:sp>
    <dsp:sp modelId="{6AD588D4-9FBA-C34F-88DE-6FBC85166147}">
      <dsp:nvSpPr>
        <dsp:cNvPr id="0" name=""/>
        <dsp:cNvSpPr/>
      </dsp:nvSpPr>
      <dsp:spPr>
        <a:xfrm>
          <a:off x="0" y="2175241"/>
          <a:ext cx="2926080" cy="207160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Q-Q</a:t>
          </a:r>
          <a:r>
            <a:rPr lang="zh-CN" altLang="en-US" sz="4400" kern="1200" dirty="0"/>
            <a:t> 匹配</a:t>
          </a:r>
          <a:endParaRPr lang="en-US" altLang="zh-CN" sz="4400" kern="1200" dirty="0"/>
        </a:p>
      </dsp:txBody>
      <dsp:txXfrm>
        <a:off x="101128" y="2276369"/>
        <a:ext cx="2723824" cy="1869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009C-2B72-4E4E-80CB-DC4604E156AD}">
      <dsp:nvSpPr>
        <dsp:cNvPr id="0" name=""/>
        <dsp:cNvSpPr/>
      </dsp:nvSpPr>
      <dsp:spPr>
        <a:xfrm rot="5400000">
          <a:off x="4309305" y="-1364944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难维护（松散，唯一键的维护）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准确性由搜索能力决定</a:t>
          </a:r>
        </a:p>
      </dsp:txBody>
      <dsp:txXfrm rot="-5400000">
        <a:off x="2731677" y="295723"/>
        <a:ext cx="4773273" cy="1534976"/>
      </dsp:txXfrm>
    </dsp:sp>
    <dsp:sp modelId="{EF0A984A-1430-5A44-8E21-87FEBCC16B79}">
      <dsp:nvSpPr>
        <dsp:cNvPr id="0" name=""/>
        <dsp:cNvSpPr/>
      </dsp:nvSpPr>
      <dsp:spPr>
        <a:xfrm>
          <a:off x="0" y="53"/>
          <a:ext cx="2731676" cy="2126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知识库</a:t>
          </a:r>
        </a:p>
      </dsp:txBody>
      <dsp:txXfrm>
        <a:off x="103798" y="103851"/>
        <a:ext cx="2524080" cy="1918721"/>
      </dsp:txXfrm>
    </dsp:sp>
    <dsp:sp modelId="{A0C56B30-EAAB-6344-B074-C451ACFB8288}">
      <dsp:nvSpPr>
        <dsp:cNvPr id="0" name=""/>
        <dsp:cNvSpPr/>
      </dsp:nvSpPr>
      <dsp:spPr>
        <a:xfrm rot="5400000">
          <a:off x="4309305" y="867689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易维护（现有服务管理体系）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准确性由语义解析能力决定</a:t>
          </a:r>
        </a:p>
      </dsp:txBody>
      <dsp:txXfrm rot="-5400000">
        <a:off x="2731677" y="2528357"/>
        <a:ext cx="4773273" cy="1534976"/>
      </dsp:txXfrm>
    </dsp:sp>
    <dsp:sp modelId="{2B1F0C82-D938-E24A-A6A6-5BBB3E7F432A}">
      <dsp:nvSpPr>
        <dsp:cNvPr id="0" name=""/>
        <dsp:cNvSpPr/>
      </dsp:nvSpPr>
      <dsp:spPr>
        <a:xfrm>
          <a:off x="0" y="2232686"/>
          <a:ext cx="2731676" cy="2126317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Agents</a:t>
          </a:r>
          <a:endParaRPr lang="zh-CN" altLang="en-US" sz="5200" kern="1200" dirty="0"/>
        </a:p>
      </dsp:txBody>
      <dsp:txXfrm>
        <a:off x="103798" y="2336484"/>
        <a:ext cx="2524080" cy="1918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5B803-1403-5B46-92A4-FA3D600F5D34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A33B-9E72-DF48-A4E6-A634C01885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-2023定稿通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35860"/>
              </p:ext>
            </p:extLst>
          </p:nvPr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62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F7452-EDE0-538A-7B8E-58B463C7743C}"/>
              </a:ext>
            </a:extLst>
          </p:cNvPr>
          <p:cNvGrpSpPr/>
          <p:nvPr/>
        </p:nvGrpSpPr>
        <p:grpSpPr>
          <a:xfrm>
            <a:off x="6164199" y="1592463"/>
            <a:ext cx="1249470" cy="970676"/>
            <a:chOff x="6164199" y="1592463"/>
            <a:chExt cx="1249470" cy="970676"/>
          </a:xfrm>
          <a:solidFill>
            <a:schemeClr val="accent3"/>
          </a:solidFill>
        </p:grpSpPr>
        <p:sp>
          <p:nvSpPr>
            <p:cNvPr id="3" name="文档 2">
              <a:extLst>
                <a:ext uri="{FF2B5EF4-FFF2-40B4-BE49-F238E27FC236}">
                  <a16:creationId xmlns:a16="http://schemas.microsoft.com/office/drawing/2014/main" id="{E3518EC5-368B-99AB-E469-E82AD73641A3}"/>
                </a:ext>
              </a:extLst>
            </p:cNvPr>
            <p:cNvSpPr/>
            <p:nvPr/>
          </p:nvSpPr>
          <p:spPr>
            <a:xfrm>
              <a:off x="6580689" y="1592463"/>
              <a:ext cx="832980" cy="78601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164199" y="1777129"/>
              <a:ext cx="832980" cy="78601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6022110" y="10936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数据库 </a:t>
            </a:r>
            <a:r>
              <a:rPr kumimoji="1" lang="en-US" altLang="zh-CN" dirty="0">
                <a:solidFill>
                  <a:schemeClr val="accent3"/>
                </a:solidFill>
              </a:rPr>
              <a:t>&amp;</a:t>
            </a:r>
            <a:r>
              <a:rPr kumimoji="1" lang="zh-CN" altLang="en-US" dirty="0">
                <a:solidFill>
                  <a:schemeClr val="accent3"/>
                </a:solidFill>
              </a:rPr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6164199" y="587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281866" y="3193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kumimoji="1" lang="zh-CN" altLang="en-US" dirty="0"/>
              <a:t>询问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290640" y="4003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kumimoji="1" lang="zh-CN" altLang="en-US" dirty="0"/>
              <a:t>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0B67B-6A21-5303-7C33-02E3BAFC4BA2}"/>
              </a:ext>
            </a:extLst>
          </p:cNvPr>
          <p:cNvSpPr txBox="1"/>
          <p:nvPr/>
        </p:nvSpPr>
        <p:spPr>
          <a:xfrm>
            <a:off x="2513012" y="3596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73" y="1783633"/>
            <a:ext cx="6000206" cy="1953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682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493499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201F4-FF69-142D-5D17-7DE4B4C8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3" y="3842878"/>
            <a:ext cx="6003316" cy="27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7" y="3048000"/>
            <a:ext cx="1757241" cy="175724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527202"/>
              </p:ext>
            </p:extLst>
          </p:nvPr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落地难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000"/>
            <a:ext cx="10515600" cy="5178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问题退化：模型能力 </a:t>
            </a:r>
            <a:r>
              <a:rPr lang="en-US" altLang="zh-CN" sz="1800" dirty="0"/>
              <a:t>→</a:t>
            </a:r>
            <a:r>
              <a:rPr lang="zh-CN" altLang="en-US" sz="1800" dirty="0"/>
              <a:t> 搜索能力</a:t>
            </a:r>
            <a:endParaRPr lang="en-US" altLang="zh-CN" sz="1800" dirty="0"/>
          </a:p>
          <a:p>
            <a:pPr lvl="1"/>
            <a:r>
              <a:rPr lang="zh-CN" altLang="en-US" sz="1800" dirty="0"/>
              <a:t>还好实体抽取变简单了，可知识图谱还是那么难做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只是一个复杂的玩具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封装很复杂，但很有学习价值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中间件操作只具备最低自定义性，建议根据业务自己重写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如何思考企业落地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9" y="1314000"/>
            <a:ext cx="8369742" cy="52780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BD2ED7-B0E7-CDEE-B395-392DA0DFFF71}"/>
              </a:ext>
            </a:extLst>
          </p:cNvPr>
          <p:cNvSpPr txBox="1"/>
          <p:nvPr/>
        </p:nvSpPr>
        <p:spPr>
          <a:xfrm>
            <a:off x="1911129" y="20196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</a:t>
            </a:r>
            <a:r>
              <a:rPr kumimoji="1" lang="zh-CN" altLang="en-US" dirty="0"/>
              <a:t> 九方技术</a:t>
            </a:r>
          </a:p>
        </p:txBody>
      </p:sp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7A305-9D70-B927-638E-F705AC98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343757"/>
              </p:ext>
            </p:extLst>
          </p:nvPr>
        </p:nvGraphicFramePr>
        <p:xfrm>
          <a:off x="2032000" y="1778371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35C504-E5AF-1A66-8924-A59E6688A8D9}"/>
              </a:ext>
            </a:extLst>
          </p:cNvPr>
          <p:cNvGraphicFramePr/>
          <p:nvPr/>
        </p:nvGraphicFramePr>
        <p:xfrm>
          <a:off x="2032000" y="1853852"/>
          <a:ext cx="8128000" cy="4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yConChina2023-bg-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PyConChina2023-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85C466-E5CB-BDC0-4AD0-D404BC50D209}"/>
              </a:ext>
            </a:extLst>
          </p:cNvPr>
          <p:cNvSpPr txBox="1"/>
          <p:nvPr/>
        </p:nvSpPr>
        <p:spPr>
          <a:xfrm>
            <a:off x="1594338" y="1957754"/>
            <a:ext cx="6442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</a:rPr>
              <a:t>大语言模型（</a:t>
            </a:r>
            <a:r>
              <a:rPr kumimoji="1" lang="en-US" altLang="zh-CN" sz="4800" dirty="0">
                <a:solidFill>
                  <a:schemeClr val="bg1"/>
                </a:solidFill>
              </a:rPr>
              <a:t>LLM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检索增强生成（</a:t>
            </a:r>
            <a:r>
              <a:rPr kumimoji="1" lang="en-US" altLang="zh-CN" sz="4800" dirty="0">
                <a:solidFill>
                  <a:schemeClr val="bg1"/>
                </a:solidFill>
              </a:rPr>
              <a:t>RAG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的企业落地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1C853-C341-05BA-441B-F3FFA50C8A91}"/>
              </a:ext>
            </a:extLst>
          </p:cNvPr>
          <p:cNvSpPr txBox="1"/>
          <p:nvPr/>
        </p:nvSpPr>
        <p:spPr>
          <a:xfrm>
            <a:off x="6096000" y="458372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3"/>
                </a:solidFill>
              </a:rPr>
              <a:t>Ai</a:t>
            </a:r>
            <a:r>
              <a:rPr kumimoji="1" lang="zh-CN" altLang="en-US" sz="2800" dirty="0">
                <a:solidFill>
                  <a:schemeClr val="accent3"/>
                </a:solidFill>
              </a:rPr>
              <a:t>兔兔</a:t>
            </a:r>
            <a:endParaRPr kumimoji="1" lang="en-US" altLang="zh-CN" sz="28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服务方式选型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FBEAC0-70CA-E614-3A62-7FA82614E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308199"/>
              </p:ext>
            </p:extLst>
          </p:nvPr>
        </p:nvGraphicFramePr>
        <p:xfrm>
          <a:off x="2032000" y="1891430"/>
          <a:ext cx="8128000" cy="424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必须是知识库吗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8736412-CB5E-BD42-F45D-05B6DE653B1D}"/>
              </a:ext>
            </a:extLst>
          </p:cNvPr>
          <p:cNvGraphicFramePr/>
          <p:nvPr/>
        </p:nvGraphicFramePr>
        <p:xfrm>
          <a:off x="2302005" y="1803748"/>
          <a:ext cx="7587989" cy="435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5757706D-B3AF-57CB-1911-06CF4731E05F}"/>
              </a:ext>
            </a:extLst>
          </p:cNvPr>
          <p:cNvSpPr/>
          <p:nvPr/>
        </p:nvSpPr>
        <p:spPr>
          <a:xfrm>
            <a:off x="502892" y="3983277"/>
            <a:ext cx="1799113" cy="1254370"/>
          </a:xfrm>
          <a:prstGeom prst="cloudCallout">
            <a:avLst>
              <a:gd name="adj1" fmla="val 54018"/>
              <a:gd name="adj2" fmla="val 3072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prompt</a:t>
            </a:r>
            <a:r>
              <a:rPr kumimoji="1" lang="zh-CN" altLang="en-US" dirty="0"/>
              <a:t> 包含工具描述</a:t>
            </a:r>
          </a:p>
        </p:txBody>
      </p:sp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未来的发展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四个问题等待解决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DA1BF2A9-5B00-D5D5-08D1-A3869B31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76" y="1454677"/>
            <a:ext cx="6105647" cy="51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D3BC24-0942-21E6-343E-882CCD11CE92}"/>
              </a:ext>
            </a:extLst>
          </p:cNvPr>
          <p:cNvSpPr txBox="1"/>
          <p:nvPr/>
        </p:nvSpPr>
        <p:spPr>
          <a:xfrm>
            <a:off x="2145324" y="181707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噪声鲁棒性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C47E1-4E8A-8D79-3679-94D3C9AF03A7}"/>
              </a:ext>
            </a:extLst>
          </p:cNvPr>
          <p:cNvSpPr txBox="1"/>
          <p:nvPr/>
        </p:nvSpPr>
        <p:spPr>
          <a:xfrm>
            <a:off x="8346831" y="18170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否定拒绝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FAAEF-20D4-6DBF-6B5D-5D53F3320CCF}"/>
              </a:ext>
            </a:extLst>
          </p:cNvPr>
          <p:cNvSpPr txBox="1"/>
          <p:nvPr/>
        </p:nvSpPr>
        <p:spPr>
          <a:xfrm>
            <a:off x="2145324" y="53105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信息整合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62916-F315-8AAE-CB5D-52BD7D1E4B42}"/>
              </a:ext>
            </a:extLst>
          </p:cNvPr>
          <p:cNvSpPr txBox="1"/>
          <p:nvPr/>
        </p:nvSpPr>
        <p:spPr>
          <a:xfrm>
            <a:off x="8346831" y="531055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反事实鲁棒性</a:t>
            </a:r>
          </a:p>
        </p:txBody>
      </p:sp>
    </p:spTree>
    <p:extLst>
      <p:ext uri="{BB962C8B-B14F-4D97-AF65-F5344CB8AC3E}">
        <p14:creationId xmlns:p14="http://schemas.microsoft.com/office/powerpoint/2010/main" val="280367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（增强）到 </a:t>
            </a:r>
            <a:r>
              <a:rPr kumimoji="1" lang="en-US" altLang="zh-CN" dirty="0"/>
              <a:t>RCG</a:t>
            </a:r>
            <a:r>
              <a:rPr kumimoji="1" lang="zh-CN" altLang="en-US" dirty="0"/>
              <a:t>（中心）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613243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1708368" y="4789132"/>
            <a:ext cx="8769264" cy="1294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：文章提出了以检索为中心的生成（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）模型，旨在将生成型人工智能应用于商业。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 通过引入检索解决方案，弥补了 </a:t>
            </a:r>
            <a:r>
              <a:rPr lang="en-US" altLang="zh-CN" b="0" i="0" dirty="0">
                <a:effectLst/>
                <a:latin typeface="Söhne"/>
              </a:rPr>
              <a:t>AI</a:t>
            </a:r>
            <a:r>
              <a:rPr lang="zh-CN" altLang="en-US" b="0" i="0" dirty="0">
                <a:effectLst/>
                <a:latin typeface="Söhne"/>
              </a:rPr>
              <a:t> 在效率、准确性、安全性和可追溯性方面的不足，推动了大语言模型在预训练和微调中的演变。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2C7B-51F9-62E1-E9C7-0DD819C0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新的战场：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5F728-58AD-8FB2-D71B-9DF5C80B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大模型是空中楼阁，用户仍不买单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高愿景、高投入、高门槛</a:t>
            </a:r>
            <a:endParaRPr lang="en-US" altLang="zh-CN" dirty="0"/>
          </a:p>
          <a:p>
            <a:pPr lvl="1"/>
            <a:r>
              <a:rPr lang="zh-CN" altLang="en-US" dirty="0"/>
              <a:t>它比我的 </a:t>
            </a:r>
            <a:r>
              <a:rPr lang="en-US" altLang="zh-CN" dirty="0"/>
              <a:t>PPT</a:t>
            </a:r>
            <a:r>
              <a:rPr lang="zh-CN" altLang="en-US" dirty="0"/>
              <a:t> 好，但又不如我 （优势是全科 </a:t>
            </a:r>
            <a:r>
              <a:rPr lang="en-US" altLang="zh-CN" dirty="0"/>
              <a:t>80</a:t>
            </a:r>
            <a:r>
              <a:rPr lang="zh-CN" altLang="en-US" dirty="0"/>
              <a:t> 分，劣势是只能 </a:t>
            </a:r>
            <a:r>
              <a:rPr lang="en-US" altLang="zh-CN" dirty="0"/>
              <a:t>80</a:t>
            </a:r>
            <a:r>
              <a:rPr lang="zh-CN" altLang="en-US" dirty="0"/>
              <a:t> 分）</a:t>
            </a:r>
            <a:endParaRPr lang="en-US" altLang="zh-CN" dirty="0"/>
          </a:p>
          <a:p>
            <a:pPr lvl="1"/>
            <a:r>
              <a:rPr lang="zh-CN" altLang="en-US" dirty="0"/>
              <a:t>创意场景容错率高，</a:t>
            </a:r>
            <a:r>
              <a:rPr lang="en-US" altLang="zh-CN" dirty="0"/>
              <a:t>AI</a:t>
            </a:r>
            <a:r>
              <a:rPr lang="zh-CN" altLang="en-US" dirty="0"/>
              <a:t> 尚能“卖萌”；严肃的、长线条的、连续性的业务，一着不慎满盘皆输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大模型未来的新战场： </a:t>
            </a:r>
            <a:r>
              <a:rPr lang="en-US" altLang="zh-CN" dirty="0">
                <a:solidFill>
                  <a:schemeClr val="accent2"/>
                </a:solidFill>
              </a:rPr>
              <a:t>Agents</a:t>
            </a:r>
          </a:p>
          <a:p>
            <a:pPr lvl="1"/>
            <a:r>
              <a:rPr lang="zh-CN" altLang="en-US" dirty="0"/>
              <a:t>一切已经存在的工具都可以成为大模型的助力</a:t>
            </a:r>
            <a:endParaRPr lang="en-US" altLang="zh-CN" dirty="0"/>
          </a:p>
          <a:p>
            <a:pPr lvl="1"/>
            <a:r>
              <a:rPr lang="zh-CN" altLang="en-US" dirty="0"/>
              <a:t>避免人工干预 </a:t>
            </a:r>
            <a:r>
              <a:rPr lang="en-US" altLang="zh-CN" dirty="0"/>
              <a:t>Review</a:t>
            </a:r>
          </a:p>
          <a:p>
            <a:pPr lvl="1"/>
            <a:r>
              <a:rPr lang="zh-CN" altLang="en-US" dirty="0"/>
              <a:t>避免重新实现各种业务逻辑，节约资源</a:t>
            </a:r>
            <a:endParaRPr lang="en-US" altLang="zh-CN" dirty="0"/>
          </a:p>
          <a:p>
            <a:pPr lvl="1"/>
            <a:r>
              <a:rPr lang="zh-CN" altLang="en-US" dirty="0"/>
              <a:t>大模型退居幕后，专注于理解内容，减少“蠢事”曝光</a:t>
            </a:r>
            <a:endParaRPr lang="en-US" altLang="zh-CN" dirty="0"/>
          </a:p>
          <a:p>
            <a:pPr lvl="1"/>
            <a:r>
              <a:rPr lang="zh-CN" altLang="en-US" dirty="0"/>
              <a:t>促进知识密集型应用的发展，促使对数据密集型应用进行数据</a:t>
            </a:r>
            <a:r>
              <a:rPr lang="en-US" altLang="zh-CN" dirty="0"/>
              <a:t>——</a:t>
            </a:r>
            <a:r>
              <a:rPr lang="zh-CN" altLang="en-US" dirty="0"/>
              <a:t>展示剥离的思考</a:t>
            </a:r>
          </a:p>
        </p:txBody>
      </p:sp>
      <p:pic>
        <p:nvPicPr>
          <p:cNvPr id="1026" name="Picture 2" descr="從梗圖到抽象藝術：論「我全都要」｜方格子vocus">
            <a:extLst>
              <a:ext uri="{FF2B5EF4-FFF2-40B4-BE49-F238E27FC236}">
                <a16:creationId xmlns:a16="http://schemas.microsoft.com/office/drawing/2014/main" id="{DE87253E-45BE-1A22-B093-0F6759C6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4" y="3429000"/>
            <a:ext cx="2336000" cy="13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7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8CE-067F-8599-D856-0901B7F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B5A5C-E6D3-009E-FC2F-1141FC0F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欢迎大家提问讨论</a:t>
            </a:r>
          </a:p>
        </p:txBody>
      </p:sp>
    </p:spTree>
    <p:extLst>
      <p:ext uri="{BB962C8B-B14F-4D97-AF65-F5344CB8AC3E}">
        <p14:creationId xmlns:p14="http://schemas.microsoft.com/office/powerpoint/2010/main" val="147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/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499D-BF02-DA34-9771-C76F840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企业落地期待什么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694E7-C695-8BC7-44A8-D2B123865482}"/>
              </a:ext>
            </a:extLst>
          </p:cNvPr>
          <p:cNvSpPr txBox="1"/>
          <p:nvPr/>
        </p:nvSpPr>
        <p:spPr>
          <a:xfrm>
            <a:off x="2730674" y="31483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专业性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B1893-165A-FB5A-E075-9D3C0E7C8308}"/>
              </a:ext>
            </a:extLst>
          </p:cNvPr>
          <p:cNvSpPr txBox="1"/>
          <p:nvPr/>
        </p:nvSpPr>
        <p:spPr>
          <a:xfrm>
            <a:off x="7041696" y="3148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垂直领域</a:t>
            </a:r>
          </a:p>
        </p:txBody>
      </p:sp>
    </p:spTree>
    <p:extLst>
      <p:ext uri="{BB962C8B-B14F-4D97-AF65-F5344CB8AC3E}">
        <p14:creationId xmlns:p14="http://schemas.microsoft.com/office/powerpoint/2010/main" val="21622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1864345" y="4773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945700" y="47815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945700" y="27699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1869838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6824453" y="1942056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1709465" y="4716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894662" y="279958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709465" y="2661087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6800995" y="2112155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1877623" y="46972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1877623" y="2706637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4894030" y="4310564"/>
            <a:ext cx="1227551" cy="7734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cxnSpLocks/>
            <a:stCxn id="39" idx="1"/>
            <a:endCxn id="29" idx="5"/>
          </p:cNvCxnSpPr>
          <p:nvPr/>
        </p:nvCxnSpPr>
        <p:spPr>
          <a:xfrm flipH="1" flipV="1">
            <a:off x="4347541" y="2500055"/>
            <a:ext cx="1160265" cy="1810509"/>
          </a:xfrm>
          <a:prstGeom prst="straightConnector1">
            <a:avLst/>
          </a:prstGeom>
          <a:ln w="38100"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58932" y="270663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6696477" y="1956738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10045487" y="1007932"/>
            <a:ext cx="1672547" cy="1615945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3YzViYjZiMzY4NTU5MGM2MzUzNDFmM2Y3Nzk3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988</Words>
  <Application>Microsoft Macintosh PowerPoint</Application>
  <PresentationFormat>宽屏</PresentationFormat>
  <Paragraphs>191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Söhne</vt:lpstr>
      <vt:lpstr>arial</vt:lpstr>
      <vt:lpstr>arial</vt:lpstr>
      <vt:lpstr>Wingdings</vt:lpstr>
      <vt:lpstr>WPS</vt:lpstr>
      <vt:lpstr>PowerPoint 演示文稿</vt:lpstr>
      <vt:lpstr>PowerPoint 演示文稿</vt:lpstr>
      <vt:lpstr>大语言模型</vt:lpstr>
      <vt:lpstr>NLP 的三次技术范式转移</vt:lpstr>
      <vt:lpstr>OpenAI 发展路线</vt:lpstr>
      <vt:lpstr>企业落地期待什么</vt:lpstr>
      <vt:lpstr>垂域模型训练方法（一）</vt:lpstr>
      <vt:lpstr>垂域模型训练方法（二）</vt:lpstr>
      <vt:lpstr>垂域模型训练方法（三）</vt:lpstr>
      <vt:lpstr>检索增强生成（RAG）</vt:lpstr>
      <vt:lpstr>为什么需要 RAG</vt:lpstr>
      <vt:lpstr>什么是 RAG</vt:lpstr>
      <vt:lpstr>RAG 示例</vt:lpstr>
      <vt:lpstr>LangChain + VectorDB 知识库问答系统</vt:lpstr>
      <vt:lpstr>LangChain + VectorDB 落地难</vt:lpstr>
      <vt:lpstr>如何思考企业落地</vt:lpstr>
      <vt:lpstr>基于大语言模型的企业知识库架构</vt:lpstr>
      <vt:lpstr>知识存储形式</vt:lpstr>
      <vt:lpstr>数据库选型</vt:lpstr>
      <vt:lpstr>服务方式选型</vt:lpstr>
      <vt:lpstr>必须是知识库吗</vt:lpstr>
      <vt:lpstr>未来的发展</vt:lpstr>
      <vt:lpstr>四个问题等待解决</vt:lpstr>
      <vt:lpstr>从 RAG（增强）到 RCG（中心）</vt:lpstr>
      <vt:lpstr>新的战场：Agents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187</cp:revision>
  <dcterms:created xsi:type="dcterms:W3CDTF">2019-06-19T02:08:00Z</dcterms:created>
  <dcterms:modified xsi:type="dcterms:W3CDTF">2023-12-01T12:00:34Z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6C57CEFF0293403780776C3F0611D5E2_11</vt:lpwstr>
  </property>
</Properties>
</file>