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22"/>
  </p:notesMasterIdLst>
  <p:sldIdLst>
    <p:sldId id="257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7EBEC-C315-4250-A9C4-4F5F236CCAB0}" v="106" dt="2024-02-26T16:05:07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i, Sakil" userId="187d4c16-ee0c-4f40-8928-9c2470b1b362" providerId="ADAL" clId="{0457EBEC-C315-4250-A9C4-4F5F236CCAB0}"/>
    <pc:docChg chg="undo custSel addSld delSld modSld">
      <pc:chgData name="Ansari, Sakil" userId="187d4c16-ee0c-4f40-8928-9c2470b1b362" providerId="ADAL" clId="{0457EBEC-C315-4250-A9C4-4F5F236CCAB0}" dt="2024-02-26T16:05:07.264" v="386"/>
      <pc:docMkLst>
        <pc:docMk/>
      </pc:docMkLst>
      <pc:sldChg chg="del">
        <pc:chgData name="Ansari, Sakil" userId="187d4c16-ee0c-4f40-8928-9c2470b1b362" providerId="ADAL" clId="{0457EBEC-C315-4250-A9C4-4F5F236CCAB0}" dt="2024-02-26T14:51:07.223" v="2" actId="47"/>
        <pc:sldMkLst>
          <pc:docMk/>
          <pc:sldMk cId="0" sldId="256"/>
        </pc:sldMkLst>
      </pc:sldChg>
      <pc:sldChg chg="del modAnim">
        <pc:chgData name="Ansari, Sakil" userId="187d4c16-ee0c-4f40-8928-9c2470b1b362" providerId="ADAL" clId="{0457EBEC-C315-4250-A9C4-4F5F236CCAB0}" dt="2024-02-26T15:47:26.886" v="325" actId="47"/>
        <pc:sldMkLst>
          <pc:docMk/>
          <pc:sldMk cId="0" sldId="258"/>
        </pc:sldMkLst>
      </pc:sldChg>
      <pc:sldChg chg="del">
        <pc:chgData name="Ansari, Sakil" userId="187d4c16-ee0c-4f40-8928-9c2470b1b362" providerId="ADAL" clId="{0457EBEC-C315-4250-A9C4-4F5F236CCAB0}" dt="2024-02-26T14:51:37.386" v="3" actId="47"/>
        <pc:sldMkLst>
          <pc:docMk/>
          <pc:sldMk cId="0" sldId="259"/>
        </pc:sldMkLst>
      </pc:sldChg>
      <pc:sldChg chg="addSp delSp modSp mod setBg">
        <pc:chgData name="Ansari, Sakil" userId="187d4c16-ee0c-4f40-8928-9c2470b1b362" providerId="ADAL" clId="{0457EBEC-C315-4250-A9C4-4F5F236CCAB0}" dt="2024-02-26T14:52:47.122" v="7" actId="26606"/>
        <pc:sldMkLst>
          <pc:docMk/>
          <pc:sldMk cId="0" sldId="260"/>
        </pc:sldMkLst>
        <pc:spChg chg="mod">
          <ac:chgData name="Ansari, Sakil" userId="187d4c16-ee0c-4f40-8928-9c2470b1b362" providerId="ADAL" clId="{0457EBEC-C315-4250-A9C4-4F5F236CCAB0}" dt="2024-02-26T14:52:47.122" v="7" actId="26606"/>
          <ac:spMkLst>
            <pc:docMk/>
            <pc:sldMk cId="0" sldId="260"/>
            <ac:spMk id="282" creationId="{00000000-0000-0000-0000-000000000000}"/>
          </ac:spMkLst>
        </pc:spChg>
        <pc:spChg chg="mod">
          <ac:chgData name="Ansari, Sakil" userId="187d4c16-ee0c-4f40-8928-9c2470b1b362" providerId="ADAL" clId="{0457EBEC-C315-4250-A9C4-4F5F236CCAB0}" dt="2024-02-26T14:52:47.122" v="7" actId="26606"/>
          <ac:spMkLst>
            <pc:docMk/>
            <pc:sldMk cId="0" sldId="260"/>
            <ac:spMk id="284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4:52:47.122" v="7" actId="26606"/>
          <ac:spMkLst>
            <pc:docMk/>
            <pc:sldMk cId="0" sldId="260"/>
            <ac:spMk id="286" creationId="{7B831B6F-405A-4B47-B9BB-5CA88F285844}"/>
          </ac:spMkLst>
        </pc:spChg>
        <pc:spChg chg="add del">
          <ac:chgData name="Ansari, Sakil" userId="187d4c16-ee0c-4f40-8928-9c2470b1b362" providerId="ADAL" clId="{0457EBEC-C315-4250-A9C4-4F5F236CCAB0}" dt="2024-02-26T14:52:47.122" v="7" actId="26606"/>
          <ac:spMkLst>
            <pc:docMk/>
            <pc:sldMk cId="0" sldId="260"/>
            <ac:spMk id="287" creationId="{953EE71A-6488-4203-A7C4-77102FD0DCCA}"/>
          </ac:spMkLst>
        </pc:spChg>
        <pc:spChg chg="add del">
          <ac:chgData name="Ansari, Sakil" userId="187d4c16-ee0c-4f40-8928-9c2470b1b362" providerId="ADAL" clId="{0457EBEC-C315-4250-A9C4-4F5F236CCAB0}" dt="2024-02-26T14:52:25.359" v="5" actId="26606"/>
          <ac:spMkLst>
            <pc:docMk/>
            <pc:sldMk cId="0" sldId="260"/>
            <ac:spMk id="289" creationId="{DBC6133C-0615-4CE4-9132-37E609A9BDFA}"/>
          </ac:spMkLst>
        </pc:spChg>
        <pc:spChg chg="add del">
          <ac:chgData name="Ansari, Sakil" userId="187d4c16-ee0c-4f40-8928-9c2470b1b362" providerId="ADAL" clId="{0457EBEC-C315-4250-A9C4-4F5F236CCAB0}" dt="2024-02-26T14:52:25.359" v="5" actId="26606"/>
          <ac:spMkLst>
            <pc:docMk/>
            <pc:sldMk cId="0" sldId="260"/>
            <ac:spMk id="291" creationId="{169CC832-2974-4E8D-90ED-3E2941BA7336}"/>
          </ac:spMkLst>
        </pc:spChg>
        <pc:spChg chg="add del">
          <ac:chgData name="Ansari, Sakil" userId="187d4c16-ee0c-4f40-8928-9c2470b1b362" providerId="ADAL" clId="{0457EBEC-C315-4250-A9C4-4F5F236CCAB0}" dt="2024-02-26T14:52:25.359" v="5" actId="26606"/>
          <ac:spMkLst>
            <pc:docMk/>
            <pc:sldMk cId="0" sldId="260"/>
            <ac:spMk id="293" creationId="{55222F96-971A-4F90-B841-6BAB416C7AC1}"/>
          </ac:spMkLst>
        </pc:spChg>
        <pc:spChg chg="add del">
          <ac:chgData name="Ansari, Sakil" userId="187d4c16-ee0c-4f40-8928-9c2470b1b362" providerId="ADAL" clId="{0457EBEC-C315-4250-A9C4-4F5F236CCAB0}" dt="2024-02-26T14:52:25.359" v="5" actId="26606"/>
          <ac:spMkLst>
            <pc:docMk/>
            <pc:sldMk cId="0" sldId="260"/>
            <ac:spMk id="295" creationId="{08980754-6F4B-43C9-B9BE-127B6BED6586}"/>
          </ac:spMkLst>
        </pc:spChg>
        <pc:spChg chg="add del">
          <ac:chgData name="Ansari, Sakil" userId="187d4c16-ee0c-4f40-8928-9c2470b1b362" providerId="ADAL" clId="{0457EBEC-C315-4250-A9C4-4F5F236CCAB0}" dt="2024-02-26T14:52:25.359" v="5" actId="26606"/>
          <ac:spMkLst>
            <pc:docMk/>
            <pc:sldMk cId="0" sldId="260"/>
            <ac:spMk id="297" creationId="{2C1BBA94-3F40-40AA-8BB9-E69E25E537C1}"/>
          </ac:spMkLst>
        </pc:spChg>
        <pc:picChg chg="mod">
          <ac:chgData name="Ansari, Sakil" userId="187d4c16-ee0c-4f40-8928-9c2470b1b362" providerId="ADAL" clId="{0457EBEC-C315-4250-A9C4-4F5F236CCAB0}" dt="2024-02-26T14:52:47.122" v="7" actId="26606"/>
          <ac:picMkLst>
            <pc:docMk/>
            <pc:sldMk cId="0" sldId="260"/>
            <ac:picMk id="283" creationId="{00000000-0000-0000-0000-000000000000}"/>
          </ac:picMkLst>
        </pc:picChg>
      </pc:sldChg>
      <pc:sldChg chg="addSp delSp modSp mod setBg modAnim">
        <pc:chgData name="Ansari, Sakil" userId="187d4c16-ee0c-4f40-8928-9c2470b1b362" providerId="ADAL" clId="{0457EBEC-C315-4250-A9C4-4F5F236CCAB0}" dt="2024-02-26T15:49:27.367" v="328"/>
        <pc:sldMkLst>
          <pc:docMk/>
          <pc:sldMk cId="0" sldId="263"/>
        </pc:sldMkLst>
        <pc:spChg chg="mod">
          <ac:chgData name="Ansari, Sakil" userId="187d4c16-ee0c-4f40-8928-9c2470b1b362" providerId="ADAL" clId="{0457EBEC-C315-4250-A9C4-4F5F236CCAB0}" dt="2024-02-26T14:54:22.248" v="32" actId="26606"/>
          <ac:spMkLst>
            <pc:docMk/>
            <pc:sldMk cId="0" sldId="263"/>
            <ac:spMk id="311" creationId="{00000000-0000-0000-0000-000000000000}"/>
          </ac:spMkLst>
        </pc:spChg>
        <pc:spChg chg="mod">
          <ac:chgData name="Ansari, Sakil" userId="187d4c16-ee0c-4f40-8928-9c2470b1b362" providerId="ADAL" clId="{0457EBEC-C315-4250-A9C4-4F5F236CCAB0}" dt="2024-02-26T14:54:22.248" v="32" actId="26606"/>
          <ac:spMkLst>
            <pc:docMk/>
            <pc:sldMk cId="0" sldId="263"/>
            <ac:spMk id="315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4:53:10.993" v="9" actId="26606"/>
          <ac:spMkLst>
            <pc:docMk/>
            <pc:sldMk cId="0" sldId="263"/>
            <ac:spMk id="320" creationId="{7DA1F35B-C8F7-4A5A-9339-7DA4D785B300}"/>
          </ac:spMkLst>
        </pc:spChg>
        <pc:spChg chg="add del">
          <ac:chgData name="Ansari, Sakil" userId="187d4c16-ee0c-4f40-8928-9c2470b1b362" providerId="ADAL" clId="{0457EBEC-C315-4250-A9C4-4F5F236CCAB0}" dt="2024-02-26T14:53:10.993" v="9" actId="26606"/>
          <ac:spMkLst>
            <pc:docMk/>
            <pc:sldMk cId="0" sldId="263"/>
            <ac:spMk id="322" creationId="{B2D4AD41-40DA-4A81-92F5-B6E3BA1ED82A}"/>
          </ac:spMkLst>
        </pc:spChg>
        <pc:spChg chg="add del">
          <ac:chgData name="Ansari, Sakil" userId="187d4c16-ee0c-4f40-8928-9c2470b1b362" providerId="ADAL" clId="{0457EBEC-C315-4250-A9C4-4F5F236CCAB0}" dt="2024-02-26T14:53:15.093" v="11" actId="26606"/>
          <ac:spMkLst>
            <pc:docMk/>
            <pc:sldMk cId="0" sldId="263"/>
            <ac:spMk id="324" creationId="{70478D1D-B50E-41C8-8A55-36A53D449402}"/>
          </ac:spMkLst>
        </pc:spChg>
        <pc:spChg chg="add del">
          <ac:chgData name="Ansari, Sakil" userId="187d4c16-ee0c-4f40-8928-9c2470b1b362" providerId="ADAL" clId="{0457EBEC-C315-4250-A9C4-4F5F236CCAB0}" dt="2024-02-26T14:53:15.093" v="11" actId="26606"/>
          <ac:spMkLst>
            <pc:docMk/>
            <pc:sldMk cId="0" sldId="263"/>
            <ac:spMk id="325" creationId="{BACC6370-2D7E-4714-9D71-7542949D7D5D}"/>
          </ac:spMkLst>
        </pc:spChg>
        <pc:spChg chg="add del">
          <ac:chgData name="Ansari, Sakil" userId="187d4c16-ee0c-4f40-8928-9c2470b1b362" providerId="ADAL" clId="{0457EBEC-C315-4250-A9C4-4F5F236CCAB0}" dt="2024-02-26T14:53:15.093" v="11" actId="26606"/>
          <ac:spMkLst>
            <pc:docMk/>
            <pc:sldMk cId="0" sldId="263"/>
            <ac:spMk id="326" creationId="{B444D337-4D9F-40A8-BA84-C0BFA7A8AD66}"/>
          </ac:spMkLst>
        </pc:spChg>
        <pc:spChg chg="add del">
          <ac:chgData name="Ansari, Sakil" userId="187d4c16-ee0c-4f40-8928-9c2470b1b362" providerId="ADAL" clId="{0457EBEC-C315-4250-A9C4-4F5F236CCAB0}" dt="2024-02-26T14:53:30.245" v="15" actId="26606"/>
          <ac:spMkLst>
            <pc:docMk/>
            <pc:sldMk cId="0" sldId="263"/>
            <ac:spMk id="331" creationId="{53B021B3-DE93-4AB7-8A18-CF5F1CED88B8}"/>
          </ac:spMkLst>
        </pc:spChg>
        <pc:spChg chg="add del">
          <ac:chgData name="Ansari, Sakil" userId="187d4c16-ee0c-4f40-8928-9c2470b1b362" providerId="ADAL" clId="{0457EBEC-C315-4250-A9C4-4F5F236CCAB0}" dt="2024-02-26T14:53:30.245" v="15" actId="26606"/>
          <ac:spMkLst>
            <pc:docMk/>
            <pc:sldMk cId="0" sldId="263"/>
            <ac:spMk id="332" creationId="{52D502E5-F6B4-4D58-B4AE-FC466FF15EE8}"/>
          </ac:spMkLst>
        </pc:spChg>
        <pc:spChg chg="add del">
          <ac:chgData name="Ansari, Sakil" userId="187d4c16-ee0c-4f40-8928-9c2470b1b362" providerId="ADAL" clId="{0457EBEC-C315-4250-A9C4-4F5F236CCAB0}" dt="2024-02-26T14:53:30.245" v="15" actId="26606"/>
          <ac:spMkLst>
            <pc:docMk/>
            <pc:sldMk cId="0" sldId="263"/>
            <ac:spMk id="333" creationId="{9DECDBF4-02B6-4BB4-B65B-B8107AD6A9E8}"/>
          </ac:spMkLst>
        </pc:spChg>
        <pc:spChg chg="add del">
          <ac:chgData name="Ansari, Sakil" userId="187d4c16-ee0c-4f40-8928-9c2470b1b362" providerId="ADAL" clId="{0457EBEC-C315-4250-A9C4-4F5F236CCAB0}" dt="2024-02-26T14:53:32.583" v="17" actId="26606"/>
          <ac:spMkLst>
            <pc:docMk/>
            <pc:sldMk cId="0" sldId="263"/>
            <ac:spMk id="335" creationId="{955A2079-FA98-4876-80F0-72364A7D2EA4}"/>
          </ac:spMkLst>
        </pc:spChg>
        <pc:spChg chg="add del">
          <ac:chgData name="Ansari, Sakil" userId="187d4c16-ee0c-4f40-8928-9c2470b1b362" providerId="ADAL" clId="{0457EBEC-C315-4250-A9C4-4F5F236CCAB0}" dt="2024-02-26T14:53:40.394" v="19" actId="26606"/>
          <ac:spMkLst>
            <pc:docMk/>
            <pc:sldMk cId="0" sldId="263"/>
            <ac:spMk id="337" creationId="{081EA652-8C6A-4E69-BEB9-170809474553}"/>
          </ac:spMkLst>
        </pc:spChg>
        <pc:spChg chg="add del">
          <ac:chgData name="Ansari, Sakil" userId="187d4c16-ee0c-4f40-8928-9c2470b1b362" providerId="ADAL" clId="{0457EBEC-C315-4250-A9C4-4F5F236CCAB0}" dt="2024-02-26T14:53:40.394" v="19" actId="26606"/>
          <ac:spMkLst>
            <pc:docMk/>
            <pc:sldMk cId="0" sldId="263"/>
            <ac:spMk id="338" creationId="{79FCBE05-E963-41B2-97FD-8631A61EB2A9}"/>
          </ac:spMkLst>
        </pc:spChg>
        <pc:spChg chg="add del">
          <ac:chgData name="Ansari, Sakil" userId="187d4c16-ee0c-4f40-8928-9c2470b1b362" providerId="ADAL" clId="{0457EBEC-C315-4250-A9C4-4F5F236CCAB0}" dt="2024-02-26T14:53:40.394" v="19" actId="26606"/>
          <ac:spMkLst>
            <pc:docMk/>
            <pc:sldMk cId="0" sldId="263"/>
            <ac:spMk id="339" creationId="{5298780A-33B9-4EA2-8F67-DE68AD62841B}"/>
          </ac:spMkLst>
        </pc:spChg>
        <pc:spChg chg="add del">
          <ac:chgData name="Ansari, Sakil" userId="187d4c16-ee0c-4f40-8928-9c2470b1b362" providerId="ADAL" clId="{0457EBEC-C315-4250-A9C4-4F5F236CCAB0}" dt="2024-02-26T14:53:40.394" v="19" actId="26606"/>
          <ac:spMkLst>
            <pc:docMk/>
            <pc:sldMk cId="0" sldId="263"/>
            <ac:spMk id="340" creationId="{4D233ACE-F3A1-4543-B9F4-425DDA579332}"/>
          </ac:spMkLst>
        </pc:spChg>
        <pc:spChg chg="add del">
          <ac:chgData name="Ansari, Sakil" userId="187d4c16-ee0c-4f40-8928-9c2470b1b362" providerId="ADAL" clId="{0457EBEC-C315-4250-A9C4-4F5F236CCAB0}" dt="2024-02-26T14:53:51.457" v="21" actId="26606"/>
          <ac:spMkLst>
            <pc:docMk/>
            <pc:sldMk cId="0" sldId="263"/>
            <ac:spMk id="342" creationId="{2F3856E9-4239-4EE7-A372-FDCF4882FDF6}"/>
          </ac:spMkLst>
        </pc:spChg>
        <pc:spChg chg="add del">
          <ac:chgData name="Ansari, Sakil" userId="187d4c16-ee0c-4f40-8928-9c2470b1b362" providerId="ADAL" clId="{0457EBEC-C315-4250-A9C4-4F5F236CCAB0}" dt="2024-02-26T14:53:51.457" v="21" actId="26606"/>
          <ac:spMkLst>
            <pc:docMk/>
            <pc:sldMk cId="0" sldId="263"/>
            <ac:spMk id="343" creationId="{CCC9CDCF-90F8-42B0-BD0A-794C52688098}"/>
          </ac:spMkLst>
        </pc:spChg>
        <pc:spChg chg="add del">
          <ac:chgData name="Ansari, Sakil" userId="187d4c16-ee0c-4f40-8928-9c2470b1b362" providerId="ADAL" clId="{0457EBEC-C315-4250-A9C4-4F5F236CCAB0}" dt="2024-02-26T14:53:52.708" v="23" actId="26606"/>
          <ac:spMkLst>
            <pc:docMk/>
            <pc:sldMk cId="0" sldId="263"/>
            <ac:spMk id="349" creationId="{D9A7F3BF-8763-4074-AD77-92790AF314D1}"/>
          </ac:spMkLst>
        </pc:spChg>
        <pc:spChg chg="add del">
          <ac:chgData name="Ansari, Sakil" userId="187d4c16-ee0c-4f40-8928-9c2470b1b362" providerId="ADAL" clId="{0457EBEC-C315-4250-A9C4-4F5F236CCAB0}" dt="2024-02-26T14:53:57.117" v="27" actId="26606"/>
          <ac:spMkLst>
            <pc:docMk/>
            <pc:sldMk cId="0" sldId="263"/>
            <ac:spMk id="358" creationId="{D9A7F3BF-8763-4074-AD77-92790AF314D1}"/>
          </ac:spMkLst>
        </pc:spChg>
        <pc:spChg chg="add del">
          <ac:chgData name="Ansari, Sakil" userId="187d4c16-ee0c-4f40-8928-9c2470b1b362" providerId="ADAL" clId="{0457EBEC-C315-4250-A9C4-4F5F236CCAB0}" dt="2024-02-26T14:54:08.236" v="29" actId="26606"/>
          <ac:spMkLst>
            <pc:docMk/>
            <pc:sldMk cId="0" sldId="263"/>
            <ac:spMk id="363" creationId="{2F3856E9-4239-4EE7-A372-FDCF4882FDF6}"/>
          </ac:spMkLst>
        </pc:spChg>
        <pc:spChg chg="add del">
          <ac:chgData name="Ansari, Sakil" userId="187d4c16-ee0c-4f40-8928-9c2470b1b362" providerId="ADAL" clId="{0457EBEC-C315-4250-A9C4-4F5F236CCAB0}" dt="2024-02-26T14:54:08.236" v="29" actId="26606"/>
          <ac:spMkLst>
            <pc:docMk/>
            <pc:sldMk cId="0" sldId="263"/>
            <ac:spMk id="364" creationId="{CCC9CDCF-90F8-42B0-BD0A-794C52688098}"/>
          </ac:spMkLst>
        </pc:spChg>
        <pc:spChg chg="add del">
          <ac:chgData name="Ansari, Sakil" userId="187d4c16-ee0c-4f40-8928-9c2470b1b362" providerId="ADAL" clId="{0457EBEC-C315-4250-A9C4-4F5F236CCAB0}" dt="2024-02-26T14:54:22.238" v="31" actId="26606"/>
          <ac:spMkLst>
            <pc:docMk/>
            <pc:sldMk cId="0" sldId="263"/>
            <ac:spMk id="371" creationId="{A7AE9375-4664-4DB2-922D-2782A6E439AC}"/>
          </ac:spMkLst>
        </pc:spChg>
        <pc:spChg chg="add">
          <ac:chgData name="Ansari, Sakil" userId="187d4c16-ee0c-4f40-8928-9c2470b1b362" providerId="ADAL" clId="{0457EBEC-C315-4250-A9C4-4F5F236CCAB0}" dt="2024-02-26T14:54:22.248" v="32" actId="26606"/>
          <ac:spMkLst>
            <pc:docMk/>
            <pc:sldMk cId="0" sldId="263"/>
            <ac:spMk id="375" creationId="{7DA1F35B-C8F7-4A5A-9339-7DA4D785B300}"/>
          </ac:spMkLst>
        </pc:spChg>
        <pc:spChg chg="add">
          <ac:chgData name="Ansari, Sakil" userId="187d4c16-ee0c-4f40-8928-9c2470b1b362" providerId="ADAL" clId="{0457EBEC-C315-4250-A9C4-4F5F236CCAB0}" dt="2024-02-26T14:54:22.248" v="32" actId="26606"/>
          <ac:spMkLst>
            <pc:docMk/>
            <pc:sldMk cId="0" sldId="263"/>
            <ac:spMk id="376" creationId="{B2D4AD41-40DA-4A81-92F5-B6E3BA1ED82A}"/>
          </ac:spMkLst>
        </pc:spChg>
        <pc:grpChg chg="add del">
          <ac:chgData name="Ansari, Sakil" userId="187d4c16-ee0c-4f40-8928-9c2470b1b362" providerId="ADAL" clId="{0457EBEC-C315-4250-A9C4-4F5F236CCAB0}" dt="2024-02-26T14:53:16.997" v="13" actId="26606"/>
          <ac:grpSpMkLst>
            <pc:docMk/>
            <pc:sldMk cId="0" sldId="263"/>
            <ac:grpSpMk id="328" creationId="{B962A8F7-EEDB-BBB2-A0CB-DD8C243EB117}"/>
          </ac:grpSpMkLst>
        </pc:grpChg>
        <pc:grpChg chg="add del">
          <ac:chgData name="Ansari, Sakil" userId="187d4c16-ee0c-4f40-8928-9c2470b1b362" providerId="ADAL" clId="{0457EBEC-C315-4250-A9C4-4F5F236CCAB0}" dt="2024-02-26T14:53:51.457" v="21" actId="26606"/>
          <ac:grpSpMkLst>
            <pc:docMk/>
            <pc:sldMk cId="0" sldId="263"/>
            <ac:grpSpMk id="344" creationId="{C07D05FE-3FB8-4314-A050-9AB40814D714}"/>
          </ac:grpSpMkLst>
        </pc:grpChg>
        <pc:grpChg chg="add del">
          <ac:chgData name="Ansari, Sakil" userId="187d4c16-ee0c-4f40-8928-9c2470b1b362" providerId="ADAL" clId="{0457EBEC-C315-4250-A9C4-4F5F236CCAB0}" dt="2024-02-26T14:53:52.708" v="23" actId="26606"/>
          <ac:grpSpMkLst>
            <pc:docMk/>
            <pc:sldMk cId="0" sldId="263"/>
            <ac:grpSpMk id="350" creationId="{7A9648D6-B41B-42D0-A817-AE2607B0B5B8}"/>
          </ac:grpSpMkLst>
        </pc:grpChg>
        <pc:grpChg chg="add del">
          <ac:chgData name="Ansari, Sakil" userId="187d4c16-ee0c-4f40-8928-9c2470b1b362" providerId="ADAL" clId="{0457EBEC-C315-4250-A9C4-4F5F236CCAB0}" dt="2024-02-26T14:53:56.631" v="25" actId="26606"/>
          <ac:grpSpMkLst>
            <pc:docMk/>
            <pc:sldMk cId="0" sldId="263"/>
            <ac:grpSpMk id="355" creationId="{36F3F807-D713-CA40-3016-75F2B9FC1813}"/>
          </ac:grpSpMkLst>
        </pc:grpChg>
        <pc:grpChg chg="add del">
          <ac:chgData name="Ansari, Sakil" userId="187d4c16-ee0c-4f40-8928-9c2470b1b362" providerId="ADAL" clId="{0457EBEC-C315-4250-A9C4-4F5F236CCAB0}" dt="2024-02-26T14:53:57.117" v="27" actId="26606"/>
          <ac:grpSpMkLst>
            <pc:docMk/>
            <pc:sldMk cId="0" sldId="263"/>
            <ac:grpSpMk id="359" creationId="{7A9648D6-B41B-42D0-A817-AE2607B0B5B8}"/>
          </ac:grpSpMkLst>
        </pc:grpChg>
        <pc:grpChg chg="add del">
          <ac:chgData name="Ansari, Sakil" userId="187d4c16-ee0c-4f40-8928-9c2470b1b362" providerId="ADAL" clId="{0457EBEC-C315-4250-A9C4-4F5F236CCAB0}" dt="2024-02-26T14:54:08.236" v="29" actId="26606"/>
          <ac:grpSpMkLst>
            <pc:docMk/>
            <pc:sldMk cId="0" sldId="263"/>
            <ac:grpSpMk id="365" creationId="{C07D05FE-3FB8-4314-A050-9AB40814D714}"/>
          </ac:grpSpMkLst>
        </pc:grpChg>
        <pc:picChg chg="mod">
          <ac:chgData name="Ansari, Sakil" userId="187d4c16-ee0c-4f40-8928-9c2470b1b362" providerId="ADAL" clId="{0457EBEC-C315-4250-A9C4-4F5F236CCAB0}" dt="2024-02-26T14:54:22.248" v="32" actId="26606"/>
          <ac:picMkLst>
            <pc:docMk/>
            <pc:sldMk cId="0" sldId="263"/>
            <ac:picMk id="312" creationId="{00000000-0000-0000-0000-000000000000}"/>
          </ac:picMkLst>
        </pc:picChg>
        <pc:picChg chg="mod">
          <ac:chgData name="Ansari, Sakil" userId="187d4c16-ee0c-4f40-8928-9c2470b1b362" providerId="ADAL" clId="{0457EBEC-C315-4250-A9C4-4F5F236CCAB0}" dt="2024-02-26T14:54:22.248" v="32" actId="26606"/>
          <ac:picMkLst>
            <pc:docMk/>
            <pc:sldMk cId="0" sldId="263"/>
            <ac:picMk id="313" creationId="{00000000-0000-0000-0000-000000000000}"/>
          </ac:picMkLst>
        </pc:picChg>
        <pc:picChg chg="mod">
          <ac:chgData name="Ansari, Sakil" userId="187d4c16-ee0c-4f40-8928-9c2470b1b362" providerId="ADAL" clId="{0457EBEC-C315-4250-A9C4-4F5F236CCAB0}" dt="2024-02-26T14:54:22.248" v="32" actId="26606"/>
          <ac:picMkLst>
            <pc:docMk/>
            <pc:sldMk cId="0" sldId="263"/>
            <ac:picMk id="314" creationId="{00000000-0000-0000-0000-000000000000}"/>
          </ac:picMkLst>
        </pc:picChg>
        <pc:cxnChg chg="add del">
          <ac:chgData name="Ansari, Sakil" userId="187d4c16-ee0c-4f40-8928-9c2470b1b362" providerId="ADAL" clId="{0457EBEC-C315-4250-A9C4-4F5F236CCAB0}" dt="2024-02-26T14:53:57.117" v="27" actId="26606"/>
          <ac:cxnSpMkLst>
            <pc:docMk/>
            <pc:sldMk cId="0" sldId="263"/>
            <ac:cxnSpMk id="327" creationId="{C49DA8F6-BCC1-4447-B54C-57856834B94B}"/>
          </ac:cxnSpMkLst>
        </pc:cxnChg>
        <pc:cxnChg chg="add del">
          <ac:chgData name="Ansari, Sakil" userId="187d4c16-ee0c-4f40-8928-9c2470b1b362" providerId="ADAL" clId="{0457EBEC-C315-4250-A9C4-4F5F236CCAB0}" dt="2024-02-26T14:53:52.708" v="23" actId="26606"/>
          <ac:cxnSpMkLst>
            <pc:docMk/>
            <pc:sldMk cId="0" sldId="263"/>
            <ac:cxnSpMk id="353" creationId="{C49DA8F6-BCC1-4447-B54C-57856834B94B}"/>
          </ac:cxnSpMkLst>
        </pc:cxnChg>
        <pc:cxnChg chg="add del">
          <ac:chgData name="Ansari, Sakil" userId="187d4c16-ee0c-4f40-8928-9c2470b1b362" providerId="ADAL" clId="{0457EBEC-C315-4250-A9C4-4F5F236CCAB0}" dt="2024-02-26T14:54:22.238" v="31" actId="26606"/>
          <ac:cxnSpMkLst>
            <pc:docMk/>
            <pc:sldMk cId="0" sldId="263"/>
            <ac:cxnSpMk id="372" creationId="{EE504C98-6397-41C1-A8D8-2D9C4ED307E0}"/>
          </ac:cxnSpMkLst>
        </pc:cxnChg>
        <pc:cxnChg chg="add del">
          <ac:chgData name="Ansari, Sakil" userId="187d4c16-ee0c-4f40-8928-9c2470b1b362" providerId="ADAL" clId="{0457EBEC-C315-4250-A9C4-4F5F236CCAB0}" dt="2024-02-26T14:54:22.238" v="31" actId="26606"/>
          <ac:cxnSpMkLst>
            <pc:docMk/>
            <pc:sldMk cId="0" sldId="263"/>
            <ac:cxnSpMk id="373" creationId="{17C2F6CE-0CF2-4DDD-85F5-96799A328F15}"/>
          </ac:cxnSpMkLst>
        </pc:cxnChg>
      </pc:sldChg>
      <pc:sldChg chg="modSp mod">
        <pc:chgData name="Ansari, Sakil" userId="187d4c16-ee0c-4f40-8928-9c2470b1b362" providerId="ADAL" clId="{0457EBEC-C315-4250-A9C4-4F5F236CCAB0}" dt="2024-02-26T15:36:38.414" v="276" actId="14100"/>
        <pc:sldMkLst>
          <pc:docMk/>
          <pc:sldMk cId="0" sldId="264"/>
        </pc:sldMkLst>
        <pc:spChg chg="mod">
          <ac:chgData name="Ansari, Sakil" userId="187d4c16-ee0c-4f40-8928-9c2470b1b362" providerId="ADAL" clId="{0457EBEC-C315-4250-A9C4-4F5F236CCAB0}" dt="2024-02-26T15:36:38.414" v="276" actId="14100"/>
          <ac:spMkLst>
            <pc:docMk/>
            <pc:sldMk cId="0" sldId="264"/>
            <ac:spMk id="321" creationId="{00000000-0000-0000-0000-000000000000}"/>
          </ac:spMkLst>
        </pc:spChg>
      </pc:sldChg>
      <pc:sldChg chg="modSp mod">
        <pc:chgData name="Ansari, Sakil" userId="187d4c16-ee0c-4f40-8928-9c2470b1b362" providerId="ADAL" clId="{0457EBEC-C315-4250-A9C4-4F5F236CCAB0}" dt="2024-02-26T15:36:56.623" v="278" actId="14100"/>
        <pc:sldMkLst>
          <pc:docMk/>
          <pc:sldMk cId="0" sldId="265"/>
        </pc:sldMkLst>
        <pc:spChg chg="mod">
          <ac:chgData name="Ansari, Sakil" userId="187d4c16-ee0c-4f40-8928-9c2470b1b362" providerId="ADAL" clId="{0457EBEC-C315-4250-A9C4-4F5F236CCAB0}" dt="2024-02-26T15:36:56.623" v="278" actId="14100"/>
          <ac:spMkLst>
            <pc:docMk/>
            <pc:sldMk cId="0" sldId="265"/>
            <ac:spMk id="328" creationId="{00000000-0000-0000-0000-000000000000}"/>
          </ac:spMkLst>
        </pc:spChg>
      </pc:sldChg>
      <pc:sldChg chg="modSp mod">
        <pc:chgData name="Ansari, Sakil" userId="187d4c16-ee0c-4f40-8928-9c2470b1b362" providerId="ADAL" clId="{0457EBEC-C315-4250-A9C4-4F5F236CCAB0}" dt="2024-02-26T15:37:08.969" v="280" actId="14100"/>
        <pc:sldMkLst>
          <pc:docMk/>
          <pc:sldMk cId="0" sldId="266"/>
        </pc:sldMkLst>
        <pc:spChg chg="mod">
          <ac:chgData name="Ansari, Sakil" userId="187d4c16-ee0c-4f40-8928-9c2470b1b362" providerId="ADAL" clId="{0457EBEC-C315-4250-A9C4-4F5F236CCAB0}" dt="2024-02-26T15:37:08.969" v="280" actId="14100"/>
          <ac:spMkLst>
            <pc:docMk/>
            <pc:sldMk cId="0" sldId="266"/>
            <ac:spMk id="336" creationId="{00000000-0000-0000-0000-000000000000}"/>
          </ac:spMkLst>
        </pc:spChg>
      </pc:sldChg>
      <pc:sldChg chg="modSp mod">
        <pc:chgData name="Ansari, Sakil" userId="187d4c16-ee0c-4f40-8928-9c2470b1b362" providerId="ADAL" clId="{0457EBEC-C315-4250-A9C4-4F5F236CCAB0}" dt="2024-02-26T15:37:17.551" v="282" actId="14100"/>
        <pc:sldMkLst>
          <pc:docMk/>
          <pc:sldMk cId="0" sldId="267"/>
        </pc:sldMkLst>
        <pc:spChg chg="mod">
          <ac:chgData name="Ansari, Sakil" userId="187d4c16-ee0c-4f40-8928-9c2470b1b362" providerId="ADAL" clId="{0457EBEC-C315-4250-A9C4-4F5F236CCAB0}" dt="2024-02-26T15:37:17.551" v="282" actId="14100"/>
          <ac:spMkLst>
            <pc:docMk/>
            <pc:sldMk cId="0" sldId="267"/>
            <ac:spMk id="345" creationId="{00000000-0000-0000-0000-000000000000}"/>
          </ac:spMkLst>
        </pc:spChg>
      </pc:sldChg>
      <pc:sldChg chg="modSp mod">
        <pc:chgData name="Ansari, Sakil" userId="187d4c16-ee0c-4f40-8928-9c2470b1b362" providerId="ADAL" clId="{0457EBEC-C315-4250-A9C4-4F5F236CCAB0}" dt="2024-02-26T15:37:25.198" v="284" actId="14100"/>
        <pc:sldMkLst>
          <pc:docMk/>
          <pc:sldMk cId="0" sldId="268"/>
        </pc:sldMkLst>
        <pc:spChg chg="mod">
          <ac:chgData name="Ansari, Sakil" userId="187d4c16-ee0c-4f40-8928-9c2470b1b362" providerId="ADAL" clId="{0457EBEC-C315-4250-A9C4-4F5F236CCAB0}" dt="2024-02-26T15:37:25.198" v="284" actId="14100"/>
          <ac:spMkLst>
            <pc:docMk/>
            <pc:sldMk cId="0" sldId="268"/>
            <ac:spMk id="355" creationId="{00000000-0000-0000-0000-000000000000}"/>
          </ac:spMkLst>
        </pc:spChg>
      </pc:sldChg>
      <pc:sldChg chg="modSp mod">
        <pc:chgData name="Ansari, Sakil" userId="187d4c16-ee0c-4f40-8928-9c2470b1b362" providerId="ADAL" clId="{0457EBEC-C315-4250-A9C4-4F5F236CCAB0}" dt="2024-02-26T15:37:34.602" v="286" actId="14100"/>
        <pc:sldMkLst>
          <pc:docMk/>
          <pc:sldMk cId="0" sldId="269"/>
        </pc:sldMkLst>
        <pc:spChg chg="mod">
          <ac:chgData name="Ansari, Sakil" userId="187d4c16-ee0c-4f40-8928-9c2470b1b362" providerId="ADAL" clId="{0457EBEC-C315-4250-A9C4-4F5F236CCAB0}" dt="2024-02-26T15:37:34.602" v="286" actId="14100"/>
          <ac:spMkLst>
            <pc:docMk/>
            <pc:sldMk cId="0" sldId="269"/>
            <ac:spMk id="366" creationId="{00000000-0000-0000-0000-000000000000}"/>
          </ac:spMkLst>
        </pc:spChg>
      </pc:sldChg>
      <pc:sldChg chg="addSp delSp modSp mod setBg modAnim">
        <pc:chgData name="Ansari, Sakil" userId="187d4c16-ee0c-4f40-8928-9c2470b1b362" providerId="ADAL" clId="{0457EBEC-C315-4250-A9C4-4F5F236CCAB0}" dt="2024-02-26T15:50:30.325" v="329"/>
        <pc:sldMkLst>
          <pc:docMk/>
          <pc:sldMk cId="0" sldId="270"/>
        </pc:sldMkLst>
        <pc:spChg chg="mod">
          <ac:chgData name="Ansari, Sakil" userId="187d4c16-ee0c-4f40-8928-9c2470b1b362" providerId="ADAL" clId="{0457EBEC-C315-4250-A9C4-4F5F236CCAB0}" dt="2024-02-26T14:56:21.723" v="38" actId="26606"/>
          <ac:spMkLst>
            <pc:docMk/>
            <pc:sldMk cId="0" sldId="270"/>
            <ac:spMk id="373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4:56:06.699" v="36" actId="26606"/>
          <ac:spMkLst>
            <pc:docMk/>
            <pc:sldMk cId="0" sldId="270"/>
            <ac:spMk id="383" creationId="{08C9B587-E65E-4B52-B37C-ABEBB6E87928}"/>
          </ac:spMkLst>
        </pc:spChg>
        <pc:spChg chg="add del">
          <ac:chgData name="Ansari, Sakil" userId="187d4c16-ee0c-4f40-8928-9c2470b1b362" providerId="ADAL" clId="{0457EBEC-C315-4250-A9C4-4F5F236CCAB0}" dt="2024-02-26T14:56:06.699" v="36" actId="26606"/>
          <ac:spMkLst>
            <pc:docMk/>
            <pc:sldMk cId="0" sldId="270"/>
            <ac:spMk id="384" creationId="{68AF5748-FED8-45BA-8631-26D1D10F3246}"/>
          </ac:spMkLst>
        </pc:spChg>
        <pc:spChg chg="add del">
          <ac:chgData name="Ansari, Sakil" userId="187d4c16-ee0c-4f40-8928-9c2470b1b362" providerId="ADAL" clId="{0457EBEC-C315-4250-A9C4-4F5F236CCAB0}" dt="2024-02-26T14:56:06.699" v="36" actId="26606"/>
          <ac:spMkLst>
            <pc:docMk/>
            <pc:sldMk cId="0" sldId="270"/>
            <ac:spMk id="385" creationId="{AF2F604E-43BE-4DC3-B983-E071523364F8}"/>
          </ac:spMkLst>
        </pc:spChg>
        <pc:grpChg chg="add">
          <ac:chgData name="Ansari, Sakil" userId="187d4c16-ee0c-4f40-8928-9c2470b1b362" providerId="ADAL" clId="{0457EBEC-C315-4250-A9C4-4F5F236CCAB0}" dt="2024-02-26T14:56:21.723" v="38" actId="26606"/>
          <ac:grpSpMkLst>
            <pc:docMk/>
            <pc:sldMk cId="0" sldId="270"/>
            <ac:grpSpMk id="376" creationId="{71E4E172-1EA7-E251-8265-AD4D67315470}"/>
          </ac:grpSpMkLst>
        </pc:grpChg>
        <pc:grpChg chg="add del">
          <ac:chgData name="Ansari, Sakil" userId="187d4c16-ee0c-4f40-8928-9c2470b1b362" providerId="ADAL" clId="{0457EBEC-C315-4250-A9C4-4F5F236CCAB0}" dt="2024-02-26T14:56:03.776" v="34" actId="26606"/>
          <ac:grpSpMkLst>
            <pc:docMk/>
            <pc:sldMk cId="0" sldId="270"/>
            <ac:grpSpMk id="379" creationId="{71E4E172-1EA7-E251-8265-AD4D67315470}"/>
          </ac:grpSpMkLst>
        </pc:grpChg>
        <pc:picChg chg="mod">
          <ac:chgData name="Ansari, Sakil" userId="187d4c16-ee0c-4f40-8928-9c2470b1b362" providerId="ADAL" clId="{0457EBEC-C315-4250-A9C4-4F5F236CCAB0}" dt="2024-02-26T14:56:21.723" v="38" actId="26606"/>
          <ac:picMkLst>
            <pc:docMk/>
            <pc:sldMk cId="0" sldId="270"/>
            <ac:picMk id="374" creationId="{00000000-0000-0000-0000-000000000000}"/>
          </ac:picMkLst>
        </pc:picChg>
      </pc:sldChg>
      <pc:sldChg chg="addSp delSp modSp mod setBg modAnim">
        <pc:chgData name="Ansari, Sakil" userId="187d4c16-ee0c-4f40-8928-9c2470b1b362" providerId="ADAL" clId="{0457EBEC-C315-4250-A9C4-4F5F236CCAB0}" dt="2024-02-26T16:00:57.199" v="370"/>
        <pc:sldMkLst>
          <pc:docMk/>
          <pc:sldMk cId="0" sldId="271"/>
        </pc:sldMkLst>
        <pc:spChg chg="mod ord">
          <ac:chgData name="Ansari, Sakil" userId="187d4c16-ee0c-4f40-8928-9c2470b1b362" providerId="ADAL" clId="{0457EBEC-C315-4250-A9C4-4F5F236CCAB0}" dt="2024-02-26T14:57:55.496" v="44" actId="26606"/>
          <ac:spMkLst>
            <pc:docMk/>
            <pc:sldMk cId="0" sldId="271"/>
            <ac:spMk id="380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4:57:01.583" v="40" actId="26606"/>
          <ac:spMkLst>
            <pc:docMk/>
            <pc:sldMk cId="0" sldId="271"/>
            <ac:spMk id="386" creationId="{4D60F200-5EB0-B223-2439-C96C67F0FEE1}"/>
          </ac:spMkLst>
        </pc:spChg>
        <pc:spChg chg="add del">
          <ac:chgData name="Ansari, Sakil" userId="187d4c16-ee0c-4f40-8928-9c2470b1b362" providerId="ADAL" clId="{0457EBEC-C315-4250-A9C4-4F5F236CCAB0}" dt="2024-02-26T14:57:01.583" v="40" actId="26606"/>
          <ac:spMkLst>
            <pc:docMk/>
            <pc:sldMk cId="0" sldId="271"/>
            <ac:spMk id="388" creationId="{A6567EA8-C72D-4B9B-D23F-6B2E9F9C9F47}"/>
          </ac:spMkLst>
        </pc:spChg>
        <pc:spChg chg="add">
          <ac:chgData name="Ansari, Sakil" userId="187d4c16-ee0c-4f40-8928-9c2470b1b362" providerId="ADAL" clId="{0457EBEC-C315-4250-A9C4-4F5F236CCAB0}" dt="2024-02-26T14:57:55.496" v="44" actId="26606"/>
          <ac:spMkLst>
            <pc:docMk/>
            <pc:sldMk cId="0" sldId="271"/>
            <ac:spMk id="389" creationId="{5F637E18-EF26-4327-9077-7FFC67B98B96}"/>
          </ac:spMkLst>
        </pc:spChg>
        <pc:spChg chg="add del">
          <ac:chgData name="Ansari, Sakil" userId="187d4c16-ee0c-4f40-8928-9c2470b1b362" providerId="ADAL" clId="{0457EBEC-C315-4250-A9C4-4F5F236CCAB0}" dt="2024-02-26T14:57:01.583" v="40" actId="26606"/>
          <ac:spMkLst>
            <pc:docMk/>
            <pc:sldMk cId="0" sldId="271"/>
            <ac:spMk id="390" creationId="{FEFBFA78-9360-1E01-5448-6D5AE0A32601}"/>
          </ac:spMkLst>
        </pc:spChg>
        <pc:spChg chg="add">
          <ac:chgData name="Ansari, Sakil" userId="187d4c16-ee0c-4f40-8928-9c2470b1b362" providerId="ADAL" clId="{0457EBEC-C315-4250-A9C4-4F5F236CCAB0}" dt="2024-02-26T14:57:55.496" v="44" actId="26606"/>
          <ac:spMkLst>
            <pc:docMk/>
            <pc:sldMk cId="0" sldId="271"/>
            <ac:spMk id="391" creationId="{3EED6667-6BE8-A2AB-422A-5A1D89727E35}"/>
          </ac:spMkLst>
        </pc:spChg>
        <pc:spChg chg="add del">
          <ac:chgData name="Ansari, Sakil" userId="187d4c16-ee0c-4f40-8928-9c2470b1b362" providerId="ADAL" clId="{0457EBEC-C315-4250-A9C4-4F5F236CCAB0}" dt="2024-02-26T14:57:01.583" v="40" actId="26606"/>
          <ac:spMkLst>
            <pc:docMk/>
            <pc:sldMk cId="0" sldId="271"/>
            <ac:spMk id="392" creationId="{1740453C-744F-DB3A-47EC-15EACE1DC117}"/>
          </ac:spMkLst>
        </pc:spChg>
        <pc:spChg chg="add del">
          <ac:chgData name="Ansari, Sakil" userId="187d4c16-ee0c-4f40-8928-9c2470b1b362" providerId="ADAL" clId="{0457EBEC-C315-4250-A9C4-4F5F236CCAB0}" dt="2024-02-26T14:57:01.583" v="40" actId="26606"/>
          <ac:spMkLst>
            <pc:docMk/>
            <pc:sldMk cId="0" sldId="271"/>
            <ac:spMk id="394" creationId="{B6924B03-77BD-EAE3-2854-43363FF8E6BB}"/>
          </ac:spMkLst>
        </pc:spChg>
        <pc:grpChg chg="add del">
          <ac:chgData name="Ansari, Sakil" userId="187d4c16-ee0c-4f40-8928-9c2470b1b362" providerId="ADAL" clId="{0457EBEC-C315-4250-A9C4-4F5F236CCAB0}" dt="2024-02-26T14:57:55.480" v="43" actId="26606"/>
          <ac:grpSpMkLst>
            <pc:docMk/>
            <pc:sldMk cId="0" sldId="271"/>
            <ac:grpSpMk id="383" creationId="{71E4E172-1EA7-E251-8265-AD4D67315470}"/>
          </ac:grpSpMkLst>
        </pc:grpChg>
        <pc:picChg chg="mod">
          <ac:chgData name="Ansari, Sakil" userId="187d4c16-ee0c-4f40-8928-9c2470b1b362" providerId="ADAL" clId="{0457EBEC-C315-4250-A9C4-4F5F236CCAB0}" dt="2024-02-26T14:57:55.496" v="44" actId="26606"/>
          <ac:picMkLst>
            <pc:docMk/>
            <pc:sldMk cId="0" sldId="271"/>
            <ac:picMk id="381" creationId="{00000000-0000-0000-0000-000000000000}"/>
          </ac:picMkLst>
        </pc:picChg>
      </pc:sldChg>
      <pc:sldChg chg="addSp delSp modSp mod setBg modAnim">
        <pc:chgData name="Ansari, Sakil" userId="187d4c16-ee0c-4f40-8928-9c2470b1b362" providerId="ADAL" clId="{0457EBEC-C315-4250-A9C4-4F5F236CCAB0}" dt="2024-02-26T16:01:21.885" v="373"/>
        <pc:sldMkLst>
          <pc:docMk/>
          <pc:sldMk cId="0" sldId="272"/>
        </pc:sldMkLst>
        <pc:spChg chg="mod or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387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4:58:17.566" v="46" actId="26606"/>
          <ac:spMkLst>
            <pc:docMk/>
            <pc:sldMk cId="0" sldId="272"/>
            <ac:spMk id="393" creationId="{5DCB5928-DC7D-4612-9922-441966E15627}"/>
          </ac:spMkLst>
        </pc:spChg>
        <pc:spChg chg="add del">
          <ac:chgData name="Ansari, Sakil" userId="187d4c16-ee0c-4f40-8928-9c2470b1b362" providerId="ADAL" clId="{0457EBEC-C315-4250-A9C4-4F5F236CCAB0}" dt="2024-02-26T14:58:17.566" v="46" actId="26606"/>
          <ac:spMkLst>
            <pc:docMk/>
            <pc:sldMk cId="0" sldId="272"/>
            <ac:spMk id="395" creationId="{682C1161-1736-45EC-99B7-33F3CAE9D517}"/>
          </ac:spMkLst>
        </pc:spChg>
        <pc:spChg chg="add del">
          <ac:chgData name="Ansari, Sakil" userId="187d4c16-ee0c-4f40-8928-9c2470b1b362" providerId="ADAL" clId="{0457EBEC-C315-4250-A9C4-4F5F236CCAB0}" dt="2024-02-26T14:58:17.566" v="46" actId="26606"/>
          <ac:spMkLst>
            <pc:docMk/>
            <pc:sldMk cId="0" sldId="272"/>
            <ac:spMk id="397" creationId="{84D4DDB8-B68F-45B0-9F62-C4279996F672}"/>
          </ac:spMkLst>
        </pc:spChg>
        <pc:spChg chg="add del">
          <ac:chgData name="Ansari, Sakil" userId="187d4c16-ee0c-4f40-8928-9c2470b1b362" providerId="ADAL" clId="{0457EBEC-C315-4250-A9C4-4F5F236CCAB0}" dt="2024-02-26T14:58:17.566" v="46" actId="26606"/>
          <ac:spMkLst>
            <pc:docMk/>
            <pc:sldMk cId="0" sldId="272"/>
            <ac:spMk id="399" creationId="{AF2F604E-43BE-4DC3-B983-E071523364F8}"/>
          </ac:spMkLst>
        </pc:spChg>
        <pc:spChg chg="add del">
          <ac:chgData name="Ansari, Sakil" userId="187d4c16-ee0c-4f40-8928-9c2470b1b362" providerId="ADAL" clId="{0457EBEC-C315-4250-A9C4-4F5F236CCAB0}" dt="2024-02-26T14:58:17.566" v="46" actId="26606"/>
          <ac:spMkLst>
            <pc:docMk/>
            <pc:sldMk cId="0" sldId="272"/>
            <ac:spMk id="401" creationId="{08C9B587-E65E-4B52-B37C-ABEBB6E87928}"/>
          </ac:spMkLst>
        </pc:spChg>
        <pc:spChg chg="add del">
          <ac:chgData name="Ansari, Sakil" userId="187d4c16-ee0c-4f40-8928-9c2470b1b362" providerId="ADAL" clId="{0457EBEC-C315-4250-A9C4-4F5F236CCAB0}" dt="2024-02-26T14:58:19.649" v="48" actId="26606"/>
          <ac:spMkLst>
            <pc:docMk/>
            <pc:sldMk cId="0" sldId="272"/>
            <ac:spMk id="403" creationId="{7B1AB9FE-36F5-4FD1-9850-DB5C5AD4828F}"/>
          </ac:spMkLst>
        </pc:spChg>
        <pc:spChg chg="add del">
          <ac:chgData name="Ansari, Sakil" userId="187d4c16-ee0c-4f40-8928-9c2470b1b362" providerId="ADAL" clId="{0457EBEC-C315-4250-A9C4-4F5F236CCAB0}" dt="2024-02-26T14:58:19.649" v="48" actId="26606"/>
          <ac:spMkLst>
            <pc:docMk/>
            <pc:sldMk cId="0" sldId="272"/>
            <ac:spMk id="404" creationId="{F489C2E0-4895-4B72-85EA-7EE9FAFFDC7E}"/>
          </ac:spMkLst>
        </pc:spChg>
        <pc:spChg chg="add del">
          <ac:chgData name="Ansari, Sakil" userId="187d4c16-ee0c-4f40-8928-9c2470b1b362" providerId="ADAL" clId="{0457EBEC-C315-4250-A9C4-4F5F236CCAB0}" dt="2024-02-26T14:58:41.563" v="52" actId="26606"/>
          <ac:spMkLst>
            <pc:docMk/>
            <pc:sldMk cId="0" sldId="272"/>
            <ac:spMk id="409" creationId="{18EEE165-BC21-B37E-CF1E-0E1E2D138397}"/>
          </ac:spMkLst>
        </pc:spChg>
        <pc:spChg chg="add del">
          <ac:chgData name="Ansari, Sakil" userId="187d4c16-ee0c-4f40-8928-9c2470b1b362" providerId="ADAL" clId="{0457EBEC-C315-4250-A9C4-4F5F236CCAB0}" dt="2024-02-26T14:58:41.563" v="52" actId="26606"/>
          <ac:spMkLst>
            <pc:docMk/>
            <pc:sldMk cId="0" sldId="272"/>
            <ac:spMk id="410" creationId="{13A48C6C-3CC4-4EE5-A773-EC1EB7F59CD4}"/>
          </ac:spMkLst>
        </pc:spChg>
        <pc:spChg chg="add del">
          <ac:chgData name="Ansari, Sakil" userId="187d4c16-ee0c-4f40-8928-9c2470b1b362" providerId="ADAL" clId="{0457EBEC-C315-4250-A9C4-4F5F236CCAB0}" dt="2024-02-26T14:58:50.386" v="54" actId="26606"/>
          <ac:spMkLst>
            <pc:docMk/>
            <pc:sldMk cId="0" sldId="272"/>
            <ac:spMk id="412" creationId="{AA857166-A416-4C5E-8AA9-5D5D1E13D151}"/>
          </ac:spMkLst>
        </pc:spChg>
        <pc:spChg chg="add del">
          <ac:chgData name="Ansari, Sakil" userId="187d4c16-ee0c-4f40-8928-9c2470b1b362" providerId="ADAL" clId="{0457EBEC-C315-4250-A9C4-4F5F236CCAB0}" dt="2024-02-26T14:58:50.386" v="54" actId="26606"/>
          <ac:spMkLst>
            <pc:docMk/>
            <pc:sldMk cId="0" sldId="272"/>
            <ac:spMk id="413" creationId="{13A48C6C-3CC4-4EE5-A773-EC1EB7F59CD4}"/>
          </ac:spMkLst>
        </pc:spChg>
        <pc:spChg chg="add del">
          <ac:chgData name="Ansari, Sakil" userId="187d4c16-ee0c-4f40-8928-9c2470b1b362" providerId="ADAL" clId="{0457EBEC-C315-4250-A9C4-4F5F236CCAB0}" dt="2024-02-26T14:58:50.386" v="54" actId="26606"/>
          <ac:spMkLst>
            <pc:docMk/>
            <pc:sldMk cId="0" sldId="272"/>
            <ac:spMk id="414" creationId="{F489C2E0-4895-4B72-85EA-7EE9FAFFDC7E}"/>
          </ac:spMkLst>
        </pc:spChg>
        <pc:spChg chg="add del">
          <ac:chgData name="Ansari, Sakil" userId="187d4c16-ee0c-4f40-8928-9c2470b1b362" providerId="ADAL" clId="{0457EBEC-C315-4250-A9C4-4F5F236CCAB0}" dt="2024-02-26T14:59:06.511" v="58" actId="26606"/>
          <ac:spMkLst>
            <pc:docMk/>
            <pc:sldMk cId="0" sldId="272"/>
            <ac:spMk id="418" creationId="{665DBBEF-238B-476B-96AB-8AAC3224ECEA}"/>
          </ac:spMkLst>
        </pc:spChg>
        <pc:spChg chg="add del">
          <ac:chgData name="Ansari, Sakil" userId="187d4c16-ee0c-4f40-8928-9c2470b1b362" providerId="ADAL" clId="{0457EBEC-C315-4250-A9C4-4F5F236CCAB0}" dt="2024-02-26T14:59:06.511" v="58" actId="26606"/>
          <ac:spMkLst>
            <pc:docMk/>
            <pc:sldMk cId="0" sldId="272"/>
            <ac:spMk id="419" creationId="{3FCFB1DE-0B7E-48CC-BA90-B2AB0889F9D6}"/>
          </ac:spMkLst>
        </pc:spChg>
        <pc:spChg chg="add del">
          <ac:chgData name="Ansari, Sakil" userId="187d4c16-ee0c-4f40-8928-9c2470b1b362" providerId="ADAL" clId="{0457EBEC-C315-4250-A9C4-4F5F236CCAB0}" dt="2024-02-26T14:59:42.736" v="60" actId="26606"/>
          <ac:spMkLst>
            <pc:docMk/>
            <pc:sldMk cId="0" sldId="272"/>
            <ac:spMk id="421" creationId="{BCED4D40-4B67-4331-AC48-79B82B4A47D8}"/>
          </ac:spMkLst>
        </pc:spChg>
        <pc:spChg chg="add del">
          <ac:chgData name="Ansari, Sakil" userId="187d4c16-ee0c-4f40-8928-9c2470b1b362" providerId="ADAL" clId="{0457EBEC-C315-4250-A9C4-4F5F236CCAB0}" dt="2024-02-26T14:59:42.736" v="60" actId="26606"/>
          <ac:spMkLst>
            <pc:docMk/>
            <pc:sldMk cId="0" sldId="272"/>
            <ac:spMk id="422" creationId="{670CEDEF-4F34-412E-84EE-329C1E936AF5}"/>
          </ac:spMkLst>
        </pc:spChg>
        <pc:spChg chg="ad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424" creationId="{5DCB5928-DC7D-4612-9922-441966E15627}"/>
          </ac:spMkLst>
        </pc:spChg>
        <pc:spChg chg="ad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425" creationId="{682C1161-1736-45EC-99B7-33F3CAE9D517}"/>
          </ac:spMkLst>
        </pc:spChg>
        <pc:spChg chg="ad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426" creationId="{84D4DDB8-B68F-45B0-9F62-C4279996F672}"/>
          </ac:spMkLst>
        </pc:spChg>
        <pc:spChg chg="ad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427" creationId="{AF2F604E-43BE-4DC3-B983-E071523364F8}"/>
          </ac:spMkLst>
        </pc:spChg>
        <pc:spChg chg="add">
          <ac:chgData name="Ansari, Sakil" userId="187d4c16-ee0c-4f40-8928-9c2470b1b362" providerId="ADAL" clId="{0457EBEC-C315-4250-A9C4-4F5F236CCAB0}" dt="2024-02-26T14:59:42.752" v="61" actId="26606"/>
          <ac:spMkLst>
            <pc:docMk/>
            <pc:sldMk cId="0" sldId="272"/>
            <ac:spMk id="428" creationId="{08C9B587-E65E-4B52-B37C-ABEBB6E87928}"/>
          </ac:spMkLst>
        </pc:spChg>
        <pc:grpChg chg="add del">
          <ac:chgData name="Ansari, Sakil" userId="187d4c16-ee0c-4f40-8928-9c2470b1b362" providerId="ADAL" clId="{0457EBEC-C315-4250-A9C4-4F5F236CCAB0}" dt="2024-02-26T14:58:29.540" v="50" actId="26606"/>
          <ac:grpSpMkLst>
            <pc:docMk/>
            <pc:sldMk cId="0" sldId="272"/>
            <ac:grpSpMk id="406" creationId="{71E4E172-1EA7-E251-8265-AD4D67315470}"/>
          </ac:grpSpMkLst>
        </pc:grpChg>
        <pc:picChg chg="mod">
          <ac:chgData name="Ansari, Sakil" userId="187d4c16-ee0c-4f40-8928-9c2470b1b362" providerId="ADAL" clId="{0457EBEC-C315-4250-A9C4-4F5F236CCAB0}" dt="2024-02-26T14:59:42.752" v="61" actId="26606"/>
          <ac:picMkLst>
            <pc:docMk/>
            <pc:sldMk cId="0" sldId="272"/>
            <ac:picMk id="388" creationId="{00000000-0000-0000-0000-000000000000}"/>
          </ac:picMkLst>
        </pc:picChg>
        <pc:cxnChg chg="add del">
          <ac:chgData name="Ansari, Sakil" userId="187d4c16-ee0c-4f40-8928-9c2470b1b362" providerId="ADAL" clId="{0457EBEC-C315-4250-A9C4-4F5F236CCAB0}" dt="2024-02-26T14:58:57.682" v="56" actId="26606"/>
          <ac:cxnSpMkLst>
            <pc:docMk/>
            <pc:sldMk cId="0" sldId="272"/>
            <ac:cxnSpMk id="416" creationId="{33193FD5-6A49-7562-EA76-F15D42E15804}"/>
          </ac:cxnSpMkLst>
        </pc:cxnChg>
      </pc:sldChg>
      <pc:sldChg chg="addSp delSp modSp mod setBg modAnim modNotes">
        <pc:chgData name="Ansari, Sakil" userId="187d4c16-ee0c-4f40-8928-9c2470b1b362" providerId="ADAL" clId="{0457EBEC-C315-4250-A9C4-4F5F236CCAB0}" dt="2024-02-26T16:01:49.596" v="374"/>
        <pc:sldMkLst>
          <pc:docMk/>
          <pc:sldMk cId="0" sldId="273"/>
        </pc:sldMkLst>
        <pc:spChg chg="add del mod">
          <ac:chgData name="Ansari, Sakil" userId="187d4c16-ee0c-4f40-8928-9c2470b1b362" providerId="ADAL" clId="{0457EBEC-C315-4250-A9C4-4F5F236CCAB0}" dt="2024-02-26T15:20:42.911" v="111" actId="478"/>
          <ac:spMkLst>
            <pc:docMk/>
            <pc:sldMk cId="0" sldId="273"/>
            <ac:spMk id="3" creationId="{A3F489BC-BBBF-A67B-BBD5-F4AA262EA160}"/>
          </ac:spMkLst>
        </pc:spChg>
        <pc:spChg chg="mod">
          <ac:chgData name="Ansari, Sakil" userId="187d4c16-ee0c-4f40-8928-9c2470b1b362" providerId="ADAL" clId="{0457EBEC-C315-4250-A9C4-4F5F236CCAB0}" dt="2024-02-26T15:29:39.646" v="234" actId="26606"/>
          <ac:spMkLst>
            <pc:docMk/>
            <pc:sldMk cId="0" sldId="273"/>
            <ac:spMk id="394" creationId="{00000000-0000-0000-0000-000000000000}"/>
          </ac:spMkLst>
        </pc:spChg>
        <pc:spChg chg="del mod">
          <ac:chgData name="Ansari, Sakil" userId="187d4c16-ee0c-4f40-8928-9c2470b1b362" providerId="ADAL" clId="{0457EBEC-C315-4250-A9C4-4F5F236CCAB0}" dt="2024-02-26T15:20:37.174" v="109" actId="478"/>
          <ac:spMkLst>
            <pc:docMk/>
            <pc:sldMk cId="0" sldId="273"/>
            <ac:spMk id="395" creationId="{00000000-0000-0000-0000-000000000000}"/>
          </ac:spMkLst>
        </pc:spChg>
        <pc:spChg chg="add">
          <ac:chgData name="Ansari, Sakil" userId="187d4c16-ee0c-4f40-8928-9c2470b1b362" providerId="ADAL" clId="{0457EBEC-C315-4250-A9C4-4F5F236CCAB0}" dt="2024-02-26T15:29:39.646" v="234" actId="26606"/>
          <ac:spMkLst>
            <pc:docMk/>
            <pc:sldMk cId="0" sldId="273"/>
            <ac:spMk id="396" creationId="{D9A7F3BF-8763-4074-AD77-92790AF314D1}"/>
          </ac:spMkLst>
        </pc:spChg>
        <pc:spChg chg="add del">
          <ac:chgData name="Ansari, Sakil" userId="187d4c16-ee0c-4f40-8928-9c2470b1b362" providerId="ADAL" clId="{0457EBEC-C315-4250-A9C4-4F5F236CCAB0}" dt="2024-02-26T15:21:44.919" v="122" actId="26606"/>
          <ac:spMkLst>
            <pc:docMk/>
            <pc:sldMk cId="0" sldId="273"/>
            <ac:spMk id="399" creationId="{53B021B3-DE93-4AB7-8A18-CF5F1CED88B8}"/>
          </ac:spMkLst>
        </pc:spChg>
        <pc:spChg chg="add del">
          <ac:chgData name="Ansari, Sakil" userId="187d4c16-ee0c-4f40-8928-9c2470b1b362" providerId="ADAL" clId="{0457EBEC-C315-4250-A9C4-4F5F236CCAB0}" dt="2024-02-26T15:21:44.919" v="122" actId="26606"/>
          <ac:spMkLst>
            <pc:docMk/>
            <pc:sldMk cId="0" sldId="273"/>
            <ac:spMk id="401" creationId="{52D502E5-F6B4-4D58-B4AE-FC466FF15EE8}"/>
          </ac:spMkLst>
        </pc:spChg>
        <pc:spChg chg="add del">
          <ac:chgData name="Ansari, Sakil" userId="187d4c16-ee0c-4f40-8928-9c2470b1b362" providerId="ADAL" clId="{0457EBEC-C315-4250-A9C4-4F5F236CCAB0}" dt="2024-02-26T15:21:44.919" v="122" actId="26606"/>
          <ac:spMkLst>
            <pc:docMk/>
            <pc:sldMk cId="0" sldId="273"/>
            <ac:spMk id="403" creationId="{9DECDBF4-02B6-4BB4-B65B-B8107AD6A9E8}"/>
          </ac:spMkLst>
        </pc:spChg>
        <pc:grpChg chg="add">
          <ac:chgData name="Ansari, Sakil" userId="187d4c16-ee0c-4f40-8928-9c2470b1b362" providerId="ADAL" clId="{0457EBEC-C315-4250-A9C4-4F5F236CCAB0}" dt="2024-02-26T15:29:39.646" v="234" actId="26606"/>
          <ac:grpSpMkLst>
            <pc:docMk/>
            <pc:sldMk cId="0" sldId="273"/>
            <ac:grpSpMk id="397" creationId="{7A9648D6-B41B-42D0-A817-AE2607B0B5B8}"/>
          </ac:grpSpMkLst>
        </pc:grpChg>
        <pc:graphicFrameChg chg="add mod modGraphic">
          <ac:chgData name="Ansari, Sakil" userId="187d4c16-ee0c-4f40-8928-9c2470b1b362" providerId="ADAL" clId="{0457EBEC-C315-4250-A9C4-4F5F236CCAB0}" dt="2024-02-26T15:35:37.757" v="272"/>
          <ac:graphicFrameMkLst>
            <pc:docMk/>
            <pc:sldMk cId="0" sldId="273"/>
            <ac:graphicFrameMk id="19" creationId="{C5215C48-32CC-84AE-AB0F-EEFDF3D63A7F}"/>
          </ac:graphicFrameMkLst>
        </pc:graphicFrameChg>
        <pc:picChg chg="add del mod">
          <ac:chgData name="Ansari, Sakil" userId="187d4c16-ee0c-4f40-8928-9c2470b1b362" providerId="ADAL" clId="{0457EBEC-C315-4250-A9C4-4F5F236CCAB0}" dt="2024-02-26T15:20:40.438" v="110" actId="478"/>
          <ac:picMkLst>
            <pc:docMk/>
            <pc:sldMk cId="0" sldId="273"/>
            <ac:picMk id="4" creationId="{9D4D6A6C-5408-AAF1-68AC-610C996358FA}"/>
          </ac:picMkLst>
        </pc:picChg>
        <pc:picChg chg="add del mod">
          <ac:chgData name="Ansari, Sakil" userId="187d4c16-ee0c-4f40-8928-9c2470b1b362" providerId="ADAL" clId="{0457EBEC-C315-4250-A9C4-4F5F236CCAB0}" dt="2024-02-26T15:26:35.301" v="204" actId="478"/>
          <ac:picMkLst>
            <pc:docMk/>
            <pc:sldMk cId="0" sldId="273"/>
            <ac:picMk id="6" creationId="{8744400E-B059-7367-72BE-63CBD5EBD8A7}"/>
          </ac:picMkLst>
        </pc:picChg>
        <pc:picChg chg="add del mod">
          <ac:chgData name="Ansari, Sakil" userId="187d4c16-ee0c-4f40-8928-9c2470b1b362" providerId="ADAL" clId="{0457EBEC-C315-4250-A9C4-4F5F236CCAB0}" dt="2024-02-26T15:26:35.966" v="205" actId="478"/>
          <ac:picMkLst>
            <pc:docMk/>
            <pc:sldMk cId="0" sldId="273"/>
            <ac:picMk id="8" creationId="{7BB3EB4C-D2C5-7593-7505-69B6A8700A48}"/>
          </ac:picMkLst>
        </pc:picChg>
        <pc:picChg chg="add del mod">
          <ac:chgData name="Ansari, Sakil" userId="187d4c16-ee0c-4f40-8928-9c2470b1b362" providerId="ADAL" clId="{0457EBEC-C315-4250-A9C4-4F5F236CCAB0}" dt="2024-02-26T15:26:36.826" v="206" actId="478"/>
          <ac:picMkLst>
            <pc:docMk/>
            <pc:sldMk cId="0" sldId="273"/>
            <ac:picMk id="10" creationId="{382B8D0D-9C9B-9E31-7221-C83DE59F6ABD}"/>
          </ac:picMkLst>
        </pc:picChg>
        <pc:picChg chg="add del mod">
          <ac:chgData name="Ansari, Sakil" userId="187d4c16-ee0c-4f40-8928-9c2470b1b362" providerId="ADAL" clId="{0457EBEC-C315-4250-A9C4-4F5F236CCAB0}" dt="2024-02-26T15:26:37.483" v="207" actId="478"/>
          <ac:picMkLst>
            <pc:docMk/>
            <pc:sldMk cId="0" sldId="273"/>
            <ac:picMk id="12" creationId="{F5566CBE-2FD9-9DC9-F102-2E9A859ED1CC}"/>
          </ac:picMkLst>
        </pc:picChg>
        <pc:picChg chg="add del mod">
          <ac:chgData name="Ansari, Sakil" userId="187d4c16-ee0c-4f40-8928-9c2470b1b362" providerId="ADAL" clId="{0457EBEC-C315-4250-A9C4-4F5F236CCAB0}" dt="2024-02-26T15:26:38.247" v="208" actId="478"/>
          <ac:picMkLst>
            <pc:docMk/>
            <pc:sldMk cId="0" sldId="273"/>
            <ac:picMk id="14" creationId="{AFA52A5E-65ED-DA38-8E42-CF7589E87AA5}"/>
          </ac:picMkLst>
        </pc:picChg>
        <pc:picChg chg="add del mod">
          <ac:chgData name="Ansari, Sakil" userId="187d4c16-ee0c-4f40-8928-9c2470b1b362" providerId="ADAL" clId="{0457EBEC-C315-4250-A9C4-4F5F236CCAB0}" dt="2024-02-26T15:26:39.502" v="209" actId="478"/>
          <ac:picMkLst>
            <pc:docMk/>
            <pc:sldMk cId="0" sldId="273"/>
            <ac:picMk id="16" creationId="{BE4B1F50-68B8-47FE-71F7-92CAF6B2C564}"/>
          </ac:picMkLst>
        </pc:picChg>
        <pc:picChg chg="add del mod">
          <ac:chgData name="Ansari, Sakil" userId="187d4c16-ee0c-4f40-8928-9c2470b1b362" providerId="ADAL" clId="{0457EBEC-C315-4250-A9C4-4F5F236CCAB0}" dt="2024-02-26T15:26:40.611" v="210" actId="478"/>
          <ac:picMkLst>
            <pc:docMk/>
            <pc:sldMk cId="0" sldId="273"/>
            <ac:picMk id="18" creationId="{FE3865FC-E2A2-7E53-BF80-A6E94F88D4B3}"/>
          </ac:picMkLst>
        </pc:picChg>
        <pc:picChg chg="add mod">
          <ac:chgData name="Ansari, Sakil" userId="187d4c16-ee0c-4f40-8928-9c2470b1b362" providerId="ADAL" clId="{0457EBEC-C315-4250-A9C4-4F5F236CCAB0}" dt="2024-02-26T15:34:59.878" v="270" actId="1076"/>
          <ac:picMkLst>
            <pc:docMk/>
            <pc:sldMk cId="0" sldId="273"/>
            <ac:picMk id="20" creationId="{406AB79F-1651-C846-1042-EFA5ACA75A47}"/>
          </ac:picMkLst>
        </pc:picChg>
        <pc:picChg chg="add mod">
          <ac:chgData name="Ansari, Sakil" userId="187d4c16-ee0c-4f40-8928-9c2470b1b362" providerId="ADAL" clId="{0457EBEC-C315-4250-A9C4-4F5F236CCAB0}" dt="2024-02-26T15:34:01.298" v="258" actId="1076"/>
          <ac:picMkLst>
            <pc:docMk/>
            <pc:sldMk cId="0" sldId="273"/>
            <ac:picMk id="21" creationId="{8A4F3CEA-4BD8-F9E1-8D6A-32EB20C96AC7}"/>
          </ac:picMkLst>
        </pc:picChg>
        <pc:picChg chg="add mod">
          <ac:chgData name="Ansari, Sakil" userId="187d4c16-ee0c-4f40-8928-9c2470b1b362" providerId="ADAL" clId="{0457EBEC-C315-4250-A9C4-4F5F236CCAB0}" dt="2024-02-26T15:34:42.757" v="267" actId="1076"/>
          <ac:picMkLst>
            <pc:docMk/>
            <pc:sldMk cId="0" sldId="273"/>
            <ac:picMk id="22" creationId="{D868AC33-0363-B464-0AEF-4BE3154AB263}"/>
          </ac:picMkLst>
        </pc:picChg>
        <pc:picChg chg="add mod">
          <ac:chgData name="Ansari, Sakil" userId="187d4c16-ee0c-4f40-8928-9c2470b1b362" providerId="ADAL" clId="{0457EBEC-C315-4250-A9C4-4F5F236CCAB0}" dt="2024-02-26T15:34:09.820" v="260" actId="1076"/>
          <ac:picMkLst>
            <pc:docMk/>
            <pc:sldMk cId="0" sldId="273"/>
            <ac:picMk id="23" creationId="{22A2D6B8-49DC-4074-4ABA-062CBC6EB875}"/>
          </ac:picMkLst>
        </pc:picChg>
        <pc:picChg chg="add mod">
          <ac:chgData name="Ansari, Sakil" userId="187d4c16-ee0c-4f40-8928-9c2470b1b362" providerId="ADAL" clId="{0457EBEC-C315-4250-A9C4-4F5F236CCAB0}" dt="2024-02-26T15:34:13.875" v="261" actId="1076"/>
          <ac:picMkLst>
            <pc:docMk/>
            <pc:sldMk cId="0" sldId="273"/>
            <ac:picMk id="24" creationId="{CCFE8F04-8A3A-DD45-6FAA-72DB7730AB80}"/>
          </ac:picMkLst>
        </pc:picChg>
        <pc:picChg chg="add del mod">
          <ac:chgData name="Ansari, Sakil" userId="187d4c16-ee0c-4f40-8928-9c2470b1b362" providerId="ADAL" clId="{0457EBEC-C315-4250-A9C4-4F5F236CCAB0}" dt="2024-02-26T15:26:06.618" v="196" actId="478"/>
          <ac:picMkLst>
            <pc:docMk/>
            <pc:sldMk cId="0" sldId="273"/>
            <ac:picMk id="25" creationId="{3C5CDE93-E6BC-0722-590C-CF81CA008FDD}"/>
          </ac:picMkLst>
        </pc:picChg>
        <pc:picChg chg="add mod">
          <ac:chgData name="Ansari, Sakil" userId="187d4c16-ee0c-4f40-8928-9c2470b1b362" providerId="ADAL" clId="{0457EBEC-C315-4250-A9C4-4F5F236CCAB0}" dt="2024-02-26T15:34:56.477" v="269" actId="1076"/>
          <ac:picMkLst>
            <pc:docMk/>
            <pc:sldMk cId="0" sldId="273"/>
            <ac:picMk id="27" creationId="{3D9339C9-E201-D0D8-CF38-B4DF28723080}"/>
          </ac:picMkLst>
        </pc:picChg>
        <pc:picChg chg="add mod">
          <ac:chgData name="Ansari, Sakil" userId="187d4c16-ee0c-4f40-8928-9c2470b1b362" providerId="ADAL" clId="{0457EBEC-C315-4250-A9C4-4F5F236CCAB0}" dt="2024-02-26T15:34:27.525" v="265" actId="1076"/>
          <ac:picMkLst>
            <pc:docMk/>
            <pc:sldMk cId="0" sldId="273"/>
            <ac:picMk id="28" creationId="{AB441A9F-DBE6-C554-F3F4-7009E7FD0D9E}"/>
          </ac:picMkLst>
        </pc:picChg>
        <pc:picChg chg="add del mod">
          <ac:chgData name="Ansari, Sakil" userId="187d4c16-ee0c-4f40-8928-9c2470b1b362" providerId="ADAL" clId="{0457EBEC-C315-4250-A9C4-4F5F236CCAB0}" dt="2024-02-26T15:04:10.569" v="79" actId="21"/>
          <ac:picMkLst>
            <pc:docMk/>
            <pc:sldMk cId="0" sldId="273"/>
            <ac:picMk id="1026" creationId="{3C9401D3-3D98-5FE7-B3F2-AC3AB5ABB6E0}"/>
          </ac:picMkLst>
        </pc:picChg>
        <pc:cxnChg chg="add">
          <ac:chgData name="Ansari, Sakil" userId="187d4c16-ee0c-4f40-8928-9c2470b1b362" providerId="ADAL" clId="{0457EBEC-C315-4250-A9C4-4F5F236CCAB0}" dt="2024-02-26T15:29:39.646" v="234" actId="26606"/>
          <ac:cxnSpMkLst>
            <pc:docMk/>
            <pc:sldMk cId="0" sldId="273"/>
            <ac:cxnSpMk id="406" creationId="{C49DA8F6-BCC1-4447-B54C-57856834B94B}"/>
          </ac:cxnSpMkLst>
        </pc:cxnChg>
      </pc:sldChg>
      <pc:sldChg chg="addSp delSp modSp mod setBg addAnim delAnim">
        <pc:chgData name="Ansari, Sakil" userId="187d4c16-ee0c-4f40-8928-9c2470b1b362" providerId="ADAL" clId="{0457EBEC-C315-4250-A9C4-4F5F236CCAB0}" dt="2024-02-26T15:40:02.682" v="315" actId="26606"/>
        <pc:sldMkLst>
          <pc:docMk/>
          <pc:sldMk cId="0" sldId="274"/>
        </pc:sldMkLst>
        <pc:spChg chg="mod ord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00" creationId="{00000000-0000-0000-0000-000000000000}"/>
          </ac:spMkLst>
        </pc:spChg>
        <pc:spChg chg="mod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01" creationId="{00000000-0000-0000-0000-000000000000}"/>
          </ac:spMkLst>
        </pc:spChg>
        <pc:spChg chg="del">
          <ac:chgData name="Ansari, Sakil" userId="187d4c16-ee0c-4f40-8928-9c2470b1b362" providerId="ADAL" clId="{0457EBEC-C315-4250-A9C4-4F5F236CCAB0}" dt="2024-02-26T14:49:10.491" v="0" actId="478"/>
          <ac:spMkLst>
            <pc:docMk/>
            <pc:sldMk cId="0" sldId="274"/>
            <ac:spMk id="402" creationId="{00000000-0000-0000-0000-000000000000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06" creationId="{489B7BFD-8F45-4093-AD9C-91B15B0503D9}"/>
          </ac:spMkLst>
        </pc:spChg>
        <pc:spChg chg="add del">
          <ac:chgData name="Ansari, Sakil" userId="187d4c16-ee0c-4f40-8928-9c2470b1b362" providerId="ADAL" clId="{0457EBEC-C315-4250-A9C4-4F5F236CCAB0}" dt="2024-02-26T15:38:39.465" v="294" actId="26606"/>
          <ac:spMkLst>
            <pc:docMk/>
            <pc:sldMk cId="0" sldId="274"/>
            <ac:spMk id="410" creationId="{6CB927A4-E432-4310-9CD5-E89FF5063179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12" creationId="{498F8FF6-43B4-494A-AF8F-123A4983EDF7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14" creationId="{2B06059C-C357-4011-82B9-9C0106301384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16" creationId="{5AFEC601-A132-47EE-B0C2-B38ACD9FCE6F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18" creationId="{279CAF82-0ECF-42BE-8F37-F71941E5D410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20" creationId="{218E095B-4870-4AD5-9C41-C16D59523501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29" creationId="{033BC44A-0661-43B4-9C14-FD5963C226AE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31" creationId="{BE8CB2F0-2F5A-4EBD-B214-E0309C31F578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33" creationId="{FFD3887D-244B-4EC4-9208-E304984C5D0F}"/>
          </ac:spMkLst>
        </pc:spChg>
        <pc:spChg chg="add del">
          <ac:chgData name="Ansari, Sakil" userId="187d4c16-ee0c-4f40-8928-9c2470b1b362" providerId="ADAL" clId="{0457EBEC-C315-4250-A9C4-4F5F236CCAB0}" dt="2024-02-26T15:38:33.308" v="290" actId="26606"/>
          <ac:spMkLst>
            <pc:docMk/>
            <pc:sldMk cId="0" sldId="274"/>
            <ac:spMk id="435" creationId="{97224C31-855E-4593-8A58-5B2B0CC4F537}"/>
          </ac:spMkLst>
        </pc:spChg>
        <pc:spChg chg="add del">
          <ac:chgData name="Ansari, Sakil" userId="187d4c16-ee0c-4f40-8928-9c2470b1b362" providerId="ADAL" clId="{0457EBEC-C315-4250-A9C4-4F5F236CCAB0}" dt="2024-02-26T15:38:37.073" v="292" actId="26606"/>
          <ac:spMkLst>
            <pc:docMk/>
            <pc:sldMk cId="0" sldId="274"/>
            <ac:spMk id="437" creationId="{100EDD19-6802-4EC3-95CE-CFFAB042CFD6}"/>
          </ac:spMkLst>
        </pc:spChg>
        <pc:spChg chg="add del">
          <ac:chgData name="Ansari, Sakil" userId="187d4c16-ee0c-4f40-8928-9c2470b1b362" providerId="ADAL" clId="{0457EBEC-C315-4250-A9C4-4F5F236CCAB0}" dt="2024-02-26T15:38:37.073" v="292" actId="26606"/>
          <ac:spMkLst>
            <pc:docMk/>
            <pc:sldMk cId="0" sldId="274"/>
            <ac:spMk id="438" creationId="{DB17E863-922E-4C26-BD64-E8FD41D28661}"/>
          </ac:spMkLst>
        </pc:spChg>
        <pc:spChg chg="add del">
          <ac:chgData name="Ansari, Sakil" userId="187d4c16-ee0c-4f40-8928-9c2470b1b362" providerId="ADAL" clId="{0457EBEC-C315-4250-A9C4-4F5F236CCAB0}" dt="2024-02-26T15:38:39.465" v="294" actId="26606"/>
          <ac:spMkLst>
            <pc:docMk/>
            <pc:sldMk cId="0" sldId="274"/>
            <ac:spMk id="440" creationId="{327D73B4-9F5C-4A64-A179-51B9500CB8B5}"/>
          </ac:spMkLst>
        </pc:spChg>
        <pc:spChg chg="add del">
          <ac:chgData name="Ansari, Sakil" userId="187d4c16-ee0c-4f40-8928-9c2470b1b362" providerId="ADAL" clId="{0457EBEC-C315-4250-A9C4-4F5F236CCAB0}" dt="2024-02-26T15:38:39.465" v="294" actId="26606"/>
          <ac:spMkLst>
            <pc:docMk/>
            <pc:sldMk cId="0" sldId="274"/>
            <ac:spMk id="441" creationId="{C1F06963-6374-4B48-844F-071A9BAAAE02}"/>
          </ac:spMkLst>
        </pc:spChg>
        <pc:spChg chg="add del">
          <ac:chgData name="Ansari, Sakil" userId="187d4c16-ee0c-4f40-8928-9c2470b1b362" providerId="ADAL" clId="{0457EBEC-C315-4250-A9C4-4F5F236CCAB0}" dt="2024-02-26T15:38:39.465" v="294" actId="26606"/>
          <ac:spMkLst>
            <pc:docMk/>
            <pc:sldMk cId="0" sldId="274"/>
            <ac:spMk id="442" creationId="{1453BF6C-B012-48B7-B4E8-6D7AC7C27D02}"/>
          </ac:spMkLst>
        </pc:spChg>
        <pc:spChg chg="add del">
          <ac:chgData name="Ansari, Sakil" userId="187d4c16-ee0c-4f40-8928-9c2470b1b362" providerId="ADAL" clId="{0457EBEC-C315-4250-A9C4-4F5F236CCAB0}" dt="2024-02-26T15:38:39.465" v="294" actId="26606"/>
          <ac:spMkLst>
            <pc:docMk/>
            <pc:sldMk cId="0" sldId="274"/>
            <ac:spMk id="443" creationId="{E3020543-B24B-4EC4-8FFC-8DD88EEA91A8}"/>
          </ac:spMkLst>
        </pc:spChg>
        <pc:spChg chg="add del">
          <ac:chgData name="Ansari, Sakil" userId="187d4c16-ee0c-4f40-8928-9c2470b1b362" providerId="ADAL" clId="{0457EBEC-C315-4250-A9C4-4F5F236CCAB0}" dt="2024-02-26T15:39:01.933" v="298" actId="26606"/>
          <ac:spMkLst>
            <pc:docMk/>
            <pc:sldMk cId="0" sldId="274"/>
            <ac:spMk id="450" creationId="{EDDBB197-D710-4A4F-A9CA-FD2177498BE8}"/>
          </ac:spMkLst>
        </pc:spChg>
        <pc:spChg chg="add del">
          <ac:chgData name="Ansari, Sakil" userId="187d4c16-ee0c-4f40-8928-9c2470b1b362" providerId="ADAL" clId="{0457EBEC-C315-4250-A9C4-4F5F236CCAB0}" dt="2024-02-26T15:39:01.933" v="298" actId="26606"/>
          <ac:spMkLst>
            <pc:docMk/>
            <pc:sldMk cId="0" sldId="274"/>
            <ac:spMk id="451" creationId="{975D1CFA-2CDB-4B64-BD9F-85744E8DA12F}"/>
          </ac:spMkLst>
        </pc:spChg>
        <pc:spChg chg="add del">
          <ac:chgData name="Ansari, Sakil" userId="187d4c16-ee0c-4f40-8928-9c2470b1b362" providerId="ADAL" clId="{0457EBEC-C315-4250-A9C4-4F5F236CCAB0}" dt="2024-02-26T15:39:06.019" v="300" actId="26606"/>
          <ac:spMkLst>
            <pc:docMk/>
            <pc:sldMk cId="0" sldId="274"/>
            <ac:spMk id="457" creationId="{934F1179-B481-4F9E-BCA3-AFB972070F83}"/>
          </ac:spMkLst>
        </pc:spChg>
        <pc:spChg chg="add del">
          <ac:chgData name="Ansari, Sakil" userId="187d4c16-ee0c-4f40-8928-9c2470b1b362" providerId="ADAL" clId="{0457EBEC-C315-4250-A9C4-4F5F236CCAB0}" dt="2024-02-26T15:39:06.019" v="300" actId="26606"/>
          <ac:spMkLst>
            <pc:docMk/>
            <pc:sldMk cId="0" sldId="274"/>
            <ac:spMk id="458" creationId="{827DC2C4-B485-428A-BF4A-472D2967F47F}"/>
          </ac:spMkLst>
        </pc:spChg>
        <pc:spChg chg="add del">
          <ac:chgData name="Ansari, Sakil" userId="187d4c16-ee0c-4f40-8928-9c2470b1b362" providerId="ADAL" clId="{0457EBEC-C315-4250-A9C4-4F5F236CCAB0}" dt="2024-02-26T15:39:06.019" v="300" actId="26606"/>
          <ac:spMkLst>
            <pc:docMk/>
            <pc:sldMk cId="0" sldId="274"/>
            <ac:spMk id="459" creationId="{EE04B5EB-F158-4507-90DD-BD23620C7CC9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1" creationId="{577D6B2E-37A3-429E-A37C-F30ED6487282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2" creationId="{5CEAD642-85CF-4750-8432-7C80C901F001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3" creationId="{FA33EEAE-15D5-4119-8C1E-89D943F911EF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4" creationId="{730D8B3B-9B80-4025-B934-26DC7D7CD231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5" creationId="{1064D5D5-227B-4F66-9AEA-46F570E793BD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6" creationId="{646B67A4-D328-4747-A82B-65E84FA46368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7" creationId="{B5A1B09C-1565-46F8-B70F-621C5EB48A09}"/>
          </ac:spMkLst>
        </pc:spChg>
        <pc:spChg chg="add del">
          <ac:chgData name="Ansari, Sakil" userId="187d4c16-ee0c-4f40-8928-9c2470b1b362" providerId="ADAL" clId="{0457EBEC-C315-4250-A9C4-4F5F236CCAB0}" dt="2024-02-26T15:39:10.805" v="304" actId="26606"/>
          <ac:spMkLst>
            <pc:docMk/>
            <pc:sldMk cId="0" sldId="274"/>
            <ac:spMk id="468" creationId="{8C516CC8-80AC-446C-A56E-9F54B7210402}"/>
          </ac:spMkLst>
        </pc:spChg>
        <pc:spChg chg="add del">
          <ac:chgData name="Ansari, Sakil" userId="187d4c16-ee0c-4f40-8928-9c2470b1b362" providerId="ADAL" clId="{0457EBEC-C315-4250-A9C4-4F5F236CCAB0}" dt="2024-02-26T15:39:30.413" v="308" actId="26606"/>
          <ac:spMkLst>
            <pc:docMk/>
            <pc:sldMk cId="0" sldId="274"/>
            <ac:spMk id="475" creationId="{32D45EE4-C4F0-4F72-B1C6-39F596D138A9}"/>
          </ac:spMkLst>
        </pc:spChg>
        <pc:spChg chg="add del">
          <ac:chgData name="Ansari, Sakil" userId="187d4c16-ee0c-4f40-8928-9c2470b1b362" providerId="ADAL" clId="{0457EBEC-C315-4250-A9C4-4F5F236CCAB0}" dt="2024-02-26T15:39:30.413" v="308" actId="26606"/>
          <ac:spMkLst>
            <pc:docMk/>
            <pc:sldMk cId="0" sldId="274"/>
            <ac:spMk id="476" creationId="{8C459BAD-4279-4A9D-B0C5-662C5F5ED21F}"/>
          </ac:spMkLst>
        </pc:spChg>
        <pc:spChg chg="add del">
          <ac:chgData name="Ansari, Sakil" userId="187d4c16-ee0c-4f40-8928-9c2470b1b362" providerId="ADAL" clId="{0457EBEC-C315-4250-A9C4-4F5F236CCAB0}" dt="2024-02-26T15:39:30.413" v="308" actId="26606"/>
          <ac:spMkLst>
            <pc:docMk/>
            <pc:sldMk cId="0" sldId="274"/>
            <ac:spMk id="477" creationId="{0953BC39-9D68-40BE-BF3C-5C4EB782AF94}"/>
          </ac:spMkLst>
        </pc:spChg>
        <pc:spChg chg="add del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79" creationId="{245A9F99-D9B1-4094-A2E2-B90AC1DB7B9C}"/>
          </ac:spMkLst>
        </pc:spChg>
        <pc:spChg chg="add del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80" creationId="{B7FAF607-473A-4A43-A23D-BBFF5C4117BB}"/>
          </ac:spMkLst>
        </pc:spChg>
        <pc:spChg chg="add del">
          <ac:chgData name="Ansari, Sakil" userId="187d4c16-ee0c-4f40-8928-9c2470b1b362" providerId="ADAL" clId="{0457EBEC-C315-4250-A9C4-4F5F236CCAB0}" dt="2024-02-26T15:39:54.040" v="312" actId="26606"/>
          <ac:spMkLst>
            <pc:docMk/>
            <pc:sldMk cId="0" sldId="274"/>
            <ac:spMk id="488" creationId="{F12E7CC5-C78B-4EBD-9565-3FA00FAA6CF2}"/>
          </ac:spMkLst>
        </pc:spChg>
        <pc:spChg chg="add del">
          <ac:chgData name="Ansari, Sakil" userId="187d4c16-ee0c-4f40-8928-9c2470b1b362" providerId="ADAL" clId="{0457EBEC-C315-4250-A9C4-4F5F236CCAB0}" dt="2024-02-26T15:39:54.040" v="312" actId="26606"/>
          <ac:spMkLst>
            <pc:docMk/>
            <pc:sldMk cId="0" sldId="274"/>
            <ac:spMk id="490" creationId="{3A4529A5-F675-429F-8044-01372BB13422}"/>
          </ac:spMkLst>
        </pc:spChg>
        <pc:spChg chg="add del">
          <ac:chgData name="Ansari, Sakil" userId="187d4c16-ee0c-4f40-8928-9c2470b1b362" providerId="ADAL" clId="{0457EBEC-C315-4250-A9C4-4F5F236CCAB0}" dt="2024-02-26T15:39:54.040" v="312" actId="26606"/>
          <ac:spMkLst>
            <pc:docMk/>
            <pc:sldMk cId="0" sldId="274"/>
            <ac:spMk id="492" creationId="{63DAB858-5A0C-4AFF-AAC6-705EDF8DB733}"/>
          </ac:spMkLst>
        </pc:spChg>
        <pc:spChg chg="add del">
          <ac:chgData name="Ansari, Sakil" userId="187d4c16-ee0c-4f40-8928-9c2470b1b362" providerId="ADAL" clId="{0457EBEC-C315-4250-A9C4-4F5F236CCAB0}" dt="2024-02-26T15:40:02.666" v="314" actId="26606"/>
          <ac:spMkLst>
            <pc:docMk/>
            <pc:sldMk cId="0" sldId="274"/>
            <ac:spMk id="494" creationId="{19D32F93-50AC-4C46-A5DB-291C60DDB7BD}"/>
          </ac:spMkLst>
        </pc:spChg>
        <pc:spChg chg="add del">
          <ac:chgData name="Ansari, Sakil" userId="187d4c16-ee0c-4f40-8928-9c2470b1b362" providerId="ADAL" clId="{0457EBEC-C315-4250-A9C4-4F5F236CCAB0}" dt="2024-02-26T15:40:02.666" v="314" actId="26606"/>
          <ac:spMkLst>
            <pc:docMk/>
            <pc:sldMk cId="0" sldId="274"/>
            <ac:spMk id="495" creationId="{827DC2C4-B485-428A-BF4A-472D2967F47F}"/>
          </ac:spMkLst>
        </pc:spChg>
        <pc:spChg chg="add del">
          <ac:chgData name="Ansari, Sakil" userId="187d4c16-ee0c-4f40-8928-9c2470b1b362" providerId="ADAL" clId="{0457EBEC-C315-4250-A9C4-4F5F236CCAB0}" dt="2024-02-26T15:40:02.666" v="314" actId="26606"/>
          <ac:spMkLst>
            <pc:docMk/>
            <pc:sldMk cId="0" sldId="274"/>
            <ac:spMk id="496" creationId="{EE04B5EB-F158-4507-90DD-BD23620C7CC9}"/>
          </ac:spMkLst>
        </pc:spChg>
        <pc:spChg chg="add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98" creationId="{3301E07F-4F79-4B58-8698-EF24DC1ECDBF}"/>
          </ac:spMkLst>
        </pc:spChg>
        <pc:spChg chg="add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499" creationId="{E58B2195-5055-402F-A3E7-53FF0E4980C3}"/>
          </ac:spMkLst>
        </pc:spChg>
        <pc:spChg chg="add">
          <ac:chgData name="Ansari, Sakil" userId="187d4c16-ee0c-4f40-8928-9c2470b1b362" providerId="ADAL" clId="{0457EBEC-C315-4250-A9C4-4F5F236CCAB0}" dt="2024-02-26T15:40:02.682" v="315" actId="26606"/>
          <ac:spMkLst>
            <pc:docMk/>
            <pc:sldMk cId="0" sldId="274"/>
            <ac:spMk id="500" creationId="{9EE6F773-742A-491A-9A00-A2A150DF500A}"/>
          </ac:spMkLst>
        </pc:spChg>
        <pc:grpChg chg="add del">
          <ac:chgData name="Ansari, Sakil" userId="187d4c16-ee0c-4f40-8928-9c2470b1b362" providerId="ADAL" clId="{0457EBEC-C315-4250-A9C4-4F5F236CCAB0}" dt="2024-02-26T15:38:33.308" v="290" actId="26606"/>
          <ac:grpSpMkLst>
            <pc:docMk/>
            <pc:sldMk cId="0" sldId="274"/>
            <ac:grpSpMk id="408" creationId="{042BC7E5-76DB-4826-8C07-4A49B6353F76}"/>
          </ac:grpSpMkLst>
        </pc:grpChg>
        <pc:grpChg chg="add del">
          <ac:chgData name="Ansari, Sakil" userId="187d4c16-ee0c-4f40-8928-9c2470b1b362" providerId="ADAL" clId="{0457EBEC-C315-4250-A9C4-4F5F236CCAB0}" dt="2024-02-26T15:38:33.308" v="290" actId="26606"/>
          <ac:grpSpMkLst>
            <pc:docMk/>
            <pc:sldMk cId="0" sldId="274"/>
            <ac:grpSpMk id="422" creationId="{FB9739EB-7F66-433D-841F-AB3CD18700B7}"/>
          </ac:grpSpMkLst>
        </pc:grpChg>
        <pc:grpChg chg="add del">
          <ac:chgData name="Ansari, Sakil" userId="187d4c16-ee0c-4f40-8928-9c2470b1b362" providerId="ADAL" clId="{0457EBEC-C315-4250-A9C4-4F5F236CCAB0}" dt="2024-02-26T15:38:46.377" v="296" actId="26606"/>
          <ac:grpSpMkLst>
            <pc:docMk/>
            <pc:sldMk cId="0" sldId="274"/>
            <ac:grpSpMk id="446" creationId="{03C6F4E6-30A1-4F63-C8CC-028750B5AACD}"/>
          </ac:grpSpMkLst>
        </pc:grpChg>
        <pc:grpChg chg="add del">
          <ac:chgData name="Ansari, Sakil" userId="187d4c16-ee0c-4f40-8928-9c2470b1b362" providerId="ADAL" clId="{0457EBEC-C315-4250-A9C4-4F5F236CCAB0}" dt="2024-02-26T15:39:01.933" v="298" actId="26606"/>
          <ac:grpSpMkLst>
            <pc:docMk/>
            <pc:sldMk cId="0" sldId="274"/>
            <ac:grpSpMk id="452" creationId="{25EE5136-01F1-466C-962D-BA9B4C6757AA}"/>
          </ac:grpSpMkLst>
        </pc:grpChg>
        <pc:grpChg chg="add del">
          <ac:chgData name="Ansari, Sakil" userId="187d4c16-ee0c-4f40-8928-9c2470b1b362" providerId="ADAL" clId="{0457EBEC-C315-4250-A9C4-4F5F236CCAB0}" dt="2024-02-26T15:39:27.550" v="306" actId="26606"/>
          <ac:grpSpMkLst>
            <pc:docMk/>
            <pc:sldMk cId="0" sldId="274"/>
            <ac:grpSpMk id="470" creationId="{03C6F4E6-30A1-4F63-C8CC-028750B5AACD}"/>
          </ac:grpSpMkLst>
        </pc:grpChg>
        <pc:grpChg chg="add del">
          <ac:chgData name="Ansari, Sakil" userId="187d4c16-ee0c-4f40-8928-9c2470b1b362" providerId="ADAL" clId="{0457EBEC-C315-4250-A9C4-4F5F236CCAB0}" dt="2024-02-26T15:40:02.682" v="315" actId="26606"/>
          <ac:grpSpMkLst>
            <pc:docMk/>
            <pc:sldMk cId="0" sldId="274"/>
            <ac:grpSpMk id="482" creationId="{C5F6476F-D303-44D3-B30F-1BA348F0F64A}"/>
          </ac:grpSpMkLst>
        </pc:grpChg>
        <pc:picChg chg="add del">
          <ac:chgData name="Ansari, Sakil" userId="187d4c16-ee0c-4f40-8928-9c2470b1b362" providerId="ADAL" clId="{0457EBEC-C315-4250-A9C4-4F5F236CCAB0}" dt="2024-02-26T15:38:46.377" v="296" actId="26606"/>
          <ac:picMkLst>
            <pc:docMk/>
            <pc:sldMk cId="0" sldId="274"/>
            <ac:picMk id="405" creationId="{EFAE84B8-D929-64F7-A848-E51BC5F7135E}"/>
          </ac:picMkLst>
        </pc:picChg>
        <pc:picChg chg="add del">
          <ac:chgData name="Ansari, Sakil" userId="187d4c16-ee0c-4f40-8928-9c2470b1b362" providerId="ADAL" clId="{0457EBEC-C315-4250-A9C4-4F5F236CCAB0}" dt="2024-02-26T15:39:01.933" v="298" actId="26606"/>
          <ac:picMkLst>
            <pc:docMk/>
            <pc:sldMk cId="0" sldId="274"/>
            <ac:picMk id="455" creationId="{471E77A9-86DA-CB82-5B48-38F25EAC1C48}"/>
          </ac:picMkLst>
        </pc:picChg>
        <pc:picChg chg="add del">
          <ac:chgData name="Ansari, Sakil" userId="187d4c16-ee0c-4f40-8928-9c2470b1b362" providerId="ADAL" clId="{0457EBEC-C315-4250-A9C4-4F5F236CCAB0}" dt="2024-02-26T15:39:27.550" v="306" actId="26606"/>
          <ac:picMkLst>
            <pc:docMk/>
            <pc:sldMk cId="0" sldId="274"/>
            <ac:picMk id="473" creationId="{EFAE84B8-D929-64F7-A848-E51BC5F7135E}"/>
          </ac:picMkLst>
        </pc:picChg>
        <pc:picChg chg="add mod ord">
          <ac:chgData name="Ansari, Sakil" userId="187d4c16-ee0c-4f40-8928-9c2470b1b362" providerId="ADAL" clId="{0457EBEC-C315-4250-A9C4-4F5F236CCAB0}" dt="2024-02-26T15:40:02.682" v="315" actId="26606"/>
          <ac:picMkLst>
            <pc:docMk/>
            <pc:sldMk cId="0" sldId="274"/>
            <ac:picMk id="481" creationId="{795F087F-5B4E-5819-F99F-AE40CE2C1C6A}"/>
          </ac:picMkLst>
        </pc:picChg>
        <pc:cxnChg chg="add del">
          <ac:chgData name="Ansari, Sakil" userId="187d4c16-ee0c-4f40-8928-9c2470b1b362" providerId="ADAL" clId="{0457EBEC-C315-4250-A9C4-4F5F236CCAB0}" dt="2024-02-26T15:38:39.465" v="294" actId="26606"/>
          <ac:cxnSpMkLst>
            <pc:docMk/>
            <pc:sldMk cId="0" sldId="274"/>
            <ac:cxnSpMk id="444" creationId="{C49DA8F6-BCC1-4447-B54C-57856834B94B}"/>
          </ac:cxnSpMkLst>
        </pc:cxnChg>
      </pc:sldChg>
      <pc:sldChg chg="addSp delSp modSp add mod modAnim">
        <pc:chgData name="Ansari, Sakil" userId="187d4c16-ee0c-4f40-8928-9c2470b1b362" providerId="ADAL" clId="{0457EBEC-C315-4250-A9C4-4F5F236CCAB0}" dt="2024-02-26T16:00:06.722" v="369"/>
        <pc:sldMkLst>
          <pc:docMk/>
          <pc:sldMk cId="1248431069" sldId="275"/>
        </pc:sldMkLst>
        <pc:spChg chg="add mod">
          <ac:chgData name="Ansari, Sakil" userId="187d4c16-ee0c-4f40-8928-9c2470b1b362" providerId="ADAL" clId="{0457EBEC-C315-4250-A9C4-4F5F236CCAB0}" dt="2024-02-26T15:43:01.711" v="319" actId="1076"/>
          <ac:spMkLst>
            <pc:docMk/>
            <pc:sldMk cId="1248431069" sldId="275"/>
            <ac:spMk id="2" creationId="{1C8F3C05-BA15-3C2C-B836-CF0298888FDC}"/>
          </ac:spMkLst>
        </pc:spChg>
        <pc:spChg chg="add mod">
          <ac:chgData name="Ansari, Sakil" userId="187d4c16-ee0c-4f40-8928-9c2470b1b362" providerId="ADAL" clId="{0457EBEC-C315-4250-A9C4-4F5F236CCAB0}" dt="2024-02-26T15:43:11.047" v="321" actId="1076"/>
          <ac:spMkLst>
            <pc:docMk/>
            <pc:sldMk cId="1248431069" sldId="275"/>
            <ac:spMk id="3" creationId="{25D6CD67-207D-E32F-457D-E1C9BD00CC58}"/>
          </ac:spMkLst>
        </pc:spChg>
        <pc:spChg chg="del">
          <ac:chgData name="Ansari, Sakil" userId="187d4c16-ee0c-4f40-8928-9c2470b1b362" providerId="ADAL" clId="{0457EBEC-C315-4250-A9C4-4F5F236CCAB0}" dt="2024-02-26T15:42:45.864" v="317" actId="478"/>
          <ac:spMkLst>
            <pc:docMk/>
            <pc:sldMk cId="1248431069" sldId="275"/>
            <ac:spMk id="269" creationId="{00000000-0000-0000-0000-000000000000}"/>
          </ac:spMkLst>
        </pc:spChg>
        <pc:spChg chg="del">
          <ac:chgData name="Ansari, Sakil" userId="187d4c16-ee0c-4f40-8928-9c2470b1b362" providerId="ADAL" clId="{0457EBEC-C315-4250-A9C4-4F5F236CCAB0}" dt="2024-02-26T15:42:43.858" v="316" actId="478"/>
          <ac:spMkLst>
            <pc:docMk/>
            <pc:sldMk cId="1248431069" sldId="275"/>
            <ac:spMk id="271" creationId="{00000000-0000-0000-0000-000000000000}"/>
          </ac:spMkLst>
        </pc:spChg>
      </pc:sldChg>
      <pc:sldChg chg="addSp delSp modSp add mod delAnim modAnim">
        <pc:chgData name="Ansari, Sakil" userId="187d4c16-ee0c-4f40-8928-9c2470b1b362" providerId="ADAL" clId="{0457EBEC-C315-4250-A9C4-4F5F236CCAB0}" dt="2024-02-26T16:05:07.264" v="386"/>
        <pc:sldMkLst>
          <pc:docMk/>
          <pc:sldMk cId="180388921" sldId="276"/>
        </pc:sldMkLst>
        <pc:spChg chg="mo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387" creationId="{00000000-0000-0000-0000-000000000000}"/>
          </ac:spMkLst>
        </pc:spChg>
        <pc:spChg chg="del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24" creationId="{5DCB5928-DC7D-4612-9922-441966E15627}"/>
          </ac:spMkLst>
        </pc:spChg>
        <pc:spChg chg="del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25" creationId="{682C1161-1736-45EC-99B7-33F3CAE9D517}"/>
          </ac:spMkLst>
        </pc:spChg>
        <pc:spChg chg="del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26" creationId="{84D4DDB8-B68F-45B0-9F62-C4279996F672}"/>
          </ac:spMkLst>
        </pc:spChg>
        <pc:spChg chg="del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27" creationId="{AF2F604E-43BE-4DC3-B983-E071523364F8}"/>
          </ac:spMkLst>
        </pc:spChg>
        <pc:spChg chg="del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28" creationId="{08C9B587-E65E-4B52-B37C-ABEBB6E87928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33" creationId="{D278ADA9-6383-4BDD-80D2-8899A402687B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35" creationId="{484B7147-B0F6-40ED-B5A2-FF72BC8198B6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37" creationId="{B36D2DE0-0628-4A9A-A59D-7BA8B5EB3022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39" creationId="{48E405C9-94BE-41DA-928C-DEC9A8550E9F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41" creationId="{D2091A72-D5BB-42AC-8FD3-F7747D90861E}"/>
          </ac:spMkLst>
        </pc:spChg>
        <pc:spChg chg="add">
          <ac:chgData name="Ansari, Sakil" userId="187d4c16-ee0c-4f40-8928-9c2470b1b362" providerId="ADAL" clId="{0457EBEC-C315-4250-A9C4-4F5F236CCAB0}" dt="2024-02-26T16:04:18.757" v="383" actId="26606"/>
          <ac:spMkLst>
            <pc:docMk/>
            <pc:sldMk cId="180388921" sldId="276"/>
            <ac:spMk id="443" creationId="{6ED12BFC-A737-46AF-8411-481112D54B0C}"/>
          </ac:spMkLst>
        </pc:spChg>
        <pc:picChg chg="del">
          <ac:chgData name="Ansari, Sakil" userId="187d4c16-ee0c-4f40-8928-9c2470b1b362" providerId="ADAL" clId="{0457EBEC-C315-4250-A9C4-4F5F236CCAB0}" dt="2024-02-26T16:03:53.225" v="376" actId="478"/>
          <ac:picMkLst>
            <pc:docMk/>
            <pc:sldMk cId="180388921" sldId="276"/>
            <ac:picMk id="38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c50bd71ac_1_5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bc50bd71ac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c50bd71a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2bc50bd71ac_1_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c50bd71ac_1_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50bd71a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2bc50bd71ac_1_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c50bd71ac_1_18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c4b5cca2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g2bc4b5cca22_0_3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c4b5cca22_0_3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c4b5cca2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2bc4b5cca22_0_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c4b5cca22_0_3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c4b5cca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g2bc4b5cca22_0_4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c4b5cca22_0_4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c4b5cca2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bc4b5cca22_0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c4b5cca22_0_5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c4b5cca2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bc4b5cca22_0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c4b5cca22_0_5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423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c4b5cca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g2bc4b5cca22_0_6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c4b5cca22_0_6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c49975012_1_30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bc49975012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c49975012_1_19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bc49975012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88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c4b5cca22_0_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bc4b5cca2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c50bd71ac_0_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bc50bd71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c50bd71ac_0_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bc50bd71a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c4b5cca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2bc4b5cca22_0_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bc4b5cca22_0_1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c50bd71a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2bc50bd71ac_0_3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c50bd71ac_0_3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c50bd71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2bc50bd71ac_0_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bc50bd71ac_0_38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c50bd71a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2bc50bd71ac_1_7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c50bd71ac_1_7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42910" y="841860"/>
            <a:ext cx="6857730" cy="830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subTitle" idx="1"/>
          </p:nvPr>
        </p:nvSpPr>
        <p:spPr>
          <a:xfrm>
            <a:off x="1142910" y="841860"/>
            <a:ext cx="6857730" cy="830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42910" y="841860"/>
            <a:ext cx="6857730" cy="17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None/>
              <a:defRPr sz="11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3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None/>
              <a:defRPr sz="11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/>
          <p:nvPr/>
        </p:nvSpPr>
        <p:spPr>
          <a:xfrm>
            <a:off x="0" y="0"/>
            <a:ext cx="91437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0"/>
          <p:cNvSpPr/>
          <p:nvPr/>
        </p:nvSpPr>
        <p:spPr>
          <a:xfrm>
            <a:off x="-69875" y="150"/>
            <a:ext cx="4070400" cy="5143200"/>
          </a:xfrm>
          <a:prstGeom prst="rect">
            <a:avLst/>
          </a:prstGeom>
          <a:gradFill>
            <a:gsLst>
              <a:gs pos="0">
                <a:srgbClr val="000000"/>
              </a:gs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278370" y="871020"/>
            <a:ext cx="25782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GB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Synthetic Data Generation Using LLM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/>
          <p:nvPr/>
        </p:nvSpPr>
        <p:spPr>
          <a:xfrm rot="5400000">
            <a:off x="496995" y="454125"/>
            <a:ext cx="54600" cy="4113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321300" y="1832490"/>
            <a:ext cx="2475300" cy="6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1"/>
          </p:nvPr>
        </p:nvSpPr>
        <p:spPr>
          <a:xfrm>
            <a:off x="278370" y="2038500"/>
            <a:ext cx="25791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lang="en-GB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Sakil Ansari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150"/>
            <a:ext cx="5143501" cy="514350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873400" y="220249"/>
            <a:ext cx="6697294" cy="6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294275"/>
            <a:ext cx="1247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1256175"/>
            <a:ext cx="20002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000" y="1303800"/>
            <a:ext cx="23526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9450" y="1938250"/>
            <a:ext cx="1238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/>
        </p:nvSpPr>
        <p:spPr>
          <a:xfrm>
            <a:off x="873399" y="220250"/>
            <a:ext cx="6737635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294275"/>
            <a:ext cx="1247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1256175"/>
            <a:ext cx="20002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000" y="1303800"/>
            <a:ext cx="23526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9450" y="1938250"/>
            <a:ext cx="12382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1350" y="3127750"/>
            <a:ext cx="13144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/>
        </p:nvSpPr>
        <p:spPr>
          <a:xfrm>
            <a:off x="873400" y="220249"/>
            <a:ext cx="6724188" cy="70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00" y="1033400"/>
            <a:ext cx="5676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/>
        </p:nvSpPr>
        <p:spPr>
          <a:xfrm>
            <a:off x="628649" y="990094"/>
            <a:ext cx="2855047" cy="230426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30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Train Synthetic,Test Real(TSTR)</a:t>
            </a: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97541" y="1404521"/>
            <a:ext cx="4456123" cy="2228061"/>
          </a:xfrm>
          <a:prstGeom prst="rect">
            <a:avLst/>
          </a:prstGeom>
          <a:noFill/>
        </p:spPr>
      </p:pic>
      <p:grpSp>
        <p:nvGrpSpPr>
          <p:cNvPr id="376" name="Group 37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5053288"/>
            <a:ext cx="9155399" cy="92522"/>
            <a:chOff x="-5025" y="6737718"/>
            <a:chExt cx="12207200" cy="123363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91" name="Rectangle 387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Google Shape;380;p54"/>
          <p:cNvSpPr txBox="1"/>
          <p:nvPr/>
        </p:nvSpPr>
        <p:spPr>
          <a:xfrm>
            <a:off x="442168" y="183556"/>
            <a:ext cx="5261624" cy="9264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27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Use Cases/Applications</a:t>
            </a:r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3810" y="1781407"/>
            <a:ext cx="5976083" cy="2883461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4" name="Rectangle 39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5" name="Freeform: Shape 39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6" name="Freeform: Shape 39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36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Synthetic Data Generation Tools</a:t>
            </a:r>
          </a:p>
        </p:txBody>
      </p:sp>
      <p:sp>
        <p:nvSpPr>
          <p:cNvPr id="427" name="Rectangle 39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8" name="Rectangle 40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60767" y="1085059"/>
            <a:ext cx="4806627" cy="2859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3" name="Rectangle 4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946" y="111696"/>
            <a:ext cx="4920107" cy="4920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2486273" y="1035565"/>
            <a:ext cx="4171453" cy="18851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0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BONUS</a:t>
            </a:r>
          </a:p>
        </p:txBody>
      </p:sp>
      <p:sp>
        <p:nvSpPr>
          <p:cNvPr id="441" name="Arc 4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1870589" y="4627"/>
            <a:ext cx="5112196" cy="511219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0746" y="3983229"/>
            <a:ext cx="529461" cy="515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6" name="Rectangle 39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Google Shape;394;p56"/>
          <p:cNvSpPr txBox="1"/>
          <p:nvPr/>
        </p:nvSpPr>
        <p:spPr>
          <a:xfrm>
            <a:off x="891051" y="286451"/>
            <a:ext cx="7017080" cy="90024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51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 Low Code No Code</a:t>
            </a:r>
          </a:p>
        </p:txBody>
      </p:sp>
      <p:grpSp>
        <p:nvGrpSpPr>
          <p:cNvPr id="397" name="Group 40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415613"/>
            <a:ext cx="430632" cy="806899"/>
            <a:chOff x="10994200" y="554152"/>
            <a:chExt cx="574177" cy="1075866"/>
          </a:xfrm>
        </p:grpSpPr>
        <p:sp>
          <p:nvSpPr>
            <p:cNvPr id="40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5215C48-32CC-84AE-AB0F-EEFDF3D6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49058"/>
              </p:ext>
            </p:extLst>
          </p:nvPr>
        </p:nvGraphicFramePr>
        <p:xfrm>
          <a:off x="1319539" y="1369217"/>
          <a:ext cx="6096000" cy="3452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25895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61409920"/>
                    </a:ext>
                  </a:extLst>
                </a:gridCol>
              </a:tblGrid>
              <a:tr h="396621">
                <a:tc>
                  <a:txBody>
                    <a:bodyPr/>
                    <a:lstStyle/>
                    <a:p>
                      <a:r>
                        <a:rPr lang="en-US" dirty="0"/>
                        <a:t>Low Code No Code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64690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https://vextapp.com/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71039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https://lmstudio.ai/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8545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https://julius.ai/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65926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https://www.langflow.org/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16599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https://dify.ai/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42121"/>
                  </a:ext>
                </a:extLst>
              </a:tr>
              <a:tr h="5541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https://microsoft.github.io/promptflow/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48981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https://github.com/FlowiseAI/Flowise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743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06AB79F-1651-C846-1042-EFA5ACA7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65" y="3853241"/>
            <a:ext cx="1426786" cy="316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4F3CEA-4BD8-F9E1-8D6A-32EB20C9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98" y="4346040"/>
            <a:ext cx="1426785" cy="2947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68AC33-0363-B464-0AEF-4BE3154AB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997" y="3001723"/>
            <a:ext cx="1426784" cy="316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A2D6B8-49DC-4074-4ABA-062CBC6EB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661" y="1789833"/>
            <a:ext cx="1426784" cy="3424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FE8F04-8A3A-DD45-6FAA-72DB7730A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662" y="2171023"/>
            <a:ext cx="1426783" cy="3663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9339C9-E201-D0D8-CF38-B4DF28723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4336" y="3358117"/>
            <a:ext cx="1436445" cy="342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441A9F-DBE6-C554-F3F4-7009E7FD0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998" y="2594197"/>
            <a:ext cx="1426783" cy="315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ectangle 487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Arc 48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581886"/>
            <a:ext cx="2240924" cy="2240925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Google Shape;400;p57"/>
          <p:cNvSpPr txBox="1">
            <a:spLocks noGrp="1"/>
          </p:cNvSpPr>
          <p:nvPr>
            <p:ph type="title"/>
          </p:nvPr>
        </p:nvSpPr>
        <p:spPr>
          <a:xfrm>
            <a:off x="5310553" y="485694"/>
            <a:ext cx="3350844" cy="22954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3000"/>
            </a:pPr>
            <a:r>
              <a:rPr lang="en-US" sz="6000" b="1" strike="noStrike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Thank You</a:t>
            </a:r>
            <a:endParaRPr lang="en-US" sz="6000" b="0" strike="noStrike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1"/>
          </p:nvPr>
        </p:nvSpPr>
        <p:spPr>
          <a:xfrm>
            <a:off x="5310553" y="2850156"/>
            <a:ext cx="3350844" cy="180764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US" sz="2400" b="0" i="0" u="none" strike="noStrike" kern="1200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US" sz="2400" b="0" i="0" u="none" strike="noStrike" kern="1200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00" name="Oval 491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276" y="275107"/>
            <a:ext cx="4593285" cy="4593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Graphic 404" descr="Handshake">
            <a:extLst>
              <a:ext uri="{FF2B5EF4-FFF2-40B4-BE49-F238E27FC236}">
                <a16:creationId xmlns:a16="http://schemas.microsoft.com/office/drawing/2014/main" id="{795F087F-5B4E-5819-F99F-AE40CE2C1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929" y="1031098"/>
            <a:ext cx="3081303" cy="308130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820" cy="58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41"/>
          <p:cNvGrpSpPr/>
          <p:nvPr/>
        </p:nvGrpSpPr>
        <p:grpSpPr>
          <a:xfrm>
            <a:off x="0" y="1651320"/>
            <a:ext cx="9143775" cy="1744205"/>
            <a:chOff x="0" y="2201760"/>
            <a:chExt cx="12191700" cy="2325607"/>
          </a:xfrm>
        </p:grpSpPr>
        <p:sp>
          <p:nvSpPr>
            <p:cNvPr id="258" name="Google Shape;258;p41"/>
            <p:cNvSpPr/>
            <p:nvPr/>
          </p:nvSpPr>
          <p:spPr>
            <a:xfrm>
              <a:off x="0" y="2201760"/>
              <a:ext cx="12191700" cy="23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0" y="2899440"/>
              <a:ext cx="12191700" cy="930000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D7DCED"/>
                </a:gs>
                <a:gs pos="100000">
                  <a:srgbClr val="CDD3E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400" y="2201767"/>
              <a:ext cx="2354100" cy="9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GB" sz="1800" b="1" dirty="0"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GB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What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715347" y="3248480"/>
              <a:ext cx="232200" cy="232200"/>
            </a:xfrm>
            <a:prstGeom prst="ellipse">
              <a:avLst/>
            </a:prstGeom>
            <a:gradFill>
              <a:gsLst>
                <a:gs pos="0">
                  <a:srgbClr val="6082CA"/>
                </a:gs>
                <a:gs pos="100000">
                  <a:srgbClr val="3D6FC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420166" y="3597367"/>
              <a:ext cx="2774700" cy="9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Why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818320" y="3248280"/>
              <a:ext cx="232200" cy="232200"/>
            </a:xfrm>
            <a:prstGeom prst="ellipse">
              <a:avLst/>
            </a:prstGeom>
            <a:gradFill>
              <a:gsLst>
                <a:gs pos="0">
                  <a:srgbClr val="6082CA"/>
                </a:gs>
                <a:gs pos="100000">
                  <a:srgbClr val="3D6FC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4718834" y="2201767"/>
              <a:ext cx="2420100" cy="9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How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5032743" y="3248480"/>
              <a:ext cx="232200" cy="232200"/>
            </a:xfrm>
            <a:prstGeom prst="ellipse">
              <a:avLst/>
            </a:prstGeom>
            <a:gradFill>
              <a:gsLst>
                <a:gs pos="0">
                  <a:srgbClr val="3D6FC9"/>
                </a:gs>
                <a:gs pos="100000">
                  <a:srgbClr val="2F61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1"/>
          <p:cNvSpPr/>
          <p:nvPr/>
        </p:nvSpPr>
        <p:spPr>
          <a:xfrm>
            <a:off x="5052550" y="2698025"/>
            <a:ext cx="1463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5377808" y="2436285"/>
            <a:ext cx="174300" cy="174300"/>
          </a:xfrm>
          <a:prstGeom prst="ellipse">
            <a:avLst/>
          </a:prstGeom>
          <a:gradFill>
            <a:gsLst>
              <a:gs pos="0">
                <a:srgbClr val="3D6FC9"/>
              </a:gs>
              <a:gs pos="100000">
                <a:srgbClr val="2F61BA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1"/>
          <p:cNvSpPr/>
          <p:nvPr/>
        </p:nvSpPr>
        <p:spPr>
          <a:xfrm>
            <a:off x="6463075" y="1651325"/>
            <a:ext cx="1603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7285875" y="2698025"/>
            <a:ext cx="1501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          Bonus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67;p41">
            <a:extLst>
              <a:ext uri="{FF2B5EF4-FFF2-40B4-BE49-F238E27FC236}">
                <a16:creationId xmlns:a16="http://schemas.microsoft.com/office/drawing/2014/main" id="{1C8F3C05-BA15-3C2C-B836-CF0298888FDC}"/>
              </a:ext>
            </a:extLst>
          </p:cNvPr>
          <p:cNvSpPr/>
          <p:nvPr/>
        </p:nvSpPr>
        <p:spPr>
          <a:xfrm>
            <a:off x="6838304" y="2436060"/>
            <a:ext cx="174300" cy="174300"/>
          </a:xfrm>
          <a:prstGeom prst="ellipse">
            <a:avLst/>
          </a:prstGeom>
          <a:gradFill>
            <a:gsLst>
              <a:gs pos="0">
                <a:srgbClr val="3D6FC9"/>
              </a:gs>
              <a:gs pos="100000">
                <a:srgbClr val="2F61BA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7;p41">
            <a:extLst>
              <a:ext uri="{FF2B5EF4-FFF2-40B4-BE49-F238E27FC236}">
                <a16:creationId xmlns:a16="http://schemas.microsoft.com/office/drawing/2014/main" id="{25D6CD67-207D-E32F-457D-E1C9BD00CC58}"/>
              </a:ext>
            </a:extLst>
          </p:cNvPr>
          <p:cNvSpPr/>
          <p:nvPr/>
        </p:nvSpPr>
        <p:spPr>
          <a:xfrm>
            <a:off x="8139024" y="2436060"/>
            <a:ext cx="174300" cy="174300"/>
          </a:xfrm>
          <a:prstGeom prst="ellipse">
            <a:avLst/>
          </a:prstGeom>
          <a:gradFill>
            <a:gsLst>
              <a:gs pos="0">
                <a:srgbClr val="3D6FC9"/>
              </a:gs>
              <a:gs pos="100000">
                <a:srgbClr val="2F61BA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4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267" grpId="0" animBg="1"/>
      <p:bldP spid="268" grpId="0"/>
      <p:bldP spid="270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is Synthetic Data?</a:t>
            </a:r>
            <a:endParaRPr lang="en-GB"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2645625"/>
            <a:ext cx="8839201" cy="7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/>
          <p:nvPr/>
        </p:nvSpPr>
        <p:spPr>
          <a:xfrm>
            <a:off x="199225" y="628163"/>
            <a:ext cx="4480200" cy="197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Artificially generated data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Created using different algorithms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Generated to mimic real data</a:t>
            </a:r>
            <a:endParaRPr lang="en-US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Tailored Environment for Enhancing AI and ML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Synthetic Data required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2645625"/>
            <a:ext cx="8839201" cy="7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/>
          <p:nvPr/>
        </p:nvSpPr>
        <p:spPr>
          <a:xfrm>
            <a:off x="199225" y="628163"/>
            <a:ext cx="4480200" cy="197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Artificially generated data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Created using different algorithms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Generated to mimic real data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Tailored Environment for Enhancing AI and ML Algorithms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5130750" y="1018000"/>
            <a:ext cx="3479100" cy="144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Privacy concerns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Faster turnaround for product testing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Training machine learning algorithms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28900" y="561250"/>
            <a:ext cx="114950" cy="21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57950" y="546550"/>
            <a:ext cx="2440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Three Main Reasons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rgbClr val="1C1E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Benefits of Synthetic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2645625"/>
            <a:ext cx="8839201" cy="7600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5"/>
          <p:cNvSpPr/>
          <p:nvPr/>
        </p:nvSpPr>
        <p:spPr>
          <a:xfrm>
            <a:off x="199225" y="628163"/>
            <a:ext cx="4480200" cy="197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Artificially generated data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Created using different algorithms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Generated to mimic real data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Tailored Environment for Enhancing AI and ML Algorithms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5130750" y="1018000"/>
            <a:ext cx="3479100" cy="144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Privacy concerns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Faster turnaround for product testing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➢"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Training machine learning algorithms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28900" y="561250"/>
            <a:ext cx="114950" cy="21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5457950" y="546550"/>
            <a:ext cx="2440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Three Main Reasons</a:t>
            </a:r>
            <a:endParaRPr b="1"/>
          </a:p>
        </p:txBody>
      </p:sp>
      <p:sp>
        <p:nvSpPr>
          <p:cNvPr id="305" name="Google Shape;305;p45"/>
          <p:cNvSpPr/>
          <p:nvPr/>
        </p:nvSpPr>
        <p:spPr>
          <a:xfrm>
            <a:off x="1130525" y="2765375"/>
            <a:ext cx="7000200" cy="2217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 cap="flat" cmpd="sng">
            <a:solidFill>
              <a:srgbClr val="4472C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1C1E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Synthetic Data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Privacy and Security: 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No real personal data at risk of breaches.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Data Augmentation: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Expands datasets for machine learning.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Flexibility: 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Create specific or rare scenarios.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Cost-effective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: Often cheaper than real-world data collection.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Regulatory Compliance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: Helps navigate strict data protection laws.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Model Robustness: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Can lead to better generalizing AI models.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Rapid Prototyping: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Enables quick testing without real data.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Controlled Experimentation: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Simulate specific conditions.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Font typeface="Roboto"/>
              <a:buChar char="➢"/>
            </a:pPr>
            <a:r>
              <a:rPr lang="en-GB" sz="1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Access to Data: </a:t>
            </a:r>
            <a:r>
              <a:rPr lang="en-GB" sz="1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Alternative when real data isn’t available.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3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Arc 3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34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Synthetic data generation methods</a:t>
            </a:r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92" y="1369218"/>
            <a:ext cx="4771069" cy="9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707" y="2677937"/>
            <a:ext cx="4177401" cy="195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690" y="2304027"/>
            <a:ext cx="6724619" cy="5782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2931584" y="2373475"/>
            <a:ext cx="3280830" cy="42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6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Python based Libraries 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/>
        </p:nvSpPr>
        <p:spPr>
          <a:xfrm>
            <a:off x="960806" y="105950"/>
            <a:ext cx="6724188" cy="72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1112550"/>
            <a:ext cx="12477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/>
        </p:nvSpPr>
        <p:spPr>
          <a:xfrm>
            <a:off x="873399" y="220249"/>
            <a:ext cx="6717465" cy="74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294275"/>
            <a:ext cx="1247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1256175"/>
            <a:ext cx="20002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/>
        </p:nvSpPr>
        <p:spPr>
          <a:xfrm>
            <a:off x="873399" y="220249"/>
            <a:ext cx="6690571" cy="6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800" b="1" dirty="0">
                <a:solidFill>
                  <a:srgbClr val="212121"/>
                </a:solidFill>
                <a:highlight>
                  <a:srgbClr val="FFFFFF"/>
                </a:highlight>
              </a:rPr>
              <a:t>Synthetic Data Generation Process Using LLM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294275"/>
            <a:ext cx="1247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1256175"/>
            <a:ext cx="20002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150" y="1308563"/>
            <a:ext cx="23431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Roboto</vt:lpstr>
      <vt:lpstr>Times New Roman</vt:lpstr>
      <vt:lpstr>Arial</vt:lpstr>
      <vt:lpstr>Simple Light</vt:lpstr>
      <vt:lpstr>Office Theme</vt:lpstr>
      <vt:lpstr>Office Theme</vt:lpstr>
      <vt:lpstr>Synthetic Data Generation Using LLM</vt:lpstr>
      <vt:lpstr>Agenda</vt:lpstr>
      <vt:lpstr>What is Synthetic Data?</vt:lpstr>
      <vt:lpstr>Why is Synthetic Data required</vt:lpstr>
      <vt:lpstr>          Benefits of Synthetic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Using LLM</dc:title>
  <cp:lastModifiedBy>Ansari, Sakil</cp:lastModifiedBy>
  <cp:revision>1</cp:revision>
  <dcterms:modified xsi:type="dcterms:W3CDTF">2024-02-26T16:05:19Z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2024-02-26T14:49:20Z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27071a6c-c987-4a81-ae60-c804b4fb86f4</vt:lpwstr>
  </property>
  <property fmtid="{D5CDD505-2E9C-101B-9397-08002B2CF9AE}" pid="8" name="MSIP_Label_831f0267-8575-4fc2-99cc-f6b7f9934be9_ContentBits">
    <vt:lpwstr>0</vt:lpwstr>
  </property>
</Properties>
</file>