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1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5ACF4-B08F-4290-8D77-6823DD72F4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B4BB3DF-A8FD-4062-8A86-284D71D52F15}">
      <dgm:prSet/>
      <dgm:spPr/>
      <dgm:t>
        <a:bodyPr/>
        <a:lstStyle/>
        <a:p>
          <a:r>
            <a:rPr lang="en-US" dirty="0"/>
            <a:t>Excel – Data cleaning, EDA, USD conversion</a:t>
          </a:r>
        </a:p>
      </dgm:t>
    </dgm:pt>
    <dgm:pt modelId="{A6D402B6-40C2-42CE-82C1-7F01A5BC02FF}" type="parTrans" cxnId="{0E77BC5F-0972-463F-BB11-93FF1DBF485D}">
      <dgm:prSet/>
      <dgm:spPr/>
      <dgm:t>
        <a:bodyPr/>
        <a:lstStyle/>
        <a:p>
          <a:endParaRPr lang="en-US"/>
        </a:p>
      </dgm:t>
    </dgm:pt>
    <dgm:pt modelId="{6F13DC5D-056F-4FCE-84BB-9B5A2A6CB72D}" type="sibTrans" cxnId="{0E77BC5F-0972-463F-BB11-93FF1DBF485D}">
      <dgm:prSet/>
      <dgm:spPr/>
      <dgm:t>
        <a:bodyPr/>
        <a:lstStyle/>
        <a:p>
          <a:endParaRPr lang="en-US"/>
        </a:p>
      </dgm:t>
    </dgm:pt>
    <dgm:pt modelId="{DE624461-BB71-4404-8E60-C530C0A9C60D}">
      <dgm:prSet/>
      <dgm:spPr/>
      <dgm:t>
        <a:bodyPr/>
        <a:lstStyle/>
        <a:p>
          <a:r>
            <a:rPr lang="en-US" dirty="0"/>
            <a:t>SQL – Queries for KPIs</a:t>
          </a:r>
        </a:p>
      </dgm:t>
    </dgm:pt>
    <dgm:pt modelId="{A59774B9-7612-4D50-9C6E-94322205D8F8}" type="parTrans" cxnId="{F735FC6C-412D-4549-B728-C7D3927CD96F}">
      <dgm:prSet/>
      <dgm:spPr/>
      <dgm:t>
        <a:bodyPr/>
        <a:lstStyle/>
        <a:p>
          <a:endParaRPr lang="en-US"/>
        </a:p>
      </dgm:t>
    </dgm:pt>
    <dgm:pt modelId="{658AD4A6-0BFF-4913-BCA4-6B7A9CEC1F53}" type="sibTrans" cxnId="{F735FC6C-412D-4549-B728-C7D3927CD96F}">
      <dgm:prSet/>
      <dgm:spPr/>
      <dgm:t>
        <a:bodyPr/>
        <a:lstStyle/>
        <a:p>
          <a:endParaRPr lang="en-US"/>
        </a:p>
      </dgm:t>
    </dgm:pt>
    <dgm:pt modelId="{433C0453-4F8C-463D-9BA3-35EA6C9FECB0}">
      <dgm:prSet/>
      <dgm:spPr/>
      <dgm:t>
        <a:bodyPr/>
        <a:lstStyle/>
        <a:p>
          <a:r>
            <a:rPr lang="en-US" dirty="0"/>
            <a:t>Power BI – Data modelling, Interactive dashboard with filters</a:t>
          </a:r>
        </a:p>
      </dgm:t>
    </dgm:pt>
    <dgm:pt modelId="{248EA5FD-044A-4579-9F56-1E13DEE86E79}" type="parTrans" cxnId="{D8C0F3CF-8303-46A2-8B52-16EC45E5A7B5}">
      <dgm:prSet/>
      <dgm:spPr/>
      <dgm:t>
        <a:bodyPr/>
        <a:lstStyle/>
        <a:p>
          <a:endParaRPr lang="en-US"/>
        </a:p>
      </dgm:t>
    </dgm:pt>
    <dgm:pt modelId="{64C06DC5-8FD5-49AD-951A-2F64BD508EBE}" type="sibTrans" cxnId="{D8C0F3CF-8303-46A2-8B52-16EC45E5A7B5}">
      <dgm:prSet/>
      <dgm:spPr/>
      <dgm:t>
        <a:bodyPr/>
        <a:lstStyle/>
        <a:p>
          <a:endParaRPr lang="en-US"/>
        </a:p>
      </dgm:t>
    </dgm:pt>
    <dgm:pt modelId="{54EF94E8-448B-4AB5-9D33-B7EDC85B3B10}">
      <dgm:prSet/>
      <dgm:spPr/>
      <dgm:t>
        <a:bodyPr/>
        <a:lstStyle/>
        <a:p>
          <a:r>
            <a:rPr lang="en-US" dirty="0"/>
            <a:t>Tableau – Advanced visualizations, time trend analysis</a:t>
          </a:r>
        </a:p>
      </dgm:t>
    </dgm:pt>
    <dgm:pt modelId="{87830F16-682F-4EE6-9136-5702DF8CB418}" type="parTrans" cxnId="{CA03C37B-9E35-4D99-9F2B-908EA2541FF2}">
      <dgm:prSet/>
      <dgm:spPr/>
      <dgm:t>
        <a:bodyPr/>
        <a:lstStyle/>
        <a:p>
          <a:endParaRPr lang="en-US"/>
        </a:p>
      </dgm:t>
    </dgm:pt>
    <dgm:pt modelId="{E413208C-9F86-4C63-8BA3-EE02B881F48D}" type="sibTrans" cxnId="{CA03C37B-9E35-4D99-9F2B-908EA2541FF2}">
      <dgm:prSet/>
      <dgm:spPr/>
      <dgm:t>
        <a:bodyPr/>
        <a:lstStyle/>
        <a:p>
          <a:endParaRPr lang="en-US"/>
        </a:p>
      </dgm:t>
    </dgm:pt>
    <dgm:pt modelId="{1E0946CA-0BE8-491B-904E-63E9CAEBF7EE}" type="pres">
      <dgm:prSet presAssocID="{A7A5ACF4-B08F-4290-8D77-6823DD72F4FF}" presName="root" presStyleCnt="0">
        <dgm:presLayoutVars>
          <dgm:dir/>
          <dgm:resizeHandles val="exact"/>
        </dgm:presLayoutVars>
      </dgm:prSet>
      <dgm:spPr/>
    </dgm:pt>
    <dgm:pt modelId="{6EC74C6B-3889-4602-A5CD-35BBB50F5B37}" type="pres">
      <dgm:prSet presAssocID="{9B4BB3DF-A8FD-4062-8A86-284D71D52F15}" presName="compNode" presStyleCnt="0"/>
      <dgm:spPr/>
    </dgm:pt>
    <dgm:pt modelId="{66EEA38B-260F-429A-8917-D676FDDBA5AA}" type="pres">
      <dgm:prSet presAssocID="{9B4BB3DF-A8FD-4062-8A86-284D71D52F15}" presName="bgRect" presStyleLbl="bgShp" presStyleIdx="0" presStyleCnt="4"/>
      <dgm:spPr/>
    </dgm:pt>
    <dgm:pt modelId="{11C9CB9A-1C15-446C-B0BE-3ABA53856B9B}" type="pres">
      <dgm:prSet presAssocID="{9B4BB3DF-A8FD-4062-8A86-284D71D52F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C7813DC-62D9-44E9-9A8B-47D62EC181AA}" type="pres">
      <dgm:prSet presAssocID="{9B4BB3DF-A8FD-4062-8A86-284D71D52F15}" presName="spaceRect" presStyleCnt="0"/>
      <dgm:spPr/>
    </dgm:pt>
    <dgm:pt modelId="{32A6C482-68F5-475B-95BC-48926407C861}" type="pres">
      <dgm:prSet presAssocID="{9B4BB3DF-A8FD-4062-8A86-284D71D52F15}" presName="parTx" presStyleLbl="revTx" presStyleIdx="0" presStyleCnt="4">
        <dgm:presLayoutVars>
          <dgm:chMax val="0"/>
          <dgm:chPref val="0"/>
        </dgm:presLayoutVars>
      </dgm:prSet>
      <dgm:spPr/>
    </dgm:pt>
    <dgm:pt modelId="{C87C63EF-DD66-4CD8-8E3B-9DD599FFE9A3}" type="pres">
      <dgm:prSet presAssocID="{6F13DC5D-056F-4FCE-84BB-9B5A2A6CB72D}" presName="sibTrans" presStyleCnt="0"/>
      <dgm:spPr/>
    </dgm:pt>
    <dgm:pt modelId="{017CE9D8-5B11-45D0-8842-A5FDF65F47F2}" type="pres">
      <dgm:prSet presAssocID="{DE624461-BB71-4404-8E60-C530C0A9C60D}" presName="compNode" presStyleCnt="0"/>
      <dgm:spPr/>
    </dgm:pt>
    <dgm:pt modelId="{A00CA76A-FEE2-4948-82B2-F6E367C6EE1F}" type="pres">
      <dgm:prSet presAssocID="{DE624461-BB71-4404-8E60-C530C0A9C60D}" presName="bgRect" presStyleLbl="bgShp" presStyleIdx="1" presStyleCnt="4"/>
      <dgm:spPr/>
    </dgm:pt>
    <dgm:pt modelId="{A3E6A134-1F1C-4AB4-8704-512165C78800}" type="pres">
      <dgm:prSet presAssocID="{DE624461-BB71-4404-8E60-C530C0A9C6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6EFB7C-0BF7-4F80-9220-7CC619E868F6}" type="pres">
      <dgm:prSet presAssocID="{DE624461-BB71-4404-8E60-C530C0A9C60D}" presName="spaceRect" presStyleCnt="0"/>
      <dgm:spPr/>
    </dgm:pt>
    <dgm:pt modelId="{99D57125-BAE5-476E-BEBB-73109A6BFB2B}" type="pres">
      <dgm:prSet presAssocID="{DE624461-BB71-4404-8E60-C530C0A9C60D}" presName="parTx" presStyleLbl="revTx" presStyleIdx="1" presStyleCnt="4">
        <dgm:presLayoutVars>
          <dgm:chMax val="0"/>
          <dgm:chPref val="0"/>
        </dgm:presLayoutVars>
      </dgm:prSet>
      <dgm:spPr/>
    </dgm:pt>
    <dgm:pt modelId="{20EDE2EC-76E1-41A8-9B69-CC20EDEA7911}" type="pres">
      <dgm:prSet presAssocID="{658AD4A6-0BFF-4913-BCA4-6B7A9CEC1F53}" presName="sibTrans" presStyleCnt="0"/>
      <dgm:spPr/>
    </dgm:pt>
    <dgm:pt modelId="{F840EFAE-24EC-4C18-B3D7-919C2F0E4274}" type="pres">
      <dgm:prSet presAssocID="{433C0453-4F8C-463D-9BA3-35EA6C9FECB0}" presName="compNode" presStyleCnt="0"/>
      <dgm:spPr/>
    </dgm:pt>
    <dgm:pt modelId="{219EB561-E95E-4E1F-B2E8-A3B74C1F4DF8}" type="pres">
      <dgm:prSet presAssocID="{433C0453-4F8C-463D-9BA3-35EA6C9FECB0}" presName="bgRect" presStyleLbl="bgShp" presStyleIdx="2" presStyleCnt="4"/>
      <dgm:spPr/>
    </dgm:pt>
    <dgm:pt modelId="{033A593C-503E-4191-A62D-86D6D3EC72A3}" type="pres">
      <dgm:prSet presAssocID="{433C0453-4F8C-463D-9BA3-35EA6C9FEC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7E99A92-EA81-4064-8738-9C9E61F84680}" type="pres">
      <dgm:prSet presAssocID="{433C0453-4F8C-463D-9BA3-35EA6C9FECB0}" presName="spaceRect" presStyleCnt="0"/>
      <dgm:spPr/>
    </dgm:pt>
    <dgm:pt modelId="{D42D9414-3DD7-4346-B11F-2E9474B92F63}" type="pres">
      <dgm:prSet presAssocID="{433C0453-4F8C-463D-9BA3-35EA6C9FECB0}" presName="parTx" presStyleLbl="revTx" presStyleIdx="2" presStyleCnt="4">
        <dgm:presLayoutVars>
          <dgm:chMax val="0"/>
          <dgm:chPref val="0"/>
        </dgm:presLayoutVars>
      </dgm:prSet>
      <dgm:spPr/>
    </dgm:pt>
    <dgm:pt modelId="{43916A39-CE6F-49F6-A20C-EB0C5DC2BCD5}" type="pres">
      <dgm:prSet presAssocID="{64C06DC5-8FD5-49AD-951A-2F64BD508EBE}" presName="sibTrans" presStyleCnt="0"/>
      <dgm:spPr/>
    </dgm:pt>
    <dgm:pt modelId="{1A4CED57-2026-4D4C-8BCC-94318523F63C}" type="pres">
      <dgm:prSet presAssocID="{54EF94E8-448B-4AB5-9D33-B7EDC85B3B10}" presName="compNode" presStyleCnt="0"/>
      <dgm:spPr/>
    </dgm:pt>
    <dgm:pt modelId="{D8AEB8CE-C929-405D-BD13-73FC32FBD970}" type="pres">
      <dgm:prSet presAssocID="{54EF94E8-448B-4AB5-9D33-B7EDC85B3B10}" presName="bgRect" presStyleLbl="bgShp" presStyleIdx="3" presStyleCnt="4"/>
      <dgm:spPr/>
    </dgm:pt>
    <dgm:pt modelId="{BB9940EC-E9B7-4A4C-B29C-6499A1874C9D}" type="pres">
      <dgm:prSet presAssocID="{54EF94E8-448B-4AB5-9D33-B7EDC85B3B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570CA51-F099-4704-B838-2F76ADCE351A}" type="pres">
      <dgm:prSet presAssocID="{54EF94E8-448B-4AB5-9D33-B7EDC85B3B10}" presName="spaceRect" presStyleCnt="0"/>
      <dgm:spPr/>
    </dgm:pt>
    <dgm:pt modelId="{FC242D93-11AE-48B8-AD50-8A9FBF154987}" type="pres">
      <dgm:prSet presAssocID="{54EF94E8-448B-4AB5-9D33-B7EDC85B3B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B07F08-0054-4178-9C83-4FABC45F4A75}" type="presOf" srcId="{9B4BB3DF-A8FD-4062-8A86-284D71D52F15}" destId="{32A6C482-68F5-475B-95BC-48926407C861}" srcOrd="0" destOrd="0" presId="urn:microsoft.com/office/officeart/2018/2/layout/IconVerticalSolidList"/>
    <dgm:cxn modelId="{0E77BC5F-0972-463F-BB11-93FF1DBF485D}" srcId="{A7A5ACF4-B08F-4290-8D77-6823DD72F4FF}" destId="{9B4BB3DF-A8FD-4062-8A86-284D71D52F15}" srcOrd="0" destOrd="0" parTransId="{A6D402B6-40C2-42CE-82C1-7F01A5BC02FF}" sibTransId="{6F13DC5D-056F-4FCE-84BB-9B5A2A6CB72D}"/>
    <dgm:cxn modelId="{F735FC6C-412D-4549-B728-C7D3927CD96F}" srcId="{A7A5ACF4-B08F-4290-8D77-6823DD72F4FF}" destId="{DE624461-BB71-4404-8E60-C530C0A9C60D}" srcOrd="1" destOrd="0" parTransId="{A59774B9-7612-4D50-9C6E-94322205D8F8}" sibTransId="{658AD4A6-0BFF-4913-BCA4-6B7A9CEC1F53}"/>
    <dgm:cxn modelId="{9B59A271-760E-4608-A849-266E9D0A6C5B}" type="presOf" srcId="{54EF94E8-448B-4AB5-9D33-B7EDC85B3B10}" destId="{FC242D93-11AE-48B8-AD50-8A9FBF154987}" srcOrd="0" destOrd="0" presId="urn:microsoft.com/office/officeart/2018/2/layout/IconVerticalSolidList"/>
    <dgm:cxn modelId="{CA03C37B-9E35-4D99-9F2B-908EA2541FF2}" srcId="{A7A5ACF4-B08F-4290-8D77-6823DD72F4FF}" destId="{54EF94E8-448B-4AB5-9D33-B7EDC85B3B10}" srcOrd="3" destOrd="0" parTransId="{87830F16-682F-4EE6-9136-5702DF8CB418}" sibTransId="{E413208C-9F86-4C63-8BA3-EE02B881F48D}"/>
    <dgm:cxn modelId="{EE0C9E7F-40F5-43DD-82AA-34C4A3CD3320}" type="presOf" srcId="{A7A5ACF4-B08F-4290-8D77-6823DD72F4FF}" destId="{1E0946CA-0BE8-491B-904E-63E9CAEBF7EE}" srcOrd="0" destOrd="0" presId="urn:microsoft.com/office/officeart/2018/2/layout/IconVerticalSolidList"/>
    <dgm:cxn modelId="{5EBBFF9A-3A15-442F-8509-4F712795035B}" type="presOf" srcId="{433C0453-4F8C-463D-9BA3-35EA6C9FECB0}" destId="{D42D9414-3DD7-4346-B11F-2E9474B92F63}" srcOrd="0" destOrd="0" presId="urn:microsoft.com/office/officeart/2018/2/layout/IconVerticalSolidList"/>
    <dgm:cxn modelId="{550EFF9F-DBCA-4841-9010-9707D3FDCD8E}" type="presOf" srcId="{DE624461-BB71-4404-8E60-C530C0A9C60D}" destId="{99D57125-BAE5-476E-BEBB-73109A6BFB2B}" srcOrd="0" destOrd="0" presId="urn:microsoft.com/office/officeart/2018/2/layout/IconVerticalSolidList"/>
    <dgm:cxn modelId="{D8C0F3CF-8303-46A2-8B52-16EC45E5A7B5}" srcId="{A7A5ACF4-B08F-4290-8D77-6823DD72F4FF}" destId="{433C0453-4F8C-463D-9BA3-35EA6C9FECB0}" srcOrd="2" destOrd="0" parTransId="{248EA5FD-044A-4579-9F56-1E13DEE86E79}" sibTransId="{64C06DC5-8FD5-49AD-951A-2F64BD508EBE}"/>
    <dgm:cxn modelId="{DAA79CC7-B670-4FB1-9F1B-35FFC01DD979}" type="presParOf" srcId="{1E0946CA-0BE8-491B-904E-63E9CAEBF7EE}" destId="{6EC74C6B-3889-4602-A5CD-35BBB50F5B37}" srcOrd="0" destOrd="0" presId="urn:microsoft.com/office/officeart/2018/2/layout/IconVerticalSolidList"/>
    <dgm:cxn modelId="{3DF3ACE5-C702-4CA6-95E4-FE8A0F09206F}" type="presParOf" srcId="{6EC74C6B-3889-4602-A5CD-35BBB50F5B37}" destId="{66EEA38B-260F-429A-8917-D676FDDBA5AA}" srcOrd="0" destOrd="0" presId="urn:microsoft.com/office/officeart/2018/2/layout/IconVerticalSolidList"/>
    <dgm:cxn modelId="{DA7974BF-6E4C-4825-A5D3-414258368EF4}" type="presParOf" srcId="{6EC74C6B-3889-4602-A5CD-35BBB50F5B37}" destId="{11C9CB9A-1C15-446C-B0BE-3ABA53856B9B}" srcOrd="1" destOrd="0" presId="urn:microsoft.com/office/officeart/2018/2/layout/IconVerticalSolidList"/>
    <dgm:cxn modelId="{F1520BE0-D3E1-49FA-9578-1B2F2AA7ACFB}" type="presParOf" srcId="{6EC74C6B-3889-4602-A5CD-35BBB50F5B37}" destId="{7C7813DC-62D9-44E9-9A8B-47D62EC181AA}" srcOrd="2" destOrd="0" presId="urn:microsoft.com/office/officeart/2018/2/layout/IconVerticalSolidList"/>
    <dgm:cxn modelId="{FD1C1331-3D8B-4165-B828-65EFD90285F1}" type="presParOf" srcId="{6EC74C6B-3889-4602-A5CD-35BBB50F5B37}" destId="{32A6C482-68F5-475B-95BC-48926407C861}" srcOrd="3" destOrd="0" presId="urn:microsoft.com/office/officeart/2018/2/layout/IconVerticalSolidList"/>
    <dgm:cxn modelId="{0B5D8D06-1C87-4DE2-BA79-9130DC35BE98}" type="presParOf" srcId="{1E0946CA-0BE8-491B-904E-63E9CAEBF7EE}" destId="{C87C63EF-DD66-4CD8-8E3B-9DD599FFE9A3}" srcOrd="1" destOrd="0" presId="urn:microsoft.com/office/officeart/2018/2/layout/IconVerticalSolidList"/>
    <dgm:cxn modelId="{8BCB4ACD-3463-4B37-A351-DC729BD27764}" type="presParOf" srcId="{1E0946CA-0BE8-491B-904E-63E9CAEBF7EE}" destId="{017CE9D8-5B11-45D0-8842-A5FDF65F47F2}" srcOrd="2" destOrd="0" presId="urn:microsoft.com/office/officeart/2018/2/layout/IconVerticalSolidList"/>
    <dgm:cxn modelId="{942B3338-74BF-4989-B57F-9BF1543523C1}" type="presParOf" srcId="{017CE9D8-5B11-45D0-8842-A5FDF65F47F2}" destId="{A00CA76A-FEE2-4948-82B2-F6E367C6EE1F}" srcOrd="0" destOrd="0" presId="urn:microsoft.com/office/officeart/2018/2/layout/IconVerticalSolidList"/>
    <dgm:cxn modelId="{E9A8FA95-A7D2-461E-BE05-9FA85EBE9179}" type="presParOf" srcId="{017CE9D8-5B11-45D0-8842-A5FDF65F47F2}" destId="{A3E6A134-1F1C-4AB4-8704-512165C78800}" srcOrd="1" destOrd="0" presId="urn:microsoft.com/office/officeart/2018/2/layout/IconVerticalSolidList"/>
    <dgm:cxn modelId="{9968D3BD-F65F-43C3-9C12-526514B5311A}" type="presParOf" srcId="{017CE9D8-5B11-45D0-8842-A5FDF65F47F2}" destId="{F56EFB7C-0BF7-4F80-9220-7CC619E868F6}" srcOrd="2" destOrd="0" presId="urn:microsoft.com/office/officeart/2018/2/layout/IconVerticalSolidList"/>
    <dgm:cxn modelId="{46E26B81-A7F8-4F4C-92F3-FFDBC3DD9E81}" type="presParOf" srcId="{017CE9D8-5B11-45D0-8842-A5FDF65F47F2}" destId="{99D57125-BAE5-476E-BEBB-73109A6BFB2B}" srcOrd="3" destOrd="0" presId="urn:microsoft.com/office/officeart/2018/2/layout/IconVerticalSolidList"/>
    <dgm:cxn modelId="{C7182BC7-A303-476B-98D5-4ABEF8AFF85B}" type="presParOf" srcId="{1E0946CA-0BE8-491B-904E-63E9CAEBF7EE}" destId="{20EDE2EC-76E1-41A8-9B69-CC20EDEA7911}" srcOrd="3" destOrd="0" presId="urn:microsoft.com/office/officeart/2018/2/layout/IconVerticalSolidList"/>
    <dgm:cxn modelId="{08CF673B-1340-476A-B6A5-C7014BA77149}" type="presParOf" srcId="{1E0946CA-0BE8-491B-904E-63E9CAEBF7EE}" destId="{F840EFAE-24EC-4C18-B3D7-919C2F0E4274}" srcOrd="4" destOrd="0" presId="urn:microsoft.com/office/officeart/2018/2/layout/IconVerticalSolidList"/>
    <dgm:cxn modelId="{8C07DDB3-D8C8-4916-82A1-FEAE4A7FC448}" type="presParOf" srcId="{F840EFAE-24EC-4C18-B3D7-919C2F0E4274}" destId="{219EB561-E95E-4E1F-B2E8-A3B74C1F4DF8}" srcOrd="0" destOrd="0" presId="urn:microsoft.com/office/officeart/2018/2/layout/IconVerticalSolidList"/>
    <dgm:cxn modelId="{68394855-17BF-4307-9ED7-30EB2C9902B6}" type="presParOf" srcId="{F840EFAE-24EC-4C18-B3D7-919C2F0E4274}" destId="{033A593C-503E-4191-A62D-86D6D3EC72A3}" srcOrd="1" destOrd="0" presId="urn:microsoft.com/office/officeart/2018/2/layout/IconVerticalSolidList"/>
    <dgm:cxn modelId="{992D63E3-0F5F-4F26-9C51-A4541A40E607}" type="presParOf" srcId="{F840EFAE-24EC-4C18-B3D7-919C2F0E4274}" destId="{47E99A92-EA81-4064-8738-9C9E61F84680}" srcOrd="2" destOrd="0" presId="urn:microsoft.com/office/officeart/2018/2/layout/IconVerticalSolidList"/>
    <dgm:cxn modelId="{4D6711FA-577C-4CF1-8ED2-E8153B5C3A61}" type="presParOf" srcId="{F840EFAE-24EC-4C18-B3D7-919C2F0E4274}" destId="{D42D9414-3DD7-4346-B11F-2E9474B92F63}" srcOrd="3" destOrd="0" presId="urn:microsoft.com/office/officeart/2018/2/layout/IconVerticalSolidList"/>
    <dgm:cxn modelId="{017CB9CA-D11B-4AAB-9CBF-EFBD9DE83D24}" type="presParOf" srcId="{1E0946CA-0BE8-491B-904E-63E9CAEBF7EE}" destId="{43916A39-CE6F-49F6-A20C-EB0C5DC2BCD5}" srcOrd="5" destOrd="0" presId="urn:microsoft.com/office/officeart/2018/2/layout/IconVerticalSolidList"/>
    <dgm:cxn modelId="{617C0570-A701-4314-A2B8-DA02EAFB3DA6}" type="presParOf" srcId="{1E0946CA-0BE8-491B-904E-63E9CAEBF7EE}" destId="{1A4CED57-2026-4D4C-8BCC-94318523F63C}" srcOrd="6" destOrd="0" presId="urn:microsoft.com/office/officeart/2018/2/layout/IconVerticalSolidList"/>
    <dgm:cxn modelId="{989D7D48-6752-4934-98A8-7BCE1086CFFE}" type="presParOf" srcId="{1A4CED57-2026-4D4C-8BCC-94318523F63C}" destId="{D8AEB8CE-C929-405D-BD13-73FC32FBD970}" srcOrd="0" destOrd="0" presId="urn:microsoft.com/office/officeart/2018/2/layout/IconVerticalSolidList"/>
    <dgm:cxn modelId="{9D0BFFD8-E7C2-4F6E-8098-535EC52D7F2D}" type="presParOf" srcId="{1A4CED57-2026-4D4C-8BCC-94318523F63C}" destId="{BB9940EC-E9B7-4A4C-B29C-6499A1874C9D}" srcOrd="1" destOrd="0" presId="urn:microsoft.com/office/officeart/2018/2/layout/IconVerticalSolidList"/>
    <dgm:cxn modelId="{57770F25-5B5D-44ED-A9E9-C6DBF93C7D82}" type="presParOf" srcId="{1A4CED57-2026-4D4C-8BCC-94318523F63C}" destId="{D570CA51-F099-4704-B838-2F76ADCE351A}" srcOrd="2" destOrd="0" presId="urn:microsoft.com/office/officeart/2018/2/layout/IconVerticalSolidList"/>
    <dgm:cxn modelId="{CE87AF1E-A5C7-4536-AF92-AC1B161B9B4E}" type="presParOf" srcId="{1A4CED57-2026-4D4C-8BCC-94318523F63C}" destId="{FC242D93-11AE-48B8-AD50-8A9FBF1549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0B663-B90D-4573-965C-7C29520C20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E0CAAC7-7CF2-47E7-AA72-ED09C6BECC16}">
      <dgm:prSet/>
      <dgm:spPr/>
      <dgm:t>
        <a:bodyPr/>
        <a:lstStyle/>
        <a:p>
          <a:r>
            <a:rPr lang="en-US" dirty="0"/>
            <a:t>Converted Epoch Time to Natural Time.</a:t>
          </a:r>
        </a:p>
      </dgm:t>
    </dgm:pt>
    <dgm:pt modelId="{B14DC9EE-7731-4663-9AB1-A51B5325F01C}" type="parTrans" cxnId="{67D0E5B6-A235-4E75-A0A3-D2A392C3493B}">
      <dgm:prSet/>
      <dgm:spPr/>
      <dgm:t>
        <a:bodyPr/>
        <a:lstStyle/>
        <a:p>
          <a:endParaRPr lang="en-US"/>
        </a:p>
      </dgm:t>
    </dgm:pt>
    <dgm:pt modelId="{CE575144-F51A-4824-B748-4F417DA9EC7B}" type="sibTrans" cxnId="{67D0E5B6-A235-4E75-A0A3-D2A392C3493B}">
      <dgm:prSet/>
      <dgm:spPr/>
      <dgm:t>
        <a:bodyPr/>
        <a:lstStyle/>
        <a:p>
          <a:endParaRPr lang="en-US"/>
        </a:p>
      </dgm:t>
    </dgm:pt>
    <dgm:pt modelId="{EC6FB141-678C-4BFE-BBE3-2035D4E3F14C}">
      <dgm:prSet/>
      <dgm:spPr/>
      <dgm:t>
        <a:bodyPr/>
        <a:lstStyle/>
        <a:p>
          <a:r>
            <a:rPr lang="en-US" dirty="0"/>
            <a:t>Created Calendar Table: Year, Month, Quarter, Financial Month &amp; Quarter</a:t>
          </a:r>
        </a:p>
      </dgm:t>
    </dgm:pt>
    <dgm:pt modelId="{1646B90E-9728-4EE4-8A4A-4CFAF9F475C3}" type="parTrans" cxnId="{AA8AC4ED-DD6F-41B7-A536-A41BD971B993}">
      <dgm:prSet/>
      <dgm:spPr/>
      <dgm:t>
        <a:bodyPr/>
        <a:lstStyle/>
        <a:p>
          <a:endParaRPr lang="en-US"/>
        </a:p>
      </dgm:t>
    </dgm:pt>
    <dgm:pt modelId="{D2F86DE0-0FE5-4AA3-8506-9200503B2AA9}" type="sibTrans" cxnId="{AA8AC4ED-DD6F-41B7-A536-A41BD971B993}">
      <dgm:prSet/>
      <dgm:spPr/>
      <dgm:t>
        <a:bodyPr/>
        <a:lstStyle/>
        <a:p>
          <a:endParaRPr lang="en-US"/>
        </a:p>
      </dgm:t>
    </dgm:pt>
    <dgm:pt modelId="{664FDBC8-CD88-4F1E-93C0-A1DECD049BE4}">
      <dgm:prSet/>
      <dgm:spPr/>
      <dgm:t>
        <a:bodyPr/>
        <a:lstStyle/>
        <a:p>
          <a:r>
            <a:rPr lang="en-US" dirty="0"/>
            <a:t>Standardized currencies using static USD conversion rate</a:t>
          </a:r>
        </a:p>
      </dgm:t>
    </dgm:pt>
    <dgm:pt modelId="{FA876D89-B95C-4B8A-984E-71E25AEDCB63}" type="parTrans" cxnId="{9A335DF3-4484-41A1-8C17-572CC473AE9A}">
      <dgm:prSet/>
      <dgm:spPr/>
      <dgm:t>
        <a:bodyPr/>
        <a:lstStyle/>
        <a:p>
          <a:endParaRPr lang="en-US"/>
        </a:p>
      </dgm:t>
    </dgm:pt>
    <dgm:pt modelId="{54ECF8D7-6B05-4726-8767-A193EF90F4FD}" type="sibTrans" cxnId="{9A335DF3-4484-41A1-8C17-572CC473AE9A}">
      <dgm:prSet/>
      <dgm:spPr/>
      <dgm:t>
        <a:bodyPr/>
        <a:lstStyle/>
        <a:p>
          <a:endParaRPr lang="en-US"/>
        </a:p>
      </dgm:t>
    </dgm:pt>
    <dgm:pt modelId="{CBA321FC-8AFB-4AC6-BBD1-D9EF3567A112}">
      <dgm:prSet/>
      <dgm:spPr/>
      <dgm:t>
        <a:bodyPr/>
        <a:lstStyle/>
        <a:p>
          <a:r>
            <a:rPr lang="en-US" dirty="0"/>
            <a:t>Built data model from multiple Excel sources</a:t>
          </a:r>
        </a:p>
      </dgm:t>
    </dgm:pt>
    <dgm:pt modelId="{77A9F3B5-EEB6-4BA6-9C2F-744A9AC7BA5B}" type="parTrans" cxnId="{8B9AD50C-2552-4805-A2EF-75195C9490B0}">
      <dgm:prSet/>
      <dgm:spPr/>
      <dgm:t>
        <a:bodyPr/>
        <a:lstStyle/>
        <a:p>
          <a:endParaRPr lang="en-US"/>
        </a:p>
      </dgm:t>
    </dgm:pt>
    <dgm:pt modelId="{6D24355E-C598-471F-AC04-2C2A5B7D5A55}" type="sibTrans" cxnId="{8B9AD50C-2552-4805-A2EF-75195C9490B0}">
      <dgm:prSet/>
      <dgm:spPr/>
      <dgm:t>
        <a:bodyPr/>
        <a:lstStyle/>
        <a:p>
          <a:endParaRPr lang="en-US"/>
        </a:p>
      </dgm:t>
    </dgm:pt>
    <dgm:pt modelId="{E902B860-83FF-4FE0-8D9F-E2EFAFAB533C}" type="pres">
      <dgm:prSet presAssocID="{14E0B663-B90D-4573-965C-7C29520C2039}" presName="root" presStyleCnt="0">
        <dgm:presLayoutVars>
          <dgm:dir/>
          <dgm:resizeHandles val="exact"/>
        </dgm:presLayoutVars>
      </dgm:prSet>
      <dgm:spPr/>
    </dgm:pt>
    <dgm:pt modelId="{A4C1AC1F-A649-430D-B950-15F7F00D4EC4}" type="pres">
      <dgm:prSet presAssocID="{BE0CAAC7-7CF2-47E7-AA72-ED09C6BECC16}" presName="compNode" presStyleCnt="0"/>
      <dgm:spPr/>
    </dgm:pt>
    <dgm:pt modelId="{9A4DA766-F2A0-4BB6-BB27-3477A79BE02E}" type="pres">
      <dgm:prSet presAssocID="{BE0CAAC7-7CF2-47E7-AA72-ED09C6BECC16}" presName="bgRect" presStyleLbl="bgShp" presStyleIdx="0" presStyleCnt="4"/>
      <dgm:spPr/>
    </dgm:pt>
    <dgm:pt modelId="{B06E0D3B-19AE-45F3-BE2A-50D128DEA913}" type="pres">
      <dgm:prSet presAssocID="{BE0CAAC7-7CF2-47E7-AA72-ED09C6BECC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8A01D231-D187-403D-B83C-A7EADF2A06A5}" type="pres">
      <dgm:prSet presAssocID="{BE0CAAC7-7CF2-47E7-AA72-ED09C6BECC16}" presName="spaceRect" presStyleCnt="0"/>
      <dgm:spPr/>
    </dgm:pt>
    <dgm:pt modelId="{81C3C55D-2D5B-4862-9DC7-B607830CA4C8}" type="pres">
      <dgm:prSet presAssocID="{BE0CAAC7-7CF2-47E7-AA72-ED09C6BECC16}" presName="parTx" presStyleLbl="revTx" presStyleIdx="0" presStyleCnt="4">
        <dgm:presLayoutVars>
          <dgm:chMax val="0"/>
          <dgm:chPref val="0"/>
        </dgm:presLayoutVars>
      </dgm:prSet>
      <dgm:spPr/>
    </dgm:pt>
    <dgm:pt modelId="{E27F1E40-5FFC-4F53-8BA5-AA7E8A3BB450}" type="pres">
      <dgm:prSet presAssocID="{CE575144-F51A-4824-B748-4F417DA9EC7B}" presName="sibTrans" presStyleCnt="0"/>
      <dgm:spPr/>
    </dgm:pt>
    <dgm:pt modelId="{28149EEF-1618-4850-8C58-3D021BB58279}" type="pres">
      <dgm:prSet presAssocID="{EC6FB141-678C-4BFE-BBE3-2035D4E3F14C}" presName="compNode" presStyleCnt="0"/>
      <dgm:spPr/>
    </dgm:pt>
    <dgm:pt modelId="{AA9A62CB-4BEA-4B61-82F8-1B9E583C0830}" type="pres">
      <dgm:prSet presAssocID="{EC6FB141-678C-4BFE-BBE3-2035D4E3F14C}" presName="bgRect" presStyleLbl="bgShp" presStyleIdx="1" presStyleCnt="4"/>
      <dgm:spPr/>
    </dgm:pt>
    <dgm:pt modelId="{8D117577-7FBF-4EE0-8C36-33970D265256}" type="pres">
      <dgm:prSet presAssocID="{EC6FB141-678C-4BFE-BBE3-2035D4E3F1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F2E487D-FF46-4F36-93B3-6F620904A70F}" type="pres">
      <dgm:prSet presAssocID="{EC6FB141-678C-4BFE-BBE3-2035D4E3F14C}" presName="spaceRect" presStyleCnt="0"/>
      <dgm:spPr/>
    </dgm:pt>
    <dgm:pt modelId="{8DC2915D-83ED-4CE1-B66E-94F6D197A5D2}" type="pres">
      <dgm:prSet presAssocID="{EC6FB141-678C-4BFE-BBE3-2035D4E3F14C}" presName="parTx" presStyleLbl="revTx" presStyleIdx="1" presStyleCnt="4">
        <dgm:presLayoutVars>
          <dgm:chMax val="0"/>
          <dgm:chPref val="0"/>
        </dgm:presLayoutVars>
      </dgm:prSet>
      <dgm:spPr/>
    </dgm:pt>
    <dgm:pt modelId="{D69655F8-781F-49B9-AD43-CCB2DE927F65}" type="pres">
      <dgm:prSet presAssocID="{D2F86DE0-0FE5-4AA3-8506-9200503B2AA9}" presName="sibTrans" presStyleCnt="0"/>
      <dgm:spPr/>
    </dgm:pt>
    <dgm:pt modelId="{589BCC2B-A55C-4849-B678-5C7960E8466A}" type="pres">
      <dgm:prSet presAssocID="{664FDBC8-CD88-4F1E-93C0-A1DECD049BE4}" presName="compNode" presStyleCnt="0"/>
      <dgm:spPr/>
    </dgm:pt>
    <dgm:pt modelId="{9B83E863-1C71-4612-95E9-973AB6762EF8}" type="pres">
      <dgm:prSet presAssocID="{664FDBC8-CD88-4F1E-93C0-A1DECD049BE4}" presName="bgRect" presStyleLbl="bgShp" presStyleIdx="2" presStyleCnt="4"/>
      <dgm:spPr/>
    </dgm:pt>
    <dgm:pt modelId="{21D80943-B9E5-49FF-AC1C-2A24A8FE18EE}" type="pres">
      <dgm:prSet presAssocID="{664FDBC8-CD88-4F1E-93C0-A1DECD049B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8CA8FF5-48CE-4C6B-8E02-D4C05817D2AE}" type="pres">
      <dgm:prSet presAssocID="{664FDBC8-CD88-4F1E-93C0-A1DECD049BE4}" presName="spaceRect" presStyleCnt="0"/>
      <dgm:spPr/>
    </dgm:pt>
    <dgm:pt modelId="{FF33BD1F-1D58-4F7E-BF9D-DBD96BB7B769}" type="pres">
      <dgm:prSet presAssocID="{664FDBC8-CD88-4F1E-93C0-A1DECD049BE4}" presName="parTx" presStyleLbl="revTx" presStyleIdx="2" presStyleCnt="4">
        <dgm:presLayoutVars>
          <dgm:chMax val="0"/>
          <dgm:chPref val="0"/>
        </dgm:presLayoutVars>
      </dgm:prSet>
      <dgm:spPr/>
    </dgm:pt>
    <dgm:pt modelId="{C600B9B4-45E6-47BA-8006-8AD19A897A61}" type="pres">
      <dgm:prSet presAssocID="{54ECF8D7-6B05-4726-8767-A193EF90F4FD}" presName="sibTrans" presStyleCnt="0"/>
      <dgm:spPr/>
    </dgm:pt>
    <dgm:pt modelId="{0AEEC9C4-8CBD-484C-BC53-E2B35412B6BD}" type="pres">
      <dgm:prSet presAssocID="{CBA321FC-8AFB-4AC6-BBD1-D9EF3567A112}" presName="compNode" presStyleCnt="0"/>
      <dgm:spPr/>
    </dgm:pt>
    <dgm:pt modelId="{0B7D254C-36EF-46BE-961F-9A0B8C0C1345}" type="pres">
      <dgm:prSet presAssocID="{CBA321FC-8AFB-4AC6-BBD1-D9EF3567A112}" presName="bgRect" presStyleLbl="bgShp" presStyleIdx="3" presStyleCnt="4"/>
      <dgm:spPr/>
    </dgm:pt>
    <dgm:pt modelId="{98A0FECE-A1B9-4246-AB1B-2F6335738D82}" type="pres">
      <dgm:prSet presAssocID="{CBA321FC-8AFB-4AC6-BBD1-D9EF3567A1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832779-682B-4573-B84B-C6C29F7A97A5}" type="pres">
      <dgm:prSet presAssocID="{CBA321FC-8AFB-4AC6-BBD1-D9EF3567A112}" presName="spaceRect" presStyleCnt="0"/>
      <dgm:spPr/>
    </dgm:pt>
    <dgm:pt modelId="{CFE8829D-F7CA-4D2D-9900-6AA3A3035DDC}" type="pres">
      <dgm:prSet presAssocID="{CBA321FC-8AFB-4AC6-BBD1-D9EF3567A1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9AD50C-2552-4805-A2EF-75195C9490B0}" srcId="{14E0B663-B90D-4573-965C-7C29520C2039}" destId="{CBA321FC-8AFB-4AC6-BBD1-D9EF3567A112}" srcOrd="3" destOrd="0" parTransId="{77A9F3B5-EEB6-4BA6-9C2F-744A9AC7BA5B}" sibTransId="{6D24355E-C598-471F-AC04-2C2A5B7D5A55}"/>
    <dgm:cxn modelId="{E3AA7424-0E71-304E-BE56-BF952313C689}" type="presOf" srcId="{BE0CAAC7-7CF2-47E7-AA72-ED09C6BECC16}" destId="{81C3C55D-2D5B-4862-9DC7-B607830CA4C8}" srcOrd="0" destOrd="0" presId="urn:microsoft.com/office/officeart/2018/2/layout/IconVerticalSolidList"/>
    <dgm:cxn modelId="{892AFD2A-FFFC-C74D-A201-02E0F9E7A051}" type="presOf" srcId="{664FDBC8-CD88-4F1E-93C0-A1DECD049BE4}" destId="{FF33BD1F-1D58-4F7E-BF9D-DBD96BB7B769}" srcOrd="0" destOrd="0" presId="urn:microsoft.com/office/officeart/2018/2/layout/IconVerticalSolidList"/>
    <dgm:cxn modelId="{1508FD71-8EC4-E545-ADCD-F56AEDEAB445}" type="presOf" srcId="{CBA321FC-8AFB-4AC6-BBD1-D9EF3567A112}" destId="{CFE8829D-F7CA-4D2D-9900-6AA3A3035DDC}" srcOrd="0" destOrd="0" presId="urn:microsoft.com/office/officeart/2018/2/layout/IconVerticalSolidList"/>
    <dgm:cxn modelId="{A2A1EBAB-B913-9641-9D66-EADA5F4A42B0}" type="presOf" srcId="{EC6FB141-678C-4BFE-BBE3-2035D4E3F14C}" destId="{8DC2915D-83ED-4CE1-B66E-94F6D197A5D2}" srcOrd="0" destOrd="0" presId="urn:microsoft.com/office/officeart/2018/2/layout/IconVerticalSolidList"/>
    <dgm:cxn modelId="{67D0E5B6-A235-4E75-A0A3-D2A392C3493B}" srcId="{14E0B663-B90D-4573-965C-7C29520C2039}" destId="{BE0CAAC7-7CF2-47E7-AA72-ED09C6BECC16}" srcOrd="0" destOrd="0" parTransId="{B14DC9EE-7731-4663-9AB1-A51B5325F01C}" sibTransId="{CE575144-F51A-4824-B748-4F417DA9EC7B}"/>
    <dgm:cxn modelId="{81C38FEB-582E-2F41-B5B6-9782E24894C2}" type="presOf" srcId="{14E0B663-B90D-4573-965C-7C29520C2039}" destId="{E902B860-83FF-4FE0-8D9F-E2EFAFAB533C}" srcOrd="0" destOrd="0" presId="urn:microsoft.com/office/officeart/2018/2/layout/IconVerticalSolidList"/>
    <dgm:cxn modelId="{AA8AC4ED-DD6F-41B7-A536-A41BD971B993}" srcId="{14E0B663-B90D-4573-965C-7C29520C2039}" destId="{EC6FB141-678C-4BFE-BBE3-2035D4E3F14C}" srcOrd="1" destOrd="0" parTransId="{1646B90E-9728-4EE4-8A4A-4CFAF9F475C3}" sibTransId="{D2F86DE0-0FE5-4AA3-8506-9200503B2AA9}"/>
    <dgm:cxn modelId="{9A335DF3-4484-41A1-8C17-572CC473AE9A}" srcId="{14E0B663-B90D-4573-965C-7C29520C2039}" destId="{664FDBC8-CD88-4F1E-93C0-A1DECD049BE4}" srcOrd="2" destOrd="0" parTransId="{FA876D89-B95C-4B8A-984E-71E25AEDCB63}" sibTransId="{54ECF8D7-6B05-4726-8767-A193EF90F4FD}"/>
    <dgm:cxn modelId="{C7135247-F589-DE45-8152-36AF9367D027}" type="presParOf" srcId="{E902B860-83FF-4FE0-8D9F-E2EFAFAB533C}" destId="{A4C1AC1F-A649-430D-B950-15F7F00D4EC4}" srcOrd="0" destOrd="0" presId="urn:microsoft.com/office/officeart/2018/2/layout/IconVerticalSolidList"/>
    <dgm:cxn modelId="{11C5C943-1D05-2B4A-955A-1129A801BD39}" type="presParOf" srcId="{A4C1AC1F-A649-430D-B950-15F7F00D4EC4}" destId="{9A4DA766-F2A0-4BB6-BB27-3477A79BE02E}" srcOrd="0" destOrd="0" presId="urn:microsoft.com/office/officeart/2018/2/layout/IconVerticalSolidList"/>
    <dgm:cxn modelId="{CC32105B-35BC-A74E-BEBC-B8EFBC3D6F28}" type="presParOf" srcId="{A4C1AC1F-A649-430D-B950-15F7F00D4EC4}" destId="{B06E0D3B-19AE-45F3-BE2A-50D128DEA913}" srcOrd="1" destOrd="0" presId="urn:microsoft.com/office/officeart/2018/2/layout/IconVerticalSolidList"/>
    <dgm:cxn modelId="{8F70B7A9-898D-BE43-8A88-5B0717C73E62}" type="presParOf" srcId="{A4C1AC1F-A649-430D-B950-15F7F00D4EC4}" destId="{8A01D231-D187-403D-B83C-A7EADF2A06A5}" srcOrd="2" destOrd="0" presId="urn:microsoft.com/office/officeart/2018/2/layout/IconVerticalSolidList"/>
    <dgm:cxn modelId="{514E2F86-1DA7-A248-84E9-0458CEE616E0}" type="presParOf" srcId="{A4C1AC1F-A649-430D-B950-15F7F00D4EC4}" destId="{81C3C55D-2D5B-4862-9DC7-B607830CA4C8}" srcOrd="3" destOrd="0" presId="urn:microsoft.com/office/officeart/2018/2/layout/IconVerticalSolidList"/>
    <dgm:cxn modelId="{1ADD93EB-422D-7A46-8B91-F36604F8B85A}" type="presParOf" srcId="{E902B860-83FF-4FE0-8D9F-E2EFAFAB533C}" destId="{E27F1E40-5FFC-4F53-8BA5-AA7E8A3BB450}" srcOrd="1" destOrd="0" presId="urn:microsoft.com/office/officeart/2018/2/layout/IconVerticalSolidList"/>
    <dgm:cxn modelId="{4BCBEF18-11C2-9141-89B5-D6CE1C8B6C82}" type="presParOf" srcId="{E902B860-83FF-4FE0-8D9F-E2EFAFAB533C}" destId="{28149EEF-1618-4850-8C58-3D021BB58279}" srcOrd="2" destOrd="0" presId="urn:microsoft.com/office/officeart/2018/2/layout/IconVerticalSolidList"/>
    <dgm:cxn modelId="{7E89A237-4E9F-5A49-BA65-9ADCBD838510}" type="presParOf" srcId="{28149EEF-1618-4850-8C58-3D021BB58279}" destId="{AA9A62CB-4BEA-4B61-82F8-1B9E583C0830}" srcOrd="0" destOrd="0" presId="urn:microsoft.com/office/officeart/2018/2/layout/IconVerticalSolidList"/>
    <dgm:cxn modelId="{BDFA82DB-431C-5445-B5C8-D75CF0657629}" type="presParOf" srcId="{28149EEF-1618-4850-8C58-3D021BB58279}" destId="{8D117577-7FBF-4EE0-8C36-33970D265256}" srcOrd="1" destOrd="0" presId="urn:microsoft.com/office/officeart/2018/2/layout/IconVerticalSolidList"/>
    <dgm:cxn modelId="{3064FE01-A0FF-324F-808A-A954D59D5A94}" type="presParOf" srcId="{28149EEF-1618-4850-8C58-3D021BB58279}" destId="{8F2E487D-FF46-4F36-93B3-6F620904A70F}" srcOrd="2" destOrd="0" presId="urn:microsoft.com/office/officeart/2018/2/layout/IconVerticalSolidList"/>
    <dgm:cxn modelId="{7025F3C5-5D4E-1044-8211-C13322A9C2D4}" type="presParOf" srcId="{28149EEF-1618-4850-8C58-3D021BB58279}" destId="{8DC2915D-83ED-4CE1-B66E-94F6D197A5D2}" srcOrd="3" destOrd="0" presId="urn:microsoft.com/office/officeart/2018/2/layout/IconVerticalSolidList"/>
    <dgm:cxn modelId="{C8B76338-B820-1549-8E78-4F2B8AFFC02A}" type="presParOf" srcId="{E902B860-83FF-4FE0-8D9F-E2EFAFAB533C}" destId="{D69655F8-781F-49B9-AD43-CCB2DE927F65}" srcOrd="3" destOrd="0" presId="urn:microsoft.com/office/officeart/2018/2/layout/IconVerticalSolidList"/>
    <dgm:cxn modelId="{FBCE2BEC-7C27-B242-A9D3-32C97663FCAA}" type="presParOf" srcId="{E902B860-83FF-4FE0-8D9F-E2EFAFAB533C}" destId="{589BCC2B-A55C-4849-B678-5C7960E8466A}" srcOrd="4" destOrd="0" presId="urn:microsoft.com/office/officeart/2018/2/layout/IconVerticalSolidList"/>
    <dgm:cxn modelId="{240BC8DF-D33C-0F4D-8470-AEBF6E21E52E}" type="presParOf" srcId="{589BCC2B-A55C-4849-B678-5C7960E8466A}" destId="{9B83E863-1C71-4612-95E9-973AB6762EF8}" srcOrd="0" destOrd="0" presId="urn:microsoft.com/office/officeart/2018/2/layout/IconVerticalSolidList"/>
    <dgm:cxn modelId="{DC7F2944-9C10-5746-A7DC-14F8D75341FD}" type="presParOf" srcId="{589BCC2B-A55C-4849-B678-5C7960E8466A}" destId="{21D80943-B9E5-49FF-AC1C-2A24A8FE18EE}" srcOrd="1" destOrd="0" presId="urn:microsoft.com/office/officeart/2018/2/layout/IconVerticalSolidList"/>
    <dgm:cxn modelId="{E220AC4B-0C9D-D144-A975-2B22CA846A54}" type="presParOf" srcId="{589BCC2B-A55C-4849-B678-5C7960E8466A}" destId="{38CA8FF5-48CE-4C6B-8E02-D4C05817D2AE}" srcOrd="2" destOrd="0" presId="urn:microsoft.com/office/officeart/2018/2/layout/IconVerticalSolidList"/>
    <dgm:cxn modelId="{DD5B2D15-E544-6244-9099-5C95A8330E0E}" type="presParOf" srcId="{589BCC2B-A55C-4849-B678-5C7960E8466A}" destId="{FF33BD1F-1D58-4F7E-BF9D-DBD96BB7B769}" srcOrd="3" destOrd="0" presId="urn:microsoft.com/office/officeart/2018/2/layout/IconVerticalSolidList"/>
    <dgm:cxn modelId="{517E52DD-E150-7D4C-9E07-91EE4637052E}" type="presParOf" srcId="{E902B860-83FF-4FE0-8D9F-E2EFAFAB533C}" destId="{C600B9B4-45E6-47BA-8006-8AD19A897A61}" srcOrd="5" destOrd="0" presId="urn:microsoft.com/office/officeart/2018/2/layout/IconVerticalSolidList"/>
    <dgm:cxn modelId="{F79098A5-96F2-A74C-AEC6-A8522D042813}" type="presParOf" srcId="{E902B860-83FF-4FE0-8D9F-E2EFAFAB533C}" destId="{0AEEC9C4-8CBD-484C-BC53-E2B35412B6BD}" srcOrd="6" destOrd="0" presId="urn:microsoft.com/office/officeart/2018/2/layout/IconVerticalSolidList"/>
    <dgm:cxn modelId="{531B2F8E-60ED-B146-9E29-6F8744BAD944}" type="presParOf" srcId="{0AEEC9C4-8CBD-484C-BC53-E2B35412B6BD}" destId="{0B7D254C-36EF-46BE-961F-9A0B8C0C1345}" srcOrd="0" destOrd="0" presId="urn:microsoft.com/office/officeart/2018/2/layout/IconVerticalSolidList"/>
    <dgm:cxn modelId="{807D97B0-B080-8349-8B37-7F17FA5E30BB}" type="presParOf" srcId="{0AEEC9C4-8CBD-484C-BC53-E2B35412B6BD}" destId="{98A0FECE-A1B9-4246-AB1B-2F6335738D82}" srcOrd="1" destOrd="0" presId="urn:microsoft.com/office/officeart/2018/2/layout/IconVerticalSolidList"/>
    <dgm:cxn modelId="{C926C184-3214-2448-905B-B42DB8199126}" type="presParOf" srcId="{0AEEC9C4-8CBD-484C-BC53-E2B35412B6BD}" destId="{28832779-682B-4573-B84B-C6C29F7A97A5}" srcOrd="2" destOrd="0" presId="urn:microsoft.com/office/officeart/2018/2/layout/IconVerticalSolidList"/>
    <dgm:cxn modelId="{1E139FF6-4730-7449-A3DB-0089989D1597}" type="presParOf" srcId="{0AEEC9C4-8CBD-484C-BC53-E2B35412B6BD}" destId="{CFE8829D-F7CA-4D2D-9900-6AA3A3035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E79201-D39A-46D5-B430-E7391435E0D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89FD73-3502-4452-90BA-A7C0378F9885}">
      <dgm:prSet/>
      <dgm:spPr/>
      <dgm:t>
        <a:bodyPr/>
        <a:lstStyle/>
        <a:p>
          <a:r>
            <a:rPr lang="en-US" dirty="0"/>
            <a:t>Total Projects by Outcome</a:t>
          </a:r>
        </a:p>
      </dgm:t>
    </dgm:pt>
    <dgm:pt modelId="{E2EBB19F-12EA-4A63-BEB3-996A695901FB}" type="parTrans" cxnId="{4FBA8023-7C22-4DB3-9C4C-7E97AA6EAA8E}">
      <dgm:prSet/>
      <dgm:spPr/>
      <dgm:t>
        <a:bodyPr/>
        <a:lstStyle/>
        <a:p>
          <a:endParaRPr lang="en-US"/>
        </a:p>
      </dgm:t>
    </dgm:pt>
    <dgm:pt modelId="{EAD8E3B6-55E3-4B9D-A589-D81D91C1B68A}" type="sibTrans" cxnId="{4FBA8023-7C22-4DB3-9C4C-7E97AA6EAA8E}">
      <dgm:prSet/>
      <dgm:spPr/>
      <dgm:t>
        <a:bodyPr/>
        <a:lstStyle/>
        <a:p>
          <a:endParaRPr lang="en-US"/>
        </a:p>
      </dgm:t>
    </dgm:pt>
    <dgm:pt modelId="{5512E5C2-7FFB-443E-A1E1-97975E1E6AAA}">
      <dgm:prSet/>
      <dgm:spPr/>
      <dgm:t>
        <a:bodyPr/>
        <a:lstStyle/>
        <a:p>
          <a:r>
            <a:rPr lang="en-US" dirty="0"/>
            <a:t>Projects by Category &amp; Location</a:t>
          </a:r>
        </a:p>
      </dgm:t>
    </dgm:pt>
    <dgm:pt modelId="{CE98F540-5DF8-425B-8DDB-05BD8D6C7F18}" type="parTrans" cxnId="{6D1808C1-B7EA-43C3-98EA-914074FC79A9}">
      <dgm:prSet/>
      <dgm:spPr/>
      <dgm:t>
        <a:bodyPr/>
        <a:lstStyle/>
        <a:p>
          <a:endParaRPr lang="en-US"/>
        </a:p>
      </dgm:t>
    </dgm:pt>
    <dgm:pt modelId="{58E83D05-D7B8-4F5B-81EA-CD14C7E04A5B}" type="sibTrans" cxnId="{6D1808C1-B7EA-43C3-98EA-914074FC79A9}">
      <dgm:prSet/>
      <dgm:spPr/>
      <dgm:t>
        <a:bodyPr/>
        <a:lstStyle/>
        <a:p>
          <a:endParaRPr lang="en-US"/>
        </a:p>
      </dgm:t>
    </dgm:pt>
    <dgm:pt modelId="{3C62638A-1DA7-416C-ACC3-82C7C90ED213}">
      <dgm:prSet/>
      <dgm:spPr/>
      <dgm:t>
        <a:bodyPr/>
        <a:lstStyle/>
        <a:p>
          <a:r>
            <a:rPr lang="en-US" dirty="0"/>
            <a:t>Project Launch Trends by Year, Quarter, Month</a:t>
          </a:r>
        </a:p>
      </dgm:t>
    </dgm:pt>
    <dgm:pt modelId="{D337DC79-2E3E-424C-BA30-2C56E78ACF8F}" type="parTrans" cxnId="{180170F8-CECD-49FD-89E0-AA8B717AA68D}">
      <dgm:prSet/>
      <dgm:spPr/>
      <dgm:t>
        <a:bodyPr/>
        <a:lstStyle/>
        <a:p>
          <a:endParaRPr lang="en-US"/>
        </a:p>
      </dgm:t>
    </dgm:pt>
    <dgm:pt modelId="{54758116-915C-4C53-8681-468BD185E09B}" type="sibTrans" cxnId="{180170F8-CECD-49FD-89E0-AA8B717AA68D}">
      <dgm:prSet/>
      <dgm:spPr/>
      <dgm:t>
        <a:bodyPr/>
        <a:lstStyle/>
        <a:p>
          <a:endParaRPr lang="en-US"/>
        </a:p>
      </dgm:t>
    </dgm:pt>
    <dgm:pt modelId="{B3A4EB7D-5053-CB4E-86A9-ECE763B32772}" type="pres">
      <dgm:prSet presAssocID="{4EE79201-D39A-46D5-B430-E7391435E0DD}" presName="vert0" presStyleCnt="0">
        <dgm:presLayoutVars>
          <dgm:dir/>
          <dgm:animOne val="branch"/>
          <dgm:animLvl val="lvl"/>
        </dgm:presLayoutVars>
      </dgm:prSet>
      <dgm:spPr/>
    </dgm:pt>
    <dgm:pt modelId="{AC33F11D-6422-F54B-9624-3E163D4B0B2C}" type="pres">
      <dgm:prSet presAssocID="{0189FD73-3502-4452-90BA-A7C0378F9885}" presName="thickLine" presStyleLbl="alignNode1" presStyleIdx="0" presStyleCnt="3"/>
      <dgm:spPr/>
    </dgm:pt>
    <dgm:pt modelId="{EA6A12F4-8D4E-174B-83F8-643F9D965B80}" type="pres">
      <dgm:prSet presAssocID="{0189FD73-3502-4452-90BA-A7C0378F9885}" presName="horz1" presStyleCnt="0"/>
      <dgm:spPr/>
    </dgm:pt>
    <dgm:pt modelId="{22CFD01D-9D28-A34E-9A5A-C21847221236}" type="pres">
      <dgm:prSet presAssocID="{0189FD73-3502-4452-90BA-A7C0378F9885}" presName="tx1" presStyleLbl="revTx" presStyleIdx="0" presStyleCnt="3"/>
      <dgm:spPr/>
    </dgm:pt>
    <dgm:pt modelId="{51BA4E7D-7A3A-824E-BDE5-637B7DCA9AF0}" type="pres">
      <dgm:prSet presAssocID="{0189FD73-3502-4452-90BA-A7C0378F9885}" presName="vert1" presStyleCnt="0"/>
      <dgm:spPr/>
    </dgm:pt>
    <dgm:pt modelId="{88B85771-22BB-FD45-952A-9AED5F82ED10}" type="pres">
      <dgm:prSet presAssocID="{5512E5C2-7FFB-443E-A1E1-97975E1E6AAA}" presName="thickLine" presStyleLbl="alignNode1" presStyleIdx="1" presStyleCnt="3"/>
      <dgm:spPr/>
    </dgm:pt>
    <dgm:pt modelId="{365D3BDD-A1A6-1A40-B2BB-4950952EB2CE}" type="pres">
      <dgm:prSet presAssocID="{5512E5C2-7FFB-443E-A1E1-97975E1E6AAA}" presName="horz1" presStyleCnt="0"/>
      <dgm:spPr/>
    </dgm:pt>
    <dgm:pt modelId="{2DC68906-A08B-CA41-83F1-B8E7B3697F31}" type="pres">
      <dgm:prSet presAssocID="{5512E5C2-7FFB-443E-A1E1-97975E1E6AAA}" presName="tx1" presStyleLbl="revTx" presStyleIdx="1" presStyleCnt="3"/>
      <dgm:spPr/>
    </dgm:pt>
    <dgm:pt modelId="{A1CE290E-CF78-734B-9B40-42EED75B595A}" type="pres">
      <dgm:prSet presAssocID="{5512E5C2-7FFB-443E-A1E1-97975E1E6AAA}" presName="vert1" presStyleCnt="0"/>
      <dgm:spPr/>
    </dgm:pt>
    <dgm:pt modelId="{3440194A-1F3C-4840-9F11-BF2D86235B76}" type="pres">
      <dgm:prSet presAssocID="{3C62638A-1DA7-416C-ACC3-82C7C90ED213}" presName="thickLine" presStyleLbl="alignNode1" presStyleIdx="2" presStyleCnt="3"/>
      <dgm:spPr/>
    </dgm:pt>
    <dgm:pt modelId="{DBE955F2-9A44-6442-A4B8-240669C46A8B}" type="pres">
      <dgm:prSet presAssocID="{3C62638A-1DA7-416C-ACC3-82C7C90ED213}" presName="horz1" presStyleCnt="0"/>
      <dgm:spPr/>
    </dgm:pt>
    <dgm:pt modelId="{F4D9559B-377D-0E47-9608-61E565AC5010}" type="pres">
      <dgm:prSet presAssocID="{3C62638A-1DA7-416C-ACC3-82C7C90ED213}" presName="tx1" presStyleLbl="revTx" presStyleIdx="2" presStyleCnt="3"/>
      <dgm:spPr/>
    </dgm:pt>
    <dgm:pt modelId="{1C921808-41E0-564D-9A29-D1385E3DFA4A}" type="pres">
      <dgm:prSet presAssocID="{3C62638A-1DA7-416C-ACC3-82C7C90ED213}" presName="vert1" presStyleCnt="0"/>
      <dgm:spPr/>
    </dgm:pt>
  </dgm:ptLst>
  <dgm:cxnLst>
    <dgm:cxn modelId="{4FBA8023-7C22-4DB3-9C4C-7E97AA6EAA8E}" srcId="{4EE79201-D39A-46D5-B430-E7391435E0DD}" destId="{0189FD73-3502-4452-90BA-A7C0378F9885}" srcOrd="0" destOrd="0" parTransId="{E2EBB19F-12EA-4A63-BEB3-996A695901FB}" sibTransId="{EAD8E3B6-55E3-4B9D-A589-D81D91C1B68A}"/>
    <dgm:cxn modelId="{B0F1902F-6A74-1D4B-B643-C19C0232B85C}" type="presOf" srcId="{0189FD73-3502-4452-90BA-A7C0378F9885}" destId="{22CFD01D-9D28-A34E-9A5A-C21847221236}" srcOrd="0" destOrd="0" presId="urn:microsoft.com/office/officeart/2008/layout/LinedList"/>
    <dgm:cxn modelId="{1AE26893-5CE4-AD4F-BC19-87092657254D}" type="presOf" srcId="{3C62638A-1DA7-416C-ACC3-82C7C90ED213}" destId="{F4D9559B-377D-0E47-9608-61E565AC5010}" srcOrd="0" destOrd="0" presId="urn:microsoft.com/office/officeart/2008/layout/LinedList"/>
    <dgm:cxn modelId="{E4A051BC-71F7-7442-84F4-048649F16980}" type="presOf" srcId="{5512E5C2-7FFB-443E-A1E1-97975E1E6AAA}" destId="{2DC68906-A08B-CA41-83F1-B8E7B3697F31}" srcOrd="0" destOrd="0" presId="urn:microsoft.com/office/officeart/2008/layout/LinedList"/>
    <dgm:cxn modelId="{6D1808C1-B7EA-43C3-98EA-914074FC79A9}" srcId="{4EE79201-D39A-46D5-B430-E7391435E0DD}" destId="{5512E5C2-7FFB-443E-A1E1-97975E1E6AAA}" srcOrd="1" destOrd="0" parTransId="{CE98F540-5DF8-425B-8DDB-05BD8D6C7F18}" sibTransId="{58E83D05-D7B8-4F5B-81EA-CD14C7E04A5B}"/>
    <dgm:cxn modelId="{42C6C8EC-C05F-9845-8132-9E9C21E22370}" type="presOf" srcId="{4EE79201-D39A-46D5-B430-E7391435E0DD}" destId="{B3A4EB7D-5053-CB4E-86A9-ECE763B32772}" srcOrd="0" destOrd="0" presId="urn:microsoft.com/office/officeart/2008/layout/LinedList"/>
    <dgm:cxn modelId="{180170F8-CECD-49FD-89E0-AA8B717AA68D}" srcId="{4EE79201-D39A-46D5-B430-E7391435E0DD}" destId="{3C62638A-1DA7-416C-ACC3-82C7C90ED213}" srcOrd="2" destOrd="0" parTransId="{D337DC79-2E3E-424C-BA30-2C56E78ACF8F}" sibTransId="{54758116-915C-4C53-8681-468BD185E09B}"/>
    <dgm:cxn modelId="{CAE35968-423D-DE4B-A28A-68CA78DE3AA8}" type="presParOf" srcId="{B3A4EB7D-5053-CB4E-86A9-ECE763B32772}" destId="{AC33F11D-6422-F54B-9624-3E163D4B0B2C}" srcOrd="0" destOrd="0" presId="urn:microsoft.com/office/officeart/2008/layout/LinedList"/>
    <dgm:cxn modelId="{5DE3EA74-1A7B-5D44-B230-762A9800E7D0}" type="presParOf" srcId="{B3A4EB7D-5053-CB4E-86A9-ECE763B32772}" destId="{EA6A12F4-8D4E-174B-83F8-643F9D965B80}" srcOrd="1" destOrd="0" presId="urn:microsoft.com/office/officeart/2008/layout/LinedList"/>
    <dgm:cxn modelId="{B7D0E049-C279-B849-BF47-8F6C63777787}" type="presParOf" srcId="{EA6A12F4-8D4E-174B-83F8-643F9D965B80}" destId="{22CFD01D-9D28-A34E-9A5A-C21847221236}" srcOrd="0" destOrd="0" presId="urn:microsoft.com/office/officeart/2008/layout/LinedList"/>
    <dgm:cxn modelId="{2B8A39D1-7145-4D43-A62E-9EA425972D39}" type="presParOf" srcId="{EA6A12F4-8D4E-174B-83F8-643F9D965B80}" destId="{51BA4E7D-7A3A-824E-BDE5-637B7DCA9AF0}" srcOrd="1" destOrd="0" presId="urn:microsoft.com/office/officeart/2008/layout/LinedList"/>
    <dgm:cxn modelId="{6A14F4CE-ED16-1546-836F-2DC03F770078}" type="presParOf" srcId="{B3A4EB7D-5053-CB4E-86A9-ECE763B32772}" destId="{88B85771-22BB-FD45-952A-9AED5F82ED10}" srcOrd="2" destOrd="0" presId="urn:microsoft.com/office/officeart/2008/layout/LinedList"/>
    <dgm:cxn modelId="{A1315B90-336E-BC46-9E2B-21E7833A4B80}" type="presParOf" srcId="{B3A4EB7D-5053-CB4E-86A9-ECE763B32772}" destId="{365D3BDD-A1A6-1A40-B2BB-4950952EB2CE}" srcOrd="3" destOrd="0" presId="urn:microsoft.com/office/officeart/2008/layout/LinedList"/>
    <dgm:cxn modelId="{63A056CA-D596-AD47-9A8B-CADE21D69CD9}" type="presParOf" srcId="{365D3BDD-A1A6-1A40-B2BB-4950952EB2CE}" destId="{2DC68906-A08B-CA41-83F1-B8E7B3697F31}" srcOrd="0" destOrd="0" presId="urn:microsoft.com/office/officeart/2008/layout/LinedList"/>
    <dgm:cxn modelId="{F12E2852-6C80-1F44-B134-79FA69C02306}" type="presParOf" srcId="{365D3BDD-A1A6-1A40-B2BB-4950952EB2CE}" destId="{A1CE290E-CF78-734B-9B40-42EED75B595A}" srcOrd="1" destOrd="0" presId="urn:microsoft.com/office/officeart/2008/layout/LinedList"/>
    <dgm:cxn modelId="{731F442C-5C05-B84F-A123-AA17337973EE}" type="presParOf" srcId="{B3A4EB7D-5053-CB4E-86A9-ECE763B32772}" destId="{3440194A-1F3C-4840-9F11-BF2D86235B76}" srcOrd="4" destOrd="0" presId="urn:microsoft.com/office/officeart/2008/layout/LinedList"/>
    <dgm:cxn modelId="{D9875959-7D07-7443-B686-BEAFF5E0F69C}" type="presParOf" srcId="{B3A4EB7D-5053-CB4E-86A9-ECE763B32772}" destId="{DBE955F2-9A44-6442-A4B8-240669C46A8B}" srcOrd="5" destOrd="0" presId="urn:microsoft.com/office/officeart/2008/layout/LinedList"/>
    <dgm:cxn modelId="{77ADC450-8480-8941-8C96-903B77C260C0}" type="presParOf" srcId="{DBE955F2-9A44-6442-A4B8-240669C46A8B}" destId="{F4D9559B-377D-0E47-9608-61E565AC5010}" srcOrd="0" destOrd="0" presId="urn:microsoft.com/office/officeart/2008/layout/LinedList"/>
    <dgm:cxn modelId="{BB8771AC-B00A-E94D-8231-35907B84F99C}" type="presParOf" srcId="{DBE955F2-9A44-6442-A4B8-240669C46A8B}" destId="{1C921808-41E0-564D-9A29-D1385E3DFA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C94B4-DE56-4414-A4D5-7C994A8601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87B128C-86FC-42CD-97EA-C5E148784A58}">
      <dgm:prSet/>
      <dgm:spPr/>
      <dgm:t>
        <a:bodyPr/>
        <a:lstStyle/>
        <a:p>
          <a:r>
            <a:rPr lang="en-US" dirty="0"/>
            <a:t>Total Amount Raised</a:t>
          </a:r>
        </a:p>
      </dgm:t>
    </dgm:pt>
    <dgm:pt modelId="{077D979C-3D5A-49DF-B77B-1618F5F351F8}" type="parTrans" cxnId="{7A735F67-32D8-4DD1-A944-5FCE55DCEE21}">
      <dgm:prSet/>
      <dgm:spPr/>
      <dgm:t>
        <a:bodyPr/>
        <a:lstStyle/>
        <a:p>
          <a:endParaRPr lang="en-US"/>
        </a:p>
      </dgm:t>
    </dgm:pt>
    <dgm:pt modelId="{542B9984-2093-4809-A0BB-D17F8BDAEC87}" type="sibTrans" cxnId="{7A735F67-32D8-4DD1-A944-5FCE55DCEE21}">
      <dgm:prSet/>
      <dgm:spPr/>
      <dgm:t>
        <a:bodyPr/>
        <a:lstStyle/>
        <a:p>
          <a:endParaRPr lang="en-US"/>
        </a:p>
      </dgm:t>
    </dgm:pt>
    <dgm:pt modelId="{6DB97364-58A0-4728-9594-929A71A4382B}">
      <dgm:prSet/>
      <dgm:spPr/>
      <dgm:t>
        <a:bodyPr/>
        <a:lstStyle/>
        <a:p>
          <a:r>
            <a:rPr lang="en-US" dirty="0"/>
            <a:t>Total Backers</a:t>
          </a:r>
        </a:p>
      </dgm:t>
    </dgm:pt>
    <dgm:pt modelId="{FC8538EC-B69E-4F1E-AF2F-D44FEA950173}" type="parTrans" cxnId="{A2B79C85-21F0-4577-A95D-44B59DF5D2D6}">
      <dgm:prSet/>
      <dgm:spPr/>
      <dgm:t>
        <a:bodyPr/>
        <a:lstStyle/>
        <a:p>
          <a:endParaRPr lang="en-US"/>
        </a:p>
      </dgm:t>
    </dgm:pt>
    <dgm:pt modelId="{66F186B0-68B5-4F15-A5D3-8E249717776A}" type="sibTrans" cxnId="{A2B79C85-21F0-4577-A95D-44B59DF5D2D6}">
      <dgm:prSet/>
      <dgm:spPr/>
      <dgm:t>
        <a:bodyPr/>
        <a:lstStyle/>
        <a:p>
          <a:endParaRPr lang="en-US"/>
        </a:p>
      </dgm:t>
    </dgm:pt>
    <dgm:pt modelId="{3A7EB6D7-CDC0-425D-877F-AA1D34AB75D4}">
      <dgm:prSet/>
      <dgm:spPr/>
      <dgm:t>
        <a:bodyPr/>
        <a:lstStyle/>
        <a:p>
          <a:r>
            <a:rPr lang="en-US" dirty="0"/>
            <a:t>Average Duration (in Days) for successful campaigns</a:t>
          </a:r>
        </a:p>
      </dgm:t>
    </dgm:pt>
    <dgm:pt modelId="{A649ED12-7680-4136-974D-7B974AFD1DBC}" type="parTrans" cxnId="{FC56F527-5E6E-48C9-910E-37A0A3A8546F}">
      <dgm:prSet/>
      <dgm:spPr/>
      <dgm:t>
        <a:bodyPr/>
        <a:lstStyle/>
        <a:p>
          <a:endParaRPr lang="en-US"/>
        </a:p>
      </dgm:t>
    </dgm:pt>
    <dgm:pt modelId="{53382B88-9EB8-4633-A6CD-6F13FB288B86}" type="sibTrans" cxnId="{FC56F527-5E6E-48C9-910E-37A0A3A8546F}">
      <dgm:prSet/>
      <dgm:spPr/>
      <dgm:t>
        <a:bodyPr/>
        <a:lstStyle/>
        <a:p>
          <a:endParaRPr lang="en-US"/>
        </a:p>
      </dgm:t>
    </dgm:pt>
    <dgm:pt modelId="{8CDF6AE2-B1C3-4B44-9910-E9F1255701AB}" type="pres">
      <dgm:prSet presAssocID="{CC8C94B4-DE56-4414-A4D5-7C994A860135}" presName="root" presStyleCnt="0">
        <dgm:presLayoutVars>
          <dgm:dir/>
          <dgm:resizeHandles val="exact"/>
        </dgm:presLayoutVars>
      </dgm:prSet>
      <dgm:spPr/>
    </dgm:pt>
    <dgm:pt modelId="{29B1C0C7-A7C9-4E7C-9DEF-216F3B470A75}" type="pres">
      <dgm:prSet presAssocID="{287B128C-86FC-42CD-97EA-C5E148784A58}" presName="compNode" presStyleCnt="0"/>
      <dgm:spPr/>
    </dgm:pt>
    <dgm:pt modelId="{D4BDE12E-62DF-4E8E-A533-705F06882C77}" type="pres">
      <dgm:prSet presAssocID="{287B128C-86FC-42CD-97EA-C5E148784A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EF841EC-7C44-416E-B90F-6287C69C9962}" type="pres">
      <dgm:prSet presAssocID="{287B128C-86FC-42CD-97EA-C5E148784A58}" presName="spaceRect" presStyleCnt="0"/>
      <dgm:spPr/>
    </dgm:pt>
    <dgm:pt modelId="{D7710C2B-52E3-4856-90CA-FC69EB603109}" type="pres">
      <dgm:prSet presAssocID="{287B128C-86FC-42CD-97EA-C5E148784A58}" presName="textRect" presStyleLbl="revTx" presStyleIdx="0" presStyleCnt="3">
        <dgm:presLayoutVars>
          <dgm:chMax val="1"/>
          <dgm:chPref val="1"/>
        </dgm:presLayoutVars>
      </dgm:prSet>
      <dgm:spPr/>
    </dgm:pt>
    <dgm:pt modelId="{636F0A22-1A42-4C55-94D0-4744AD60920D}" type="pres">
      <dgm:prSet presAssocID="{542B9984-2093-4809-A0BB-D17F8BDAEC87}" presName="sibTrans" presStyleCnt="0"/>
      <dgm:spPr/>
    </dgm:pt>
    <dgm:pt modelId="{773FA3AD-8826-46DA-A3EE-BA99E7131762}" type="pres">
      <dgm:prSet presAssocID="{6DB97364-58A0-4728-9594-929A71A4382B}" presName="compNode" presStyleCnt="0"/>
      <dgm:spPr/>
    </dgm:pt>
    <dgm:pt modelId="{474AF94A-37A0-4F47-973B-C54F671362F0}" type="pres">
      <dgm:prSet presAssocID="{6DB97364-58A0-4728-9594-929A71A43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19F1A56-9607-4366-9FD4-71201AF93E91}" type="pres">
      <dgm:prSet presAssocID="{6DB97364-58A0-4728-9594-929A71A4382B}" presName="spaceRect" presStyleCnt="0"/>
      <dgm:spPr/>
    </dgm:pt>
    <dgm:pt modelId="{76EEFCA7-AC3D-47D1-B977-76AF227554FC}" type="pres">
      <dgm:prSet presAssocID="{6DB97364-58A0-4728-9594-929A71A4382B}" presName="textRect" presStyleLbl="revTx" presStyleIdx="1" presStyleCnt="3">
        <dgm:presLayoutVars>
          <dgm:chMax val="1"/>
          <dgm:chPref val="1"/>
        </dgm:presLayoutVars>
      </dgm:prSet>
      <dgm:spPr/>
    </dgm:pt>
    <dgm:pt modelId="{282C88F0-A125-4AEB-B07D-6D95EF04F604}" type="pres">
      <dgm:prSet presAssocID="{66F186B0-68B5-4F15-A5D3-8E249717776A}" presName="sibTrans" presStyleCnt="0"/>
      <dgm:spPr/>
    </dgm:pt>
    <dgm:pt modelId="{C5AA6FDD-65F9-499C-B4F5-5BD5D38783B3}" type="pres">
      <dgm:prSet presAssocID="{3A7EB6D7-CDC0-425D-877F-AA1D34AB75D4}" presName="compNode" presStyleCnt="0"/>
      <dgm:spPr/>
    </dgm:pt>
    <dgm:pt modelId="{B93D57FE-E55E-41CD-B15E-1A7F18ECF999}" type="pres">
      <dgm:prSet presAssocID="{3A7EB6D7-CDC0-425D-877F-AA1D34AB75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B87DC99C-397A-44C8-B4F6-A23E0A7D5685}" type="pres">
      <dgm:prSet presAssocID="{3A7EB6D7-CDC0-425D-877F-AA1D34AB75D4}" presName="spaceRect" presStyleCnt="0"/>
      <dgm:spPr/>
    </dgm:pt>
    <dgm:pt modelId="{E4B0D388-BC55-41F2-86D0-F9006D602069}" type="pres">
      <dgm:prSet presAssocID="{3A7EB6D7-CDC0-425D-877F-AA1D34AB75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806F0B-D0D7-7C4B-8ED4-4DDD1A0C8F49}" type="presOf" srcId="{287B128C-86FC-42CD-97EA-C5E148784A58}" destId="{D7710C2B-52E3-4856-90CA-FC69EB603109}" srcOrd="0" destOrd="0" presId="urn:microsoft.com/office/officeart/2018/2/layout/IconLabelList"/>
    <dgm:cxn modelId="{266EF718-B7B3-B047-AD6C-56C79A909336}" type="presOf" srcId="{3A7EB6D7-CDC0-425D-877F-AA1D34AB75D4}" destId="{E4B0D388-BC55-41F2-86D0-F9006D602069}" srcOrd="0" destOrd="0" presId="urn:microsoft.com/office/officeart/2018/2/layout/IconLabelList"/>
    <dgm:cxn modelId="{BD22781A-A234-DF40-B2F1-B4034C076DAB}" type="presOf" srcId="{6DB97364-58A0-4728-9594-929A71A4382B}" destId="{76EEFCA7-AC3D-47D1-B977-76AF227554FC}" srcOrd="0" destOrd="0" presId="urn:microsoft.com/office/officeart/2018/2/layout/IconLabelList"/>
    <dgm:cxn modelId="{FC56F527-5E6E-48C9-910E-37A0A3A8546F}" srcId="{CC8C94B4-DE56-4414-A4D5-7C994A860135}" destId="{3A7EB6D7-CDC0-425D-877F-AA1D34AB75D4}" srcOrd="2" destOrd="0" parTransId="{A649ED12-7680-4136-974D-7B974AFD1DBC}" sibTransId="{53382B88-9EB8-4633-A6CD-6F13FB288B86}"/>
    <dgm:cxn modelId="{7A735F67-32D8-4DD1-A944-5FCE55DCEE21}" srcId="{CC8C94B4-DE56-4414-A4D5-7C994A860135}" destId="{287B128C-86FC-42CD-97EA-C5E148784A58}" srcOrd="0" destOrd="0" parTransId="{077D979C-3D5A-49DF-B77B-1618F5F351F8}" sibTransId="{542B9984-2093-4809-A0BB-D17F8BDAEC87}"/>
    <dgm:cxn modelId="{A2B79C85-21F0-4577-A95D-44B59DF5D2D6}" srcId="{CC8C94B4-DE56-4414-A4D5-7C994A860135}" destId="{6DB97364-58A0-4728-9594-929A71A4382B}" srcOrd="1" destOrd="0" parTransId="{FC8538EC-B69E-4F1E-AF2F-D44FEA950173}" sibTransId="{66F186B0-68B5-4F15-A5D3-8E249717776A}"/>
    <dgm:cxn modelId="{6CAF13DF-D18D-B743-A462-67629CD7D431}" type="presOf" srcId="{CC8C94B4-DE56-4414-A4D5-7C994A860135}" destId="{8CDF6AE2-B1C3-4B44-9910-E9F1255701AB}" srcOrd="0" destOrd="0" presId="urn:microsoft.com/office/officeart/2018/2/layout/IconLabelList"/>
    <dgm:cxn modelId="{DA6EF4F5-D64B-6D42-9939-1B890F439DC1}" type="presParOf" srcId="{8CDF6AE2-B1C3-4B44-9910-E9F1255701AB}" destId="{29B1C0C7-A7C9-4E7C-9DEF-216F3B470A75}" srcOrd="0" destOrd="0" presId="urn:microsoft.com/office/officeart/2018/2/layout/IconLabelList"/>
    <dgm:cxn modelId="{A756F535-6D29-D845-A83E-0ACE6BFEAEBD}" type="presParOf" srcId="{29B1C0C7-A7C9-4E7C-9DEF-216F3B470A75}" destId="{D4BDE12E-62DF-4E8E-A533-705F06882C77}" srcOrd="0" destOrd="0" presId="urn:microsoft.com/office/officeart/2018/2/layout/IconLabelList"/>
    <dgm:cxn modelId="{8B6DA931-FAC5-BE4C-AD2F-6FB1F911405A}" type="presParOf" srcId="{29B1C0C7-A7C9-4E7C-9DEF-216F3B470A75}" destId="{FEF841EC-7C44-416E-B90F-6287C69C9962}" srcOrd="1" destOrd="0" presId="urn:microsoft.com/office/officeart/2018/2/layout/IconLabelList"/>
    <dgm:cxn modelId="{DBFFD314-4A00-8043-8EFA-D5BB1DB06D98}" type="presParOf" srcId="{29B1C0C7-A7C9-4E7C-9DEF-216F3B470A75}" destId="{D7710C2B-52E3-4856-90CA-FC69EB603109}" srcOrd="2" destOrd="0" presId="urn:microsoft.com/office/officeart/2018/2/layout/IconLabelList"/>
    <dgm:cxn modelId="{07FEBC8C-7280-0F43-B78A-0D77793B4C83}" type="presParOf" srcId="{8CDF6AE2-B1C3-4B44-9910-E9F1255701AB}" destId="{636F0A22-1A42-4C55-94D0-4744AD60920D}" srcOrd="1" destOrd="0" presId="urn:microsoft.com/office/officeart/2018/2/layout/IconLabelList"/>
    <dgm:cxn modelId="{73892B00-1570-0346-AF03-3063A17C39F7}" type="presParOf" srcId="{8CDF6AE2-B1C3-4B44-9910-E9F1255701AB}" destId="{773FA3AD-8826-46DA-A3EE-BA99E7131762}" srcOrd="2" destOrd="0" presId="urn:microsoft.com/office/officeart/2018/2/layout/IconLabelList"/>
    <dgm:cxn modelId="{2DB04621-0A76-8148-A990-2535E88F321E}" type="presParOf" srcId="{773FA3AD-8826-46DA-A3EE-BA99E7131762}" destId="{474AF94A-37A0-4F47-973B-C54F671362F0}" srcOrd="0" destOrd="0" presId="urn:microsoft.com/office/officeart/2018/2/layout/IconLabelList"/>
    <dgm:cxn modelId="{D11DB0F8-50E0-6441-AF05-6087AA83FAA8}" type="presParOf" srcId="{773FA3AD-8826-46DA-A3EE-BA99E7131762}" destId="{619F1A56-9607-4366-9FD4-71201AF93E91}" srcOrd="1" destOrd="0" presId="urn:microsoft.com/office/officeart/2018/2/layout/IconLabelList"/>
    <dgm:cxn modelId="{BB18862B-628A-204F-A16D-5BEDF976D2A5}" type="presParOf" srcId="{773FA3AD-8826-46DA-A3EE-BA99E7131762}" destId="{76EEFCA7-AC3D-47D1-B977-76AF227554FC}" srcOrd="2" destOrd="0" presId="urn:microsoft.com/office/officeart/2018/2/layout/IconLabelList"/>
    <dgm:cxn modelId="{5A924336-5C9A-E746-ABDA-EFBBBE4558F5}" type="presParOf" srcId="{8CDF6AE2-B1C3-4B44-9910-E9F1255701AB}" destId="{282C88F0-A125-4AEB-B07D-6D95EF04F604}" srcOrd="3" destOrd="0" presId="urn:microsoft.com/office/officeart/2018/2/layout/IconLabelList"/>
    <dgm:cxn modelId="{D9D3223C-0913-3B42-A7F7-97DF0B3793D2}" type="presParOf" srcId="{8CDF6AE2-B1C3-4B44-9910-E9F1255701AB}" destId="{C5AA6FDD-65F9-499C-B4F5-5BD5D38783B3}" srcOrd="4" destOrd="0" presId="urn:microsoft.com/office/officeart/2018/2/layout/IconLabelList"/>
    <dgm:cxn modelId="{181C2408-A418-4946-AE52-2261512EEF80}" type="presParOf" srcId="{C5AA6FDD-65F9-499C-B4F5-5BD5D38783B3}" destId="{B93D57FE-E55E-41CD-B15E-1A7F18ECF999}" srcOrd="0" destOrd="0" presId="urn:microsoft.com/office/officeart/2018/2/layout/IconLabelList"/>
    <dgm:cxn modelId="{9468FA16-6734-1A42-8D6E-C729898848EE}" type="presParOf" srcId="{C5AA6FDD-65F9-499C-B4F5-5BD5D38783B3}" destId="{B87DC99C-397A-44C8-B4F6-A23E0A7D5685}" srcOrd="1" destOrd="0" presId="urn:microsoft.com/office/officeart/2018/2/layout/IconLabelList"/>
    <dgm:cxn modelId="{EB691465-7130-1B49-8871-D5F206D7AE3A}" type="presParOf" srcId="{C5AA6FDD-65F9-499C-B4F5-5BD5D38783B3}" destId="{E4B0D388-BC55-41F2-86D0-F9006D6020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BA3BF7-198A-47EC-AE8B-ADC9487162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4A0411-FF10-4151-94F1-C13D1F26F1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Most projects failed due to low backer count or goal setting issues</a:t>
          </a:r>
        </a:p>
      </dgm:t>
    </dgm:pt>
    <dgm:pt modelId="{5D56C897-6B59-4108-BA22-5FBE7A7181BF}" type="parTrans" cxnId="{1AA9748E-069A-488B-A174-47AFA1AA7F3D}">
      <dgm:prSet/>
      <dgm:spPr/>
      <dgm:t>
        <a:bodyPr/>
        <a:lstStyle/>
        <a:p>
          <a:endParaRPr lang="en-US"/>
        </a:p>
      </dgm:t>
    </dgm:pt>
    <dgm:pt modelId="{A342E235-7C7D-489B-98A4-BD300B83693F}" type="sibTrans" cxnId="{1AA9748E-069A-488B-A174-47AFA1AA7F3D}">
      <dgm:prSet/>
      <dgm:spPr/>
      <dgm:t>
        <a:bodyPr/>
        <a:lstStyle/>
        <a:p>
          <a:endParaRPr lang="en-US"/>
        </a:p>
      </dgm:t>
    </dgm:pt>
    <dgm:pt modelId="{D5DF092F-D8D5-4A20-8C53-FB5A95FD74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Hong Kong &amp; Japan had highest average backers/</a:t>
          </a:r>
          <a:r>
            <a:rPr lang="en-GB" dirty="0"/>
            <a:t>t.</a:t>
          </a:r>
          <a:endParaRPr lang="en-US" dirty="0"/>
        </a:p>
      </dgm:t>
    </dgm:pt>
    <dgm:pt modelId="{AC83DD43-048E-4C26-A2C2-A40D1CED8C61}" type="parTrans" cxnId="{E5DAE73F-67A2-4467-8F11-52E5E0D0A68C}">
      <dgm:prSet/>
      <dgm:spPr/>
      <dgm:t>
        <a:bodyPr/>
        <a:lstStyle/>
        <a:p>
          <a:endParaRPr lang="en-US"/>
        </a:p>
      </dgm:t>
    </dgm:pt>
    <dgm:pt modelId="{7ADCA246-6EF0-4C31-8280-05665BF1EE62}" type="sibTrans" cxnId="{E5DAE73F-67A2-4467-8F11-52E5E0D0A68C}">
      <dgm:prSet/>
      <dgm:spPr/>
      <dgm:t>
        <a:bodyPr/>
        <a:lstStyle/>
        <a:p>
          <a:endParaRPr lang="en-US"/>
        </a:p>
      </dgm:t>
    </dgm:pt>
    <dgm:pt modelId="{0A8E095B-BE3A-40A7-8BC7-8B5E702B2A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Overall success rate: 38.35%, failure rate: 51.45%</a:t>
          </a:r>
        </a:p>
      </dgm:t>
    </dgm:pt>
    <dgm:pt modelId="{5EA4BF01-BC15-4285-A246-EF24C3F9994F}" type="parTrans" cxnId="{637D8A2F-591D-479A-A297-7D34F0C3DDD8}">
      <dgm:prSet/>
      <dgm:spPr/>
      <dgm:t>
        <a:bodyPr/>
        <a:lstStyle/>
        <a:p>
          <a:endParaRPr lang="en-US"/>
        </a:p>
      </dgm:t>
    </dgm:pt>
    <dgm:pt modelId="{90952AD4-606A-4BA6-AFF6-92176FB7FE2A}" type="sibTrans" cxnId="{637D8A2F-591D-479A-A297-7D34F0C3DDD8}">
      <dgm:prSet/>
      <dgm:spPr/>
      <dgm:t>
        <a:bodyPr/>
        <a:lstStyle/>
        <a:p>
          <a:endParaRPr lang="en-US"/>
        </a:p>
      </dgm:t>
    </dgm:pt>
    <dgm:pt modelId="{418B2E98-C820-43F2-9C92-8522667274CE}" type="pres">
      <dgm:prSet presAssocID="{BBBA3BF7-198A-47EC-AE8B-ADC948716287}" presName="root" presStyleCnt="0">
        <dgm:presLayoutVars>
          <dgm:dir/>
          <dgm:resizeHandles val="exact"/>
        </dgm:presLayoutVars>
      </dgm:prSet>
      <dgm:spPr/>
    </dgm:pt>
    <dgm:pt modelId="{3EC9B24F-83B9-4998-BB4F-AE29A51F4D60}" type="pres">
      <dgm:prSet presAssocID="{324A0411-FF10-4151-94F1-C13D1F26F159}" presName="compNode" presStyleCnt="0"/>
      <dgm:spPr/>
    </dgm:pt>
    <dgm:pt modelId="{12BBFEF8-0744-4F4B-A0B0-7ADBFADFA6E9}" type="pres">
      <dgm:prSet presAssocID="{324A0411-FF10-4151-94F1-C13D1F26F159}" presName="iconBgRect" presStyleLbl="bgShp" presStyleIdx="0" presStyleCnt="3"/>
      <dgm:spPr/>
    </dgm:pt>
    <dgm:pt modelId="{8BBECC72-711A-47F6-98B3-5B17BF646C34}" type="pres">
      <dgm:prSet presAssocID="{324A0411-FF10-4151-94F1-C13D1F26F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95408BC-14EE-4418-AEEF-49BCFA11F06C}" type="pres">
      <dgm:prSet presAssocID="{324A0411-FF10-4151-94F1-C13D1F26F159}" presName="spaceRect" presStyleCnt="0"/>
      <dgm:spPr/>
    </dgm:pt>
    <dgm:pt modelId="{3C6B4B94-B26F-4821-B3D1-23C1879BAE88}" type="pres">
      <dgm:prSet presAssocID="{324A0411-FF10-4151-94F1-C13D1F26F159}" presName="textRect" presStyleLbl="revTx" presStyleIdx="0" presStyleCnt="3">
        <dgm:presLayoutVars>
          <dgm:chMax val="1"/>
          <dgm:chPref val="1"/>
        </dgm:presLayoutVars>
      </dgm:prSet>
      <dgm:spPr/>
    </dgm:pt>
    <dgm:pt modelId="{5720EACA-290A-40D9-8CC7-8C7121A8AD0C}" type="pres">
      <dgm:prSet presAssocID="{A342E235-7C7D-489B-98A4-BD300B83693F}" presName="sibTrans" presStyleCnt="0"/>
      <dgm:spPr/>
    </dgm:pt>
    <dgm:pt modelId="{4470AA2A-D4FA-4FFA-A0AE-5EF8079E61FA}" type="pres">
      <dgm:prSet presAssocID="{D5DF092F-D8D5-4A20-8C53-FB5A95FD747C}" presName="compNode" presStyleCnt="0"/>
      <dgm:spPr/>
    </dgm:pt>
    <dgm:pt modelId="{3B39772A-55E7-4328-863D-181A5A575262}" type="pres">
      <dgm:prSet presAssocID="{D5DF092F-D8D5-4A20-8C53-FB5A95FD747C}" presName="iconBgRect" presStyleLbl="bgShp" presStyleIdx="1" presStyleCnt="3"/>
      <dgm:spPr/>
    </dgm:pt>
    <dgm:pt modelId="{2437EC19-8B33-405A-AC25-1F14F17A43C7}" type="pres">
      <dgm:prSet presAssocID="{D5DF092F-D8D5-4A20-8C53-FB5A95FD74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26469042-7D9B-4072-A395-5A7CF50BC1AE}" type="pres">
      <dgm:prSet presAssocID="{D5DF092F-D8D5-4A20-8C53-FB5A95FD747C}" presName="spaceRect" presStyleCnt="0"/>
      <dgm:spPr/>
    </dgm:pt>
    <dgm:pt modelId="{9B2363CF-1587-44B0-A019-5CFA32898CA7}" type="pres">
      <dgm:prSet presAssocID="{D5DF092F-D8D5-4A20-8C53-FB5A95FD747C}" presName="textRect" presStyleLbl="revTx" presStyleIdx="1" presStyleCnt="3">
        <dgm:presLayoutVars>
          <dgm:chMax val="1"/>
          <dgm:chPref val="1"/>
        </dgm:presLayoutVars>
      </dgm:prSet>
      <dgm:spPr/>
    </dgm:pt>
    <dgm:pt modelId="{811421B2-986C-4008-B48B-33751FBE6A9F}" type="pres">
      <dgm:prSet presAssocID="{7ADCA246-6EF0-4C31-8280-05665BF1EE62}" presName="sibTrans" presStyleCnt="0"/>
      <dgm:spPr/>
    </dgm:pt>
    <dgm:pt modelId="{3AA3E92D-07E5-4208-A53B-543B06289481}" type="pres">
      <dgm:prSet presAssocID="{0A8E095B-BE3A-40A7-8BC7-8B5E702B2ABC}" presName="compNode" presStyleCnt="0"/>
      <dgm:spPr/>
    </dgm:pt>
    <dgm:pt modelId="{8B73BB46-AF6F-453D-967F-3A39C71F1D9F}" type="pres">
      <dgm:prSet presAssocID="{0A8E095B-BE3A-40A7-8BC7-8B5E702B2ABC}" presName="iconBgRect" presStyleLbl="bgShp" presStyleIdx="2" presStyleCnt="3"/>
      <dgm:spPr/>
    </dgm:pt>
    <dgm:pt modelId="{E9764224-53E9-4E62-853B-83C386D3EC91}" type="pres">
      <dgm:prSet presAssocID="{0A8E095B-BE3A-40A7-8BC7-8B5E702B2A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C77730E-28DF-4F2B-A5A0-EB5B18388A9B}" type="pres">
      <dgm:prSet presAssocID="{0A8E095B-BE3A-40A7-8BC7-8B5E702B2ABC}" presName="spaceRect" presStyleCnt="0"/>
      <dgm:spPr/>
    </dgm:pt>
    <dgm:pt modelId="{A51F52A5-CB64-4124-A92B-97F5FDDA332E}" type="pres">
      <dgm:prSet presAssocID="{0A8E095B-BE3A-40A7-8BC7-8B5E702B2A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605509-286E-4BE0-AE7D-2CBB17636D8A}" type="presOf" srcId="{0A8E095B-BE3A-40A7-8BC7-8B5E702B2ABC}" destId="{A51F52A5-CB64-4124-A92B-97F5FDDA332E}" srcOrd="0" destOrd="0" presId="urn:microsoft.com/office/officeart/2018/5/layout/IconCircleLabelList"/>
    <dgm:cxn modelId="{637D8A2F-591D-479A-A297-7D34F0C3DDD8}" srcId="{BBBA3BF7-198A-47EC-AE8B-ADC948716287}" destId="{0A8E095B-BE3A-40A7-8BC7-8B5E702B2ABC}" srcOrd="2" destOrd="0" parTransId="{5EA4BF01-BC15-4285-A246-EF24C3F9994F}" sibTransId="{90952AD4-606A-4BA6-AFF6-92176FB7FE2A}"/>
    <dgm:cxn modelId="{E5DAE73F-67A2-4467-8F11-52E5E0D0A68C}" srcId="{BBBA3BF7-198A-47EC-AE8B-ADC948716287}" destId="{D5DF092F-D8D5-4A20-8C53-FB5A95FD747C}" srcOrd="1" destOrd="0" parTransId="{AC83DD43-048E-4C26-A2C2-A40D1CED8C61}" sibTransId="{7ADCA246-6EF0-4C31-8280-05665BF1EE62}"/>
    <dgm:cxn modelId="{01CCAF72-4A82-42DA-B458-133E2B256FFC}" type="presOf" srcId="{324A0411-FF10-4151-94F1-C13D1F26F159}" destId="{3C6B4B94-B26F-4821-B3D1-23C1879BAE88}" srcOrd="0" destOrd="0" presId="urn:microsoft.com/office/officeart/2018/5/layout/IconCircleLabelList"/>
    <dgm:cxn modelId="{1AA9748E-069A-488B-A174-47AFA1AA7F3D}" srcId="{BBBA3BF7-198A-47EC-AE8B-ADC948716287}" destId="{324A0411-FF10-4151-94F1-C13D1F26F159}" srcOrd="0" destOrd="0" parTransId="{5D56C897-6B59-4108-BA22-5FBE7A7181BF}" sibTransId="{A342E235-7C7D-489B-98A4-BD300B83693F}"/>
    <dgm:cxn modelId="{2C395EF0-3424-4E50-B5E2-6F3B516F2322}" type="presOf" srcId="{BBBA3BF7-198A-47EC-AE8B-ADC948716287}" destId="{418B2E98-C820-43F2-9C92-8522667274CE}" srcOrd="0" destOrd="0" presId="urn:microsoft.com/office/officeart/2018/5/layout/IconCircleLabelList"/>
    <dgm:cxn modelId="{B57C3AF9-0DF1-4DF3-89AE-EE97CD376067}" type="presOf" srcId="{D5DF092F-D8D5-4A20-8C53-FB5A95FD747C}" destId="{9B2363CF-1587-44B0-A019-5CFA32898CA7}" srcOrd="0" destOrd="0" presId="urn:microsoft.com/office/officeart/2018/5/layout/IconCircleLabelList"/>
    <dgm:cxn modelId="{4DC18CC2-D3BE-4DDF-AE15-B039A02A2BA4}" type="presParOf" srcId="{418B2E98-C820-43F2-9C92-8522667274CE}" destId="{3EC9B24F-83B9-4998-BB4F-AE29A51F4D60}" srcOrd="0" destOrd="0" presId="urn:microsoft.com/office/officeart/2018/5/layout/IconCircleLabelList"/>
    <dgm:cxn modelId="{8AD67DFD-649B-49A8-9374-E0E9F600205A}" type="presParOf" srcId="{3EC9B24F-83B9-4998-BB4F-AE29A51F4D60}" destId="{12BBFEF8-0744-4F4B-A0B0-7ADBFADFA6E9}" srcOrd="0" destOrd="0" presId="urn:microsoft.com/office/officeart/2018/5/layout/IconCircleLabelList"/>
    <dgm:cxn modelId="{3BBB311A-BBA8-4EC9-A738-8ABE8663F23C}" type="presParOf" srcId="{3EC9B24F-83B9-4998-BB4F-AE29A51F4D60}" destId="{8BBECC72-711A-47F6-98B3-5B17BF646C34}" srcOrd="1" destOrd="0" presId="urn:microsoft.com/office/officeart/2018/5/layout/IconCircleLabelList"/>
    <dgm:cxn modelId="{EA9EE1CC-D2B6-492E-B0FA-B626E099685F}" type="presParOf" srcId="{3EC9B24F-83B9-4998-BB4F-AE29A51F4D60}" destId="{895408BC-14EE-4418-AEEF-49BCFA11F06C}" srcOrd="2" destOrd="0" presId="urn:microsoft.com/office/officeart/2018/5/layout/IconCircleLabelList"/>
    <dgm:cxn modelId="{86BC0A70-2502-4349-9EFA-5FC8CC873877}" type="presParOf" srcId="{3EC9B24F-83B9-4998-BB4F-AE29A51F4D60}" destId="{3C6B4B94-B26F-4821-B3D1-23C1879BAE88}" srcOrd="3" destOrd="0" presId="urn:microsoft.com/office/officeart/2018/5/layout/IconCircleLabelList"/>
    <dgm:cxn modelId="{AAB0CC0E-02B0-4E6D-9246-6AB437F22E89}" type="presParOf" srcId="{418B2E98-C820-43F2-9C92-8522667274CE}" destId="{5720EACA-290A-40D9-8CC7-8C7121A8AD0C}" srcOrd="1" destOrd="0" presId="urn:microsoft.com/office/officeart/2018/5/layout/IconCircleLabelList"/>
    <dgm:cxn modelId="{CC657E9D-928A-45B2-BD0F-C29056AFAB4C}" type="presParOf" srcId="{418B2E98-C820-43F2-9C92-8522667274CE}" destId="{4470AA2A-D4FA-4FFA-A0AE-5EF8079E61FA}" srcOrd="2" destOrd="0" presId="urn:microsoft.com/office/officeart/2018/5/layout/IconCircleLabelList"/>
    <dgm:cxn modelId="{9EB55519-5B10-43AD-9B50-233707541454}" type="presParOf" srcId="{4470AA2A-D4FA-4FFA-A0AE-5EF8079E61FA}" destId="{3B39772A-55E7-4328-863D-181A5A575262}" srcOrd="0" destOrd="0" presId="urn:microsoft.com/office/officeart/2018/5/layout/IconCircleLabelList"/>
    <dgm:cxn modelId="{7337E132-DE65-47AF-A379-A1AEBC0C333E}" type="presParOf" srcId="{4470AA2A-D4FA-4FFA-A0AE-5EF8079E61FA}" destId="{2437EC19-8B33-405A-AC25-1F14F17A43C7}" srcOrd="1" destOrd="0" presId="urn:microsoft.com/office/officeart/2018/5/layout/IconCircleLabelList"/>
    <dgm:cxn modelId="{E517968B-7162-4251-83E8-A3CB091D0284}" type="presParOf" srcId="{4470AA2A-D4FA-4FFA-A0AE-5EF8079E61FA}" destId="{26469042-7D9B-4072-A395-5A7CF50BC1AE}" srcOrd="2" destOrd="0" presId="urn:microsoft.com/office/officeart/2018/5/layout/IconCircleLabelList"/>
    <dgm:cxn modelId="{4C6330A6-DAD1-4A96-BA50-8DCFA6928C94}" type="presParOf" srcId="{4470AA2A-D4FA-4FFA-A0AE-5EF8079E61FA}" destId="{9B2363CF-1587-44B0-A019-5CFA32898CA7}" srcOrd="3" destOrd="0" presId="urn:microsoft.com/office/officeart/2018/5/layout/IconCircleLabelList"/>
    <dgm:cxn modelId="{A82616D7-B438-4A43-97BE-E746EEA059C9}" type="presParOf" srcId="{418B2E98-C820-43F2-9C92-8522667274CE}" destId="{811421B2-986C-4008-B48B-33751FBE6A9F}" srcOrd="3" destOrd="0" presId="urn:microsoft.com/office/officeart/2018/5/layout/IconCircleLabelList"/>
    <dgm:cxn modelId="{4057C317-3DD9-411B-B8D5-94017B404B5E}" type="presParOf" srcId="{418B2E98-C820-43F2-9C92-8522667274CE}" destId="{3AA3E92D-07E5-4208-A53B-543B06289481}" srcOrd="4" destOrd="0" presId="urn:microsoft.com/office/officeart/2018/5/layout/IconCircleLabelList"/>
    <dgm:cxn modelId="{9ADD316F-4A91-4426-B2EB-A6F6BC86FCF2}" type="presParOf" srcId="{3AA3E92D-07E5-4208-A53B-543B06289481}" destId="{8B73BB46-AF6F-453D-967F-3A39C71F1D9F}" srcOrd="0" destOrd="0" presId="urn:microsoft.com/office/officeart/2018/5/layout/IconCircleLabelList"/>
    <dgm:cxn modelId="{4B110796-5E67-4522-B564-1BBA2F10F344}" type="presParOf" srcId="{3AA3E92D-07E5-4208-A53B-543B06289481}" destId="{E9764224-53E9-4E62-853B-83C386D3EC91}" srcOrd="1" destOrd="0" presId="urn:microsoft.com/office/officeart/2018/5/layout/IconCircleLabelList"/>
    <dgm:cxn modelId="{A1D9A63E-8CD0-4ECE-B4E4-470B99F25C1F}" type="presParOf" srcId="{3AA3E92D-07E5-4208-A53B-543B06289481}" destId="{FC77730E-28DF-4F2B-A5A0-EB5B18388A9B}" srcOrd="2" destOrd="0" presId="urn:microsoft.com/office/officeart/2018/5/layout/IconCircleLabelList"/>
    <dgm:cxn modelId="{C5312D0C-D048-4616-9C42-97047A4AC166}" type="presParOf" srcId="{3AA3E92D-07E5-4208-A53B-543B06289481}" destId="{A51F52A5-CB64-4124-A92B-97F5FDDA33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D0DFC0-F578-45EC-93E5-FC74F5C839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41076A-EF39-486C-B396-0CAD25429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Cleaning Epoch time and missing values</a:t>
          </a:r>
        </a:p>
      </dgm:t>
    </dgm:pt>
    <dgm:pt modelId="{A8D467B8-613A-4A28-AFE7-0806D48F0035}" type="parTrans" cxnId="{AD5B51BC-D2BB-484C-9287-A8423BC7F485}">
      <dgm:prSet/>
      <dgm:spPr/>
      <dgm:t>
        <a:bodyPr/>
        <a:lstStyle/>
        <a:p>
          <a:endParaRPr lang="en-US"/>
        </a:p>
      </dgm:t>
    </dgm:pt>
    <dgm:pt modelId="{4516B42C-D4A0-4525-9102-27577C2D569B}" type="sibTrans" cxnId="{AD5B51BC-D2BB-484C-9287-A8423BC7F485}">
      <dgm:prSet/>
      <dgm:spPr/>
      <dgm:t>
        <a:bodyPr/>
        <a:lstStyle/>
        <a:p>
          <a:endParaRPr lang="en-US"/>
        </a:p>
      </dgm:t>
    </dgm:pt>
    <dgm:pt modelId="{7731DF1A-4B8E-4EC8-9F11-3B9F5949C9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Aligning data across tools</a:t>
          </a:r>
        </a:p>
      </dgm:t>
    </dgm:pt>
    <dgm:pt modelId="{D71A302F-E3C1-4CBF-BED4-BA9F0CD720DD}" type="parTrans" cxnId="{85218CC4-D31F-4851-95C7-3380EFE80CAC}">
      <dgm:prSet/>
      <dgm:spPr/>
      <dgm:t>
        <a:bodyPr/>
        <a:lstStyle/>
        <a:p>
          <a:endParaRPr lang="en-US"/>
        </a:p>
      </dgm:t>
    </dgm:pt>
    <dgm:pt modelId="{671B228D-71FE-4325-882E-1AEAF617F14F}" type="sibTrans" cxnId="{85218CC4-D31F-4851-95C7-3380EFE80CAC}">
      <dgm:prSet/>
      <dgm:spPr/>
      <dgm:t>
        <a:bodyPr/>
        <a:lstStyle/>
        <a:p>
          <a:endParaRPr lang="en-US"/>
        </a:p>
      </dgm:t>
    </dgm:pt>
    <dgm:pt modelId="{451AC019-7ED7-4051-8EB4-9BCA0F50F6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Creating accurate time-based and financial calendar fields</a:t>
          </a:r>
        </a:p>
      </dgm:t>
    </dgm:pt>
    <dgm:pt modelId="{7AD061DB-4C51-4123-973F-6B5F529BB9F4}" type="parTrans" cxnId="{BC29A40D-F5F4-4F65-9CF6-559BD1C8F5C7}">
      <dgm:prSet/>
      <dgm:spPr/>
      <dgm:t>
        <a:bodyPr/>
        <a:lstStyle/>
        <a:p>
          <a:endParaRPr lang="en-US"/>
        </a:p>
      </dgm:t>
    </dgm:pt>
    <dgm:pt modelId="{4D90B410-BBAA-46B8-9976-C2CB98BBEC6E}" type="sibTrans" cxnId="{BC29A40D-F5F4-4F65-9CF6-559BD1C8F5C7}">
      <dgm:prSet/>
      <dgm:spPr/>
      <dgm:t>
        <a:bodyPr/>
        <a:lstStyle/>
        <a:p>
          <a:endParaRPr lang="en-US"/>
        </a:p>
      </dgm:t>
    </dgm:pt>
    <dgm:pt modelId="{B662BED5-2282-4A3B-B5F8-6A0F40AB9CD7}" type="pres">
      <dgm:prSet presAssocID="{B8D0DFC0-F578-45EC-93E5-FC74F5C839A2}" presName="root" presStyleCnt="0">
        <dgm:presLayoutVars>
          <dgm:dir/>
          <dgm:resizeHandles val="exact"/>
        </dgm:presLayoutVars>
      </dgm:prSet>
      <dgm:spPr/>
    </dgm:pt>
    <dgm:pt modelId="{A8B036BB-25A8-4329-9BA3-CA536E813965}" type="pres">
      <dgm:prSet presAssocID="{4641076A-EF39-486C-B396-0CAD2542991A}" presName="compNode" presStyleCnt="0"/>
      <dgm:spPr/>
    </dgm:pt>
    <dgm:pt modelId="{85AB854F-0DF1-412D-9DCA-D2E5829BA6C1}" type="pres">
      <dgm:prSet presAssocID="{4641076A-EF39-486C-B396-0CAD2542991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61F46E-DCC1-41C1-A23B-AFF2D82F78F6}" type="pres">
      <dgm:prSet presAssocID="{4641076A-EF39-486C-B396-0CAD254299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888337B-DE71-4343-B192-33A48C61888F}" type="pres">
      <dgm:prSet presAssocID="{4641076A-EF39-486C-B396-0CAD2542991A}" presName="spaceRect" presStyleCnt="0"/>
      <dgm:spPr/>
    </dgm:pt>
    <dgm:pt modelId="{931D197A-965F-43D7-8B62-5FEE1AD403ED}" type="pres">
      <dgm:prSet presAssocID="{4641076A-EF39-486C-B396-0CAD2542991A}" presName="textRect" presStyleLbl="revTx" presStyleIdx="0" presStyleCnt="3">
        <dgm:presLayoutVars>
          <dgm:chMax val="1"/>
          <dgm:chPref val="1"/>
        </dgm:presLayoutVars>
      </dgm:prSet>
      <dgm:spPr/>
    </dgm:pt>
    <dgm:pt modelId="{2326232B-B028-483B-A131-17993DF0FC2A}" type="pres">
      <dgm:prSet presAssocID="{4516B42C-D4A0-4525-9102-27577C2D569B}" presName="sibTrans" presStyleCnt="0"/>
      <dgm:spPr/>
    </dgm:pt>
    <dgm:pt modelId="{E8C90FAA-9E55-423D-897C-99A880B5DDA5}" type="pres">
      <dgm:prSet presAssocID="{7731DF1A-4B8E-4EC8-9F11-3B9F5949C988}" presName="compNode" presStyleCnt="0"/>
      <dgm:spPr/>
    </dgm:pt>
    <dgm:pt modelId="{614047D2-193E-4E86-B7AE-BFFBA7FA13C8}" type="pres">
      <dgm:prSet presAssocID="{7731DF1A-4B8E-4EC8-9F11-3B9F5949C98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D7EC4F-82F5-4892-9DB6-E26B0B9030F3}" type="pres">
      <dgm:prSet presAssocID="{7731DF1A-4B8E-4EC8-9F11-3B9F5949C9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4FE272F-1955-413A-9D49-22FD120E0FF5}" type="pres">
      <dgm:prSet presAssocID="{7731DF1A-4B8E-4EC8-9F11-3B9F5949C988}" presName="spaceRect" presStyleCnt="0"/>
      <dgm:spPr/>
    </dgm:pt>
    <dgm:pt modelId="{B4E964BE-6159-4A03-8DDA-3BEBCC52EBB0}" type="pres">
      <dgm:prSet presAssocID="{7731DF1A-4B8E-4EC8-9F11-3B9F5949C988}" presName="textRect" presStyleLbl="revTx" presStyleIdx="1" presStyleCnt="3">
        <dgm:presLayoutVars>
          <dgm:chMax val="1"/>
          <dgm:chPref val="1"/>
        </dgm:presLayoutVars>
      </dgm:prSet>
      <dgm:spPr/>
    </dgm:pt>
    <dgm:pt modelId="{D013C4FC-407B-4DF7-80EB-E98C5D516F01}" type="pres">
      <dgm:prSet presAssocID="{671B228D-71FE-4325-882E-1AEAF617F14F}" presName="sibTrans" presStyleCnt="0"/>
      <dgm:spPr/>
    </dgm:pt>
    <dgm:pt modelId="{2ED27D69-D941-410C-825C-C328CDC588A4}" type="pres">
      <dgm:prSet presAssocID="{451AC019-7ED7-4051-8EB4-9BCA0F50F680}" presName="compNode" presStyleCnt="0"/>
      <dgm:spPr/>
    </dgm:pt>
    <dgm:pt modelId="{F8D3C8E5-933B-4543-BA21-C772FFFDF5C7}" type="pres">
      <dgm:prSet presAssocID="{451AC019-7ED7-4051-8EB4-9BCA0F50F68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81C9509-4B10-4C12-BC5D-2B7D04D51ABC}" type="pres">
      <dgm:prSet presAssocID="{451AC019-7ED7-4051-8EB4-9BCA0F50F6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5865AB8-44DC-4CF9-B199-345F3816E3F5}" type="pres">
      <dgm:prSet presAssocID="{451AC019-7ED7-4051-8EB4-9BCA0F50F680}" presName="spaceRect" presStyleCnt="0"/>
      <dgm:spPr/>
    </dgm:pt>
    <dgm:pt modelId="{6B5A921A-D410-4C39-8C85-9E0EA2DDA71F}" type="pres">
      <dgm:prSet presAssocID="{451AC019-7ED7-4051-8EB4-9BCA0F50F6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29A40D-F5F4-4F65-9CF6-559BD1C8F5C7}" srcId="{B8D0DFC0-F578-45EC-93E5-FC74F5C839A2}" destId="{451AC019-7ED7-4051-8EB4-9BCA0F50F680}" srcOrd="2" destOrd="0" parTransId="{7AD061DB-4C51-4123-973F-6B5F529BB9F4}" sibTransId="{4D90B410-BBAA-46B8-9976-C2CB98BBEC6E}"/>
    <dgm:cxn modelId="{F4F5F821-724B-1A41-AA8D-27745F3A9183}" type="presOf" srcId="{4641076A-EF39-486C-B396-0CAD2542991A}" destId="{931D197A-965F-43D7-8B62-5FEE1AD403ED}" srcOrd="0" destOrd="0" presId="urn:microsoft.com/office/officeart/2018/5/layout/IconLeafLabelList"/>
    <dgm:cxn modelId="{3D111F34-2715-454D-94A9-49CBBF4695F0}" type="presOf" srcId="{451AC019-7ED7-4051-8EB4-9BCA0F50F680}" destId="{6B5A921A-D410-4C39-8C85-9E0EA2DDA71F}" srcOrd="0" destOrd="0" presId="urn:microsoft.com/office/officeart/2018/5/layout/IconLeafLabelList"/>
    <dgm:cxn modelId="{71971A62-33A5-BA4D-818E-966B350C822F}" type="presOf" srcId="{7731DF1A-4B8E-4EC8-9F11-3B9F5949C988}" destId="{B4E964BE-6159-4A03-8DDA-3BEBCC52EBB0}" srcOrd="0" destOrd="0" presId="urn:microsoft.com/office/officeart/2018/5/layout/IconLeafLabelList"/>
    <dgm:cxn modelId="{E16D477D-5E88-9844-896B-A4E52F262B6F}" type="presOf" srcId="{B8D0DFC0-F578-45EC-93E5-FC74F5C839A2}" destId="{B662BED5-2282-4A3B-B5F8-6A0F40AB9CD7}" srcOrd="0" destOrd="0" presId="urn:microsoft.com/office/officeart/2018/5/layout/IconLeafLabelList"/>
    <dgm:cxn modelId="{AD5B51BC-D2BB-484C-9287-A8423BC7F485}" srcId="{B8D0DFC0-F578-45EC-93E5-FC74F5C839A2}" destId="{4641076A-EF39-486C-B396-0CAD2542991A}" srcOrd="0" destOrd="0" parTransId="{A8D467B8-613A-4A28-AFE7-0806D48F0035}" sibTransId="{4516B42C-D4A0-4525-9102-27577C2D569B}"/>
    <dgm:cxn modelId="{85218CC4-D31F-4851-95C7-3380EFE80CAC}" srcId="{B8D0DFC0-F578-45EC-93E5-FC74F5C839A2}" destId="{7731DF1A-4B8E-4EC8-9F11-3B9F5949C988}" srcOrd="1" destOrd="0" parTransId="{D71A302F-E3C1-4CBF-BED4-BA9F0CD720DD}" sibTransId="{671B228D-71FE-4325-882E-1AEAF617F14F}"/>
    <dgm:cxn modelId="{76A3AD81-A5F8-F24A-9EB1-4DD7179062B5}" type="presParOf" srcId="{B662BED5-2282-4A3B-B5F8-6A0F40AB9CD7}" destId="{A8B036BB-25A8-4329-9BA3-CA536E813965}" srcOrd="0" destOrd="0" presId="urn:microsoft.com/office/officeart/2018/5/layout/IconLeafLabelList"/>
    <dgm:cxn modelId="{66EDEB88-EF65-C64E-A3FB-C13EF1846D28}" type="presParOf" srcId="{A8B036BB-25A8-4329-9BA3-CA536E813965}" destId="{85AB854F-0DF1-412D-9DCA-D2E5829BA6C1}" srcOrd="0" destOrd="0" presId="urn:microsoft.com/office/officeart/2018/5/layout/IconLeafLabelList"/>
    <dgm:cxn modelId="{83722BBB-0A70-014A-BE8D-0CF94C11BA40}" type="presParOf" srcId="{A8B036BB-25A8-4329-9BA3-CA536E813965}" destId="{4661F46E-DCC1-41C1-A23B-AFF2D82F78F6}" srcOrd="1" destOrd="0" presId="urn:microsoft.com/office/officeart/2018/5/layout/IconLeafLabelList"/>
    <dgm:cxn modelId="{DE986604-B1FD-1E4D-8BC7-54CADFCF42E5}" type="presParOf" srcId="{A8B036BB-25A8-4329-9BA3-CA536E813965}" destId="{2888337B-DE71-4343-B192-33A48C61888F}" srcOrd="2" destOrd="0" presId="urn:microsoft.com/office/officeart/2018/5/layout/IconLeafLabelList"/>
    <dgm:cxn modelId="{E782F827-7C33-ED41-B59A-C0042553D3B9}" type="presParOf" srcId="{A8B036BB-25A8-4329-9BA3-CA536E813965}" destId="{931D197A-965F-43D7-8B62-5FEE1AD403ED}" srcOrd="3" destOrd="0" presId="urn:microsoft.com/office/officeart/2018/5/layout/IconLeafLabelList"/>
    <dgm:cxn modelId="{B1F519E5-69CD-DA44-82A6-1D60A883BC26}" type="presParOf" srcId="{B662BED5-2282-4A3B-B5F8-6A0F40AB9CD7}" destId="{2326232B-B028-483B-A131-17993DF0FC2A}" srcOrd="1" destOrd="0" presId="urn:microsoft.com/office/officeart/2018/5/layout/IconLeafLabelList"/>
    <dgm:cxn modelId="{BB8C593B-448C-D149-83B8-4FB189D9015B}" type="presParOf" srcId="{B662BED5-2282-4A3B-B5F8-6A0F40AB9CD7}" destId="{E8C90FAA-9E55-423D-897C-99A880B5DDA5}" srcOrd="2" destOrd="0" presId="urn:microsoft.com/office/officeart/2018/5/layout/IconLeafLabelList"/>
    <dgm:cxn modelId="{0B03BB97-17E7-8442-9702-94C033439816}" type="presParOf" srcId="{E8C90FAA-9E55-423D-897C-99A880B5DDA5}" destId="{614047D2-193E-4E86-B7AE-BFFBA7FA13C8}" srcOrd="0" destOrd="0" presId="urn:microsoft.com/office/officeart/2018/5/layout/IconLeafLabelList"/>
    <dgm:cxn modelId="{4EC19BAB-1EDA-C147-84C1-DB4D841E4FA9}" type="presParOf" srcId="{E8C90FAA-9E55-423D-897C-99A880B5DDA5}" destId="{2AD7EC4F-82F5-4892-9DB6-E26B0B9030F3}" srcOrd="1" destOrd="0" presId="urn:microsoft.com/office/officeart/2018/5/layout/IconLeafLabelList"/>
    <dgm:cxn modelId="{F034FFDC-4673-E948-A680-D39C35C4E30C}" type="presParOf" srcId="{E8C90FAA-9E55-423D-897C-99A880B5DDA5}" destId="{64FE272F-1955-413A-9D49-22FD120E0FF5}" srcOrd="2" destOrd="0" presId="urn:microsoft.com/office/officeart/2018/5/layout/IconLeafLabelList"/>
    <dgm:cxn modelId="{04964A8D-0B20-B04A-BAC4-B08DE309A6D0}" type="presParOf" srcId="{E8C90FAA-9E55-423D-897C-99A880B5DDA5}" destId="{B4E964BE-6159-4A03-8DDA-3BEBCC52EBB0}" srcOrd="3" destOrd="0" presId="urn:microsoft.com/office/officeart/2018/5/layout/IconLeafLabelList"/>
    <dgm:cxn modelId="{D1F50BF2-7EC8-3A4C-95E7-39CB10BE52C0}" type="presParOf" srcId="{B662BED5-2282-4A3B-B5F8-6A0F40AB9CD7}" destId="{D013C4FC-407B-4DF7-80EB-E98C5D516F01}" srcOrd="3" destOrd="0" presId="urn:microsoft.com/office/officeart/2018/5/layout/IconLeafLabelList"/>
    <dgm:cxn modelId="{52AA5337-E18A-A94B-98D9-49B6CB5D8CBE}" type="presParOf" srcId="{B662BED5-2282-4A3B-B5F8-6A0F40AB9CD7}" destId="{2ED27D69-D941-410C-825C-C328CDC588A4}" srcOrd="4" destOrd="0" presId="urn:microsoft.com/office/officeart/2018/5/layout/IconLeafLabelList"/>
    <dgm:cxn modelId="{3F8AD864-CAC7-B745-BB0F-90490D4B1ED2}" type="presParOf" srcId="{2ED27D69-D941-410C-825C-C328CDC588A4}" destId="{F8D3C8E5-933B-4543-BA21-C772FFFDF5C7}" srcOrd="0" destOrd="0" presId="urn:microsoft.com/office/officeart/2018/5/layout/IconLeafLabelList"/>
    <dgm:cxn modelId="{489E25D3-C925-DF4E-861A-DDF9E872FF11}" type="presParOf" srcId="{2ED27D69-D941-410C-825C-C328CDC588A4}" destId="{B81C9509-4B10-4C12-BC5D-2B7D04D51ABC}" srcOrd="1" destOrd="0" presId="urn:microsoft.com/office/officeart/2018/5/layout/IconLeafLabelList"/>
    <dgm:cxn modelId="{7C89F22A-C946-474D-A36F-92256276CAAB}" type="presParOf" srcId="{2ED27D69-D941-410C-825C-C328CDC588A4}" destId="{95865AB8-44DC-4CF9-B199-345F3816E3F5}" srcOrd="2" destOrd="0" presId="urn:microsoft.com/office/officeart/2018/5/layout/IconLeafLabelList"/>
    <dgm:cxn modelId="{894116CD-51DB-CF4A-8EB3-AC0A248D082D}" type="presParOf" srcId="{2ED27D69-D941-410C-825C-C328CDC588A4}" destId="{6B5A921A-D410-4C39-8C85-9E0EA2DDA7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21960A-8AAE-4003-8650-4059F96CE6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C84D025-3E20-4BC6-B542-1532BE0874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Gained practical hands-on experience in BI tool</a:t>
          </a:r>
          <a:r>
            <a:rPr lang="en-GB"/>
            <a:t>s</a:t>
          </a:r>
          <a:endParaRPr lang="en-US"/>
        </a:p>
      </dgm:t>
    </dgm:pt>
    <dgm:pt modelId="{23FB3DDB-3F5D-499C-B0D9-B8A69E2DD95A}" type="parTrans" cxnId="{E334F2F9-AE72-4829-BF7F-BA1932F4FEE0}">
      <dgm:prSet/>
      <dgm:spPr/>
      <dgm:t>
        <a:bodyPr/>
        <a:lstStyle/>
        <a:p>
          <a:endParaRPr lang="en-US"/>
        </a:p>
      </dgm:t>
    </dgm:pt>
    <dgm:pt modelId="{01EA0B6A-9991-4CA8-9FF1-2E9C7BD0195D}" type="sibTrans" cxnId="{E334F2F9-AE72-4829-BF7F-BA1932F4FEE0}">
      <dgm:prSet/>
      <dgm:spPr/>
      <dgm:t>
        <a:bodyPr/>
        <a:lstStyle/>
        <a:p>
          <a:endParaRPr lang="en-US"/>
        </a:p>
      </dgm:t>
    </dgm:pt>
    <dgm:pt modelId="{795EC4AD-72A6-497D-B784-99020115A0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Understood end-to-end project lifecycle: raw data to business insight</a:t>
          </a:r>
        </a:p>
      </dgm:t>
    </dgm:pt>
    <dgm:pt modelId="{0B492D23-5895-4E8B-B761-FD4C333FECCA}" type="parTrans" cxnId="{524EE401-7116-45F4-BA85-DFA9EC1F4122}">
      <dgm:prSet/>
      <dgm:spPr/>
      <dgm:t>
        <a:bodyPr/>
        <a:lstStyle/>
        <a:p>
          <a:endParaRPr lang="en-US"/>
        </a:p>
      </dgm:t>
    </dgm:pt>
    <dgm:pt modelId="{18A1120B-B33A-47A0-A12D-4A295AA4B6D7}" type="sibTrans" cxnId="{524EE401-7116-45F4-BA85-DFA9EC1F4122}">
      <dgm:prSet/>
      <dgm:spPr/>
      <dgm:t>
        <a:bodyPr/>
        <a:lstStyle/>
        <a:p>
          <a:endParaRPr lang="en-US"/>
        </a:p>
      </dgm:t>
    </dgm:pt>
    <dgm:pt modelId="{C9FB27DE-A296-4074-98B4-5B283B1B32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Built a portfolio-ready project demonstrating technical and analytical skills</a:t>
          </a:r>
        </a:p>
      </dgm:t>
    </dgm:pt>
    <dgm:pt modelId="{B686B9E0-67E2-4C8D-B1E9-62DFC4D4B4A0}" type="parTrans" cxnId="{D98D9804-9D0D-4423-9E55-93C478911C3D}">
      <dgm:prSet/>
      <dgm:spPr/>
      <dgm:t>
        <a:bodyPr/>
        <a:lstStyle/>
        <a:p>
          <a:endParaRPr lang="en-US"/>
        </a:p>
      </dgm:t>
    </dgm:pt>
    <dgm:pt modelId="{1B12C996-C9BA-4E8B-B582-226BB95D1F4C}" type="sibTrans" cxnId="{D98D9804-9D0D-4423-9E55-93C478911C3D}">
      <dgm:prSet/>
      <dgm:spPr/>
      <dgm:t>
        <a:bodyPr/>
        <a:lstStyle/>
        <a:p>
          <a:endParaRPr lang="en-US"/>
        </a:p>
      </dgm:t>
    </dgm:pt>
    <dgm:pt modelId="{4FED8083-A5EE-4D63-8D79-5E95C0E79812}" type="pres">
      <dgm:prSet presAssocID="{4721960A-8AAE-4003-8650-4059F96CE622}" presName="root" presStyleCnt="0">
        <dgm:presLayoutVars>
          <dgm:dir/>
          <dgm:resizeHandles val="exact"/>
        </dgm:presLayoutVars>
      </dgm:prSet>
      <dgm:spPr/>
    </dgm:pt>
    <dgm:pt modelId="{FADF337E-C239-4546-A482-5780C1A55236}" type="pres">
      <dgm:prSet presAssocID="{EC84D025-3E20-4BC6-B542-1532BE087496}" presName="compNode" presStyleCnt="0"/>
      <dgm:spPr/>
    </dgm:pt>
    <dgm:pt modelId="{7FFB5E0D-9771-47C5-8C22-736CEB89E56A}" type="pres">
      <dgm:prSet presAssocID="{EC84D025-3E20-4BC6-B542-1532BE08749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40E60EA-58D1-4EDD-AE3B-154EADD5CEAC}" type="pres">
      <dgm:prSet presAssocID="{EC84D025-3E20-4BC6-B542-1532BE0874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14D4D5F-26E2-4595-82A9-CA16B7835CF2}" type="pres">
      <dgm:prSet presAssocID="{EC84D025-3E20-4BC6-B542-1532BE087496}" presName="spaceRect" presStyleCnt="0"/>
      <dgm:spPr/>
    </dgm:pt>
    <dgm:pt modelId="{579B9F41-1DE3-42F2-9FEA-C2BA763D9822}" type="pres">
      <dgm:prSet presAssocID="{EC84D025-3E20-4BC6-B542-1532BE087496}" presName="textRect" presStyleLbl="revTx" presStyleIdx="0" presStyleCnt="3">
        <dgm:presLayoutVars>
          <dgm:chMax val="1"/>
          <dgm:chPref val="1"/>
        </dgm:presLayoutVars>
      </dgm:prSet>
      <dgm:spPr/>
    </dgm:pt>
    <dgm:pt modelId="{8D6E3F67-872B-4A25-A9B0-7E6B866070B5}" type="pres">
      <dgm:prSet presAssocID="{01EA0B6A-9991-4CA8-9FF1-2E9C7BD0195D}" presName="sibTrans" presStyleCnt="0"/>
      <dgm:spPr/>
    </dgm:pt>
    <dgm:pt modelId="{B37A6F5D-839C-4956-8DC9-EDA05D59FD4C}" type="pres">
      <dgm:prSet presAssocID="{795EC4AD-72A6-497D-B784-99020115A0A5}" presName="compNode" presStyleCnt="0"/>
      <dgm:spPr/>
    </dgm:pt>
    <dgm:pt modelId="{6084FC9E-DF55-4120-8D29-18E88E5FE98B}" type="pres">
      <dgm:prSet presAssocID="{795EC4AD-72A6-497D-B784-99020115A0A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0235DA-370A-49E4-ADA5-5CA4E25E2575}" type="pres">
      <dgm:prSet presAssocID="{795EC4AD-72A6-497D-B784-99020115A0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5D4C38D-C90D-4F1F-8A1E-3D6C2BD4CF47}" type="pres">
      <dgm:prSet presAssocID="{795EC4AD-72A6-497D-B784-99020115A0A5}" presName="spaceRect" presStyleCnt="0"/>
      <dgm:spPr/>
    </dgm:pt>
    <dgm:pt modelId="{CFAD983E-96A0-4811-B890-D8E1066E42BA}" type="pres">
      <dgm:prSet presAssocID="{795EC4AD-72A6-497D-B784-99020115A0A5}" presName="textRect" presStyleLbl="revTx" presStyleIdx="1" presStyleCnt="3">
        <dgm:presLayoutVars>
          <dgm:chMax val="1"/>
          <dgm:chPref val="1"/>
        </dgm:presLayoutVars>
      </dgm:prSet>
      <dgm:spPr/>
    </dgm:pt>
    <dgm:pt modelId="{2D6B9643-7A11-43E7-8F98-DA01FE109963}" type="pres">
      <dgm:prSet presAssocID="{18A1120B-B33A-47A0-A12D-4A295AA4B6D7}" presName="sibTrans" presStyleCnt="0"/>
      <dgm:spPr/>
    </dgm:pt>
    <dgm:pt modelId="{9230C57E-583A-4379-834A-B029C1C0389B}" type="pres">
      <dgm:prSet presAssocID="{C9FB27DE-A296-4074-98B4-5B283B1B32BA}" presName="compNode" presStyleCnt="0"/>
      <dgm:spPr/>
    </dgm:pt>
    <dgm:pt modelId="{F8CD1BB9-C510-4FC0-A0E9-3A83239013CA}" type="pres">
      <dgm:prSet presAssocID="{C9FB27DE-A296-4074-98B4-5B283B1B32B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D03D00-9618-4C67-9CC9-BEF8FEEC9904}" type="pres">
      <dgm:prSet presAssocID="{C9FB27DE-A296-4074-98B4-5B283B1B32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D70F16-3181-4131-B71E-B63B89639407}" type="pres">
      <dgm:prSet presAssocID="{C9FB27DE-A296-4074-98B4-5B283B1B32BA}" presName="spaceRect" presStyleCnt="0"/>
      <dgm:spPr/>
    </dgm:pt>
    <dgm:pt modelId="{305DF271-B2D8-4C0A-A0E6-F8ECCEABA7DE}" type="pres">
      <dgm:prSet presAssocID="{C9FB27DE-A296-4074-98B4-5B283B1B32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4EE401-7116-45F4-BA85-DFA9EC1F4122}" srcId="{4721960A-8AAE-4003-8650-4059F96CE622}" destId="{795EC4AD-72A6-497D-B784-99020115A0A5}" srcOrd="1" destOrd="0" parTransId="{0B492D23-5895-4E8B-B761-FD4C333FECCA}" sibTransId="{18A1120B-B33A-47A0-A12D-4A295AA4B6D7}"/>
    <dgm:cxn modelId="{D98D9804-9D0D-4423-9E55-93C478911C3D}" srcId="{4721960A-8AAE-4003-8650-4059F96CE622}" destId="{C9FB27DE-A296-4074-98B4-5B283B1B32BA}" srcOrd="2" destOrd="0" parTransId="{B686B9E0-67E2-4C8D-B1E9-62DFC4D4B4A0}" sibTransId="{1B12C996-C9BA-4E8B-B582-226BB95D1F4C}"/>
    <dgm:cxn modelId="{A73C4463-B062-429A-9DD7-2A005B5E980C}" type="presOf" srcId="{EC84D025-3E20-4BC6-B542-1532BE087496}" destId="{579B9F41-1DE3-42F2-9FEA-C2BA763D9822}" srcOrd="0" destOrd="0" presId="urn:microsoft.com/office/officeart/2018/5/layout/IconLeafLabelList"/>
    <dgm:cxn modelId="{4A41B46D-1FD5-4AE0-A124-990570FCC6C2}" type="presOf" srcId="{795EC4AD-72A6-497D-B784-99020115A0A5}" destId="{CFAD983E-96A0-4811-B890-D8E1066E42BA}" srcOrd="0" destOrd="0" presId="urn:microsoft.com/office/officeart/2018/5/layout/IconLeafLabelList"/>
    <dgm:cxn modelId="{BF329197-AC55-4E4D-867A-5F6DFA58F466}" type="presOf" srcId="{4721960A-8AAE-4003-8650-4059F96CE622}" destId="{4FED8083-A5EE-4D63-8D79-5E95C0E79812}" srcOrd="0" destOrd="0" presId="urn:microsoft.com/office/officeart/2018/5/layout/IconLeafLabelList"/>
    <dgm:cxn modelId="{3AF28ACE-E80D-43A1-A5C4-2F88A091402B}" type="presOf" srcId="{C9FB27DE-A296-4074-98B4-5B283B1B32BA}" destId="{305DF271-B2D8-4C0A-A0E6-F8ECCEABA7DE}" srcOrd="0" destOrd="0" presId="urn:microsoft.com/office/officeart/2018/5/layout/IconLeafLabelList"/>
    <dgm:cxn modelId="{E334F2F9-AE72-4829-BF7F-BA1932F4FEE0}" srcId="{4721960A-8AAE-4003-8650-4059F96CE622}" destId="{EC84D025-3E20-4BC6-B542-1532BE087496}" srcOrd="0" destOrd="0" parTransId="{23FB3DDB-3F5D-499C-B0D9-B8A69E2DD95A}" sibTransId="{01EA0B6A-9991-4CA8-9FF1-2E9C7BD0195D}"/>
    <dgm:cxn modelId="{315B9838-4077-4330-8AB1-FFD130F710AD}" type="presParOf" srcId="{4FED8083-A5EE-4D63-8D79-5E95C0E79812}" destId="{FADF337E-C239-4546-A482-5780C1A55236}" srcOrd="0" destOrd="0" presId="urn:microsoft.com/office/officeart/2018/5/layout/IconLeafLabelList"/>
    <dgm:cxn modelId="{DC585E21-80B8-4DBB-B114-62B39C87B59A}" type="presParOf" srcId="{FADF337E-C239-4546-A482-5780C1A55236}" destId="{7FFB5E0D-9771-47C5-8C22-736CEB89E56A}" srcOrd="0" destOrd="0" presId="urn:microsoft.com/office/officeart/2018/5/layout/IconLeafLabelList"/>
    <dgm:cxn modelId="{7C368AC6-FB3D-4C40-9ABB-40BE1339B386}" type="presParOf" srcId="{FADF337E-C239-4546-A482-5780C1A55236}" destId="{540E60EA-58D1-4EDD-AE3B-154EADD5CEAC}" srcOrd="1" destOrd="0" presId="urn:microsoft.com/office/officeart/2018/5/layout/IconLeafLabelList"/>
    <dgm:cxn modelId="{BDA7115C-7DC0-4316-AB3C-57EE9833C3E7}" type="presParOf" srcId="{FADF337E-C239-4546-A482-5780C1A55236}" destId="{A14D4D5F-26E2-4595-82A9-CA16B7835CF2}" srcOrd="2" destOrd="0" presId="urn:microsoft.com/office/officeart/2018/5/layout/IconLeafLabelList"/>
    <dgm:cxn modelId="{491AC3A2-3035-43B3-B8AA-6EF971881CDD}" type="presParOf" srcId="{FADF337E-C239-4546-A482-5780C1A55236}" destId="{579B9F41-1DE3-42F2-9FEA-C2BA763D9822}" srcOrd="3" destOrd="0" presId="urn:microsoft.com/office/officeart/2018/5/layout/IconLeafLabelList"/>
    <dgm:cxn modelId="{60007687-089C-45E4-BAA1-B0DCF00FC96C}" type="presParOf" srcId="{4FED8083-A5EE-4D63-8D79-5E95C0E79812}" destId="{8D6E3F67-872B-4A25-A9B0-7E6B866070B5}" srcOrd="1" destOrd="0" presId="urn:microsoft.com/office/officeart/2018/5/layout/IconLeafLabelList"/>
    <dgm:cxn modelId="{E61CA47F-1782-4579-AACB-C35FCB037692}" type="presParOf" srcId="{4FED8083-A5EE-4D63-8D79-5E95C0E79812}" destId="{B37A6F5D-839C-4956-8DC9-EDA05D59FD4C}" srcOrd="2" destOrd="0" presId="urn:microsoft.com/office/officeart/2018/5/layout/IconLeafLabelList"/>
    <dgm:cxn modelId="{C2821796-0B32-4BED-9361-6626F6BE56CF}" type="presParOf" srcId="{B37A6F5D-839C-4956-8DC9-EDA05D59FD4C}" destId="{6084FC9E-DF55-4120-8D29-18E88E5FE98B}" srcOrd="0" destOrd="0" presId="urn:microsoft.com/office/officeart/2018/5/layout/IconLeafLabelList"/>
    <dgm:cxn modelId="{BB70A8CB-991E-4F10-8AB9-DF9C72872E4A}" type="presParOf" srcId="{B37A6F5D-839C-4956-8DC9-EDA05D59FD4C}" destId="{870235DA-370A-49E4-ADA5-5CA4E25E2575}" srcOrd="1" destOrd="0" presId="urn:microsoft.com/office/officeart/2018/5/layout/IconLeafLabelList"/>
    <dgm:cxn modelId="{2318E9AF-50BD-4D12-9421-14D98277581D}" type="presParOf" srcId="{B37A6F5D-839C-4956-8DC9-EDA05D59FD4C}" destId="{55D4C38D-C90D-4F1F-8A1E-3D6C2BD4CF47}" srcOrd="2" destOrd="0" presId="urn:microsoft.com/office/officeart/2018/5/layout/IconLeafLabelList"/>
    <dgm:cxn modelId="{143FC884-5C8B-4D42-9547-51EC9BA0EF7F}" type="presParOf" srcId="{B37A6F5D-839C-4956-8DC9-EDA05D59FD4C}" destId="{CFAD983E-96A0-4811-B890-D8E1066E42BA}" srcOrd="3" destOrd="0" presId="urn:microsoft.com/office/officeart/2018/5/layout/IconLeafLabelList"/>
    <dgm:cxn modelId="{DEC49D3A-4766-48D2-9329-2E4BE85F0860}" type="presParOf" srcId="{4FED8083-A5EE-4D63-8D79-5E95C0E79812}" destId="{2D6B9643-7A11-43E7-8F98-DA01FE109963}" srcOrd="3" destOrd="0" presId="urn:microsoft.com/office/officeart/2018/5/layout/IconLeafLabelList"/>
    <dgm:cxn modelId="{309317E9-A85E-4982-917E-93FB2686B908}" type="presParOf" srcId="{4FED8083-A5EE-4D63-8D79-5E95C0E79812}" destId="{9230C57E-583A-4379-834A-B029C1C0389B}" srcOrd="4" destOrd="0" presId="urn:microsoft.com/office/officeart/2018/5/layout/IconLeafLabelList"/>
    <dgm:cxn modelId="{117F7693-DC3B-4F36-89C6-5D0FC6ED8911}" type="presParOf" srcId="{9230C57E-583A-4379-834A-B029C1C0389B}" destId="{F8CD1BB9-C510-4FC0-A0E9-3A83239013CA}" srcOrd="0" destOrd="0" presId="urn:microsoft.com/office/officeart/2018/5/layout/IconLeafLabelList"/>
    <dgm:cxn modelId="{317BDD04-0D2E-43A2-BA4A-CC1B87FEB0F3}" type="presParOf" srcId="{9230C57E-583A-4379-834A-B029C1C0389B}" destId="{2ED03D00-9618-4C67-9CC9-BEF8FEEC9904}" srcOrd="1" destOrd="0" presId="urn:microsoft.com/office/officeart/2018/5/layout/IconLeafLabelList"/>
    <dgm:cxn modelId="{E4A91E6B-4F4B-4AF6-B45D-079DC6F9EA78}" type="presParOf" srcId="{9230C57E-583A-4379-834A-B029C1C0389B}" destId="{1ED70F16-3181-4131-B71E-B63B89639407}" srcOrd="2" destOrd="0" presId="urn:microsoft.com/office/officeart/2018/5/layout/IconLeafLabelList"/>
    <dgm:cxn modelId="{E9F94D8F-10C1-4F2B-BEE7-230CCF466D62}" type="presParOf" srcId="{9230C57E-583A-4379-834A-B029C1C0389B}" destId="{305DF271-B2D8-4C0A-A0E6-F8ECCEABA7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EA38B-260F-429A-8917-D676FDDBA5AA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9CB9A-1C15-446C-B0BE-3ABA53856B9B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C482-68F5-475B-95BC-48926407C861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Excel – Data cleaning, EDA, USD conversion</a:t>
          </a:r>
        </a:p>
      </dsp:txBody>
      <dsp:txXfrm>
        <a:off x="1357965" y="2319"/>
        <a:ext cx="3325983" cy="1175727"/>
      </dsp:txXfrm>
    </dsp:sp>
    <dsp:sp modelId="{A00CA76A-FEE2-4948-82B2-F6E367C6EE1F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6A134-1F1C-4AB4-8704-512165C78800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57125-BAE5-476E-BEBB-73109A6BFB2B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SQL – Queries for KPIs</a:t>
          </a:r>
        </a:p>
      </dsp:txBody>
      <dsp:txXfrm>
        <a:off x="1357965" y="1471979"/>
        <a:ext cx="3325983" cy="1175727"/>
      </dsp:txXfrm>
    </dsp:sp>
    <dsp:sp modelId="{219EB561-E95E-4E1F-B2E8-A3B74C1F4DF8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A593C-503E-4191-A62D-86D6D3EC72A3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D9414-3DD7-4346-B11F-2E9474B92F63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Power BI – Data modelling, Interactive dashboard with filters</a:t>
          </a:r>
        </a:p>
      </dsp:txBody>
      <dsp:txXfrm>
        <a:off x="1357965" y="2941639"/>
        <a:ext cx="3325983" cy="1175727"/>
      </dsp:txXfrm>
    </dsp:sp>
    <dsp:sp modelId="{D8AEB8CE-C929-405D-BD13-73FC32FBD970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940EC-E9B7-4A4C-B29C-6499A1874C9D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2D93-11AE-48B8-AD50-8A9FBF154987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Tableau – Advanced visualizations, time trend analysis</a:t>
          </a:r>
        </a:p>
      </dsp:txBody>
      <dsp:txXfrm>
        <a:off x="1357965" y="4411299"/>
        <a:ext cx="3325983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DA766-F2A0-4BB6-BB27-3477A79BE02E}">
      <dsp:nvSpPr>
        <dsp:cNvPr id="0" name=""/>
        <dsp:cNvSpPr/>
      </dsp:nvSpPr>
      <dsp:spPr>
        <a:xfrm>
          <a:off x="0" y="1806"/>
          <a:ext cx="7886700" cy="9155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E0D3B-19AE-45F3-BE2A-50D128DEA913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3C55D-2D5B-4862-9DC7-B607830CA4C8}">
      <dsp:nvSpPr>
        <dsp:cNvPr id="0" name=""/>
        <dsp:cNvSpPr/>
      </dsp:nvSpPr>
      <dsp:spPr>
        <a:xfrm>
          <a:off x="1057476" y="1806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Converted Epoch Time to Natural Time.</a:t>
          </a:r>
        </a:p>
      </dsp:txBody>
      <dsp:txXfrm>
        <a:off x="1057476" y="1806"/>
        <a:ext cx="6829223" cy="915564"/>
      </dsp:txXfrm>
    </dsp:sp>
    <dsp:sp modelId="{AA9A62CB-4BEA-4B61-82F8-1B9E583C0830}">
      <dsp:nvSpPr>
        <dsp:cNvPr id="0" name=""/>
        <dsp:cNvSpPr/>
      </dsp:nvSpPr>
      <dsp:spPr>
        <a:xfrm>
          <a:off x="0" y="1146262"/>
          <a:ext cx="7886700" cy="91556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17577-7FBF-4EE0-8C36-33970D265256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915D-83ED-4CE1-B66E-94F6D197A5D2}">
      <dsp:nvSpPr>
        <dsp:cNvPr id="0" name=""/>
        <dsp:cNvSpPr/>
      </dsp:nvSpPr>
      <dsp:spPr>
        <a:xfrm>
          <a:off x="1057476" y="1146262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Created Calendar Table: Year, Month, Quarter, Financial Month &amp; Quarter</a:t>
          </a:r>
        </a:p>
      </dsp:txBody>
      <dsp:txXfrm>
        <a:off x="1057476" y="1146262"/>
        <a:ext cx="6829223" cy="915564"/>
      </dsp:txXfrm>
    </dsp:sp>
    <dsp:sp modelId="{9B83E863-1C71-4612-95E9-973AB6762EF8}">
      <dsp:nvSpPr>
        <dsp:cNvPr id="0" name=""/>
        <dsp:cNvSpPr/>
      </dsp:nvSpPr>
      <dsp:spPr>
        <a:xfrm>
          <a:off x="0" y="2290717"/>
          <a:ext cx="7886700" cy="91556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80943-B9E5-49FF-AC1C-2A24A8FE18EE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3BD1F-1D58-4F7E-BF9D-DBD96BB7B769}">
      <dsp:nvSpPr>
        <dsp:cNvPr id="0" name=""/>
        <dsp:cNvSpPr/>
      </dsp:nvSpPr>
      <dsp:spPr>
        <a:xfrm>
          <a:off x="1057476" y="2290717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Standardized currencies using static USD conversion rate</a:t>
          </a:r>
        </a:p>
      </dsp:txBody>
      <dsp:txXfrm>
        <a:off x="1057476" y="2290717"/>
        <a:ext cx="6829223" cy="915564"/>
      </dsp:txXfrm>
    </dsp:sp>
    <dsp:sp modelId="{0B7D254C-36EF-46BE-961F-9A0B8C0C1345}">
      <dsp:nvSpPr>
        <dsp:cNvPr id="0" name=""/>
        <dsp:cNvSpPr/>
      </dsp:nvSpPr>
      <dsp:spPr>
        <a:xfrm>
          <a:off x="0" y="3435173"/>
          <a:ext cx="7886700" cy="91556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0FECE-A1B9-4246-AB1B-2F6335738D82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8829D-F7CA-4D2D-9900-6AA3A3035DDC}">
      <dsp:nvSpPr>
        <dsp:cNvPr id="0" name=""/>
        <dsp:cNvSpPr/>
      </dsp:nvSpPr>
      <dsp:spPr>
        <a:xfrm>
          <a:off x="1057476" y="3435173"/>
          <a:ext cx="68292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Built data model from multiple Excel sources</a:t>
          </a:r>
        </a:p>
      </dsp:txBody>
      <dsp:txXfrm>
        <a:off x="1057476" y="3435173"/>
        <a:ext cx="6829223" cy="915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3F11D-6422-F54B-9624-3E163D4B0B2C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FD01D-9D28-A34E-9A5A-C21847221236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Total Projects by Outcome</a:t>
          </a:r>
        </a:p>
      </dsp:txBody>
      <dsp:txXfrm>
        <a:off x="0" y="2703"/>
        <a:ext cx="5175384" cy="1843578"/>
      </dsp:txXfrm>
    </dsp:sp>
    <dsp:sp modelId="{88B85771-22BB-FD45-952A-9AED5F82ED10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68906-A08B-CA41-83F1-B8E7B3697F31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Projects by Category &amp; Location</a:t>
          </a:r>
        </a:p>
      </dsp:txBody>
      <dsp:txXfrm>
        <a:off x="0" y="1846281"/>
        <a:ext cx="5175384" cy="1843578"/>
      </dsp:txXfrm>
    </dsp:sp>
    <dsp:sp modelId="{3440194A-1F3C-4840-9F11-BF2D86235B76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9559B-377D-0E47-9608-61E565AC5010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Project Launch Trends by Year, Quarter, Month</a:t>
          </a:r>
        </a:p>
      </dsp:txBody>
      <dsp:txXfrm>
        <a:off x="0" y="3689859"/>
        <a:ext cx="5175384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DE12E-62DF-4E8E-A533-705F06882C77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10C2B-52E3-4856-90CA-FC69EB603109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Total Amount Raised</a:t>
          </a:r>
        </a:p>
      </dsp:txBody>
      <dsp:txXfrm>
        <a:off x="291148" y="2456435"/>
        <a:ext cx="2180418" cy="720000"/>
      </dsp:txXfrm>
    </dsp:sp>
    <dsp:sp modelId="{474AF94A-37A0-4F47-973B-C54F671362F0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EFCA7-AC3D-47D1-B977-76AF227554FC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Total Backers</a:t>
          </a:r>
        </a:p>
      </dsp:txBody>
      <dsp:txXfrm>
        <a:off x="2853140" y="2456435"/>
        <a:ext cx="2180418" cy="720000"/>
      </dsp:txXfrm>
    </dsp:sp>
    <dsp:sp modelId="{B93D57FE-E55E-41CD-B15E-1A7F18ECF999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0D388-BC55-41F2-86D0-F9006D602069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Average Duration (in Days) for successful campaigns</a:t>
          </a:r>
        </a:p>
      </dsp:txBody>
      <dsp:txXfrm>
        <a:off x="5415132" y="2456435"/>
        <a:ext cx="218041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BFEF8-0744-4F4B-A0B0-7ADBFADFA6E9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ECC72-711A-47F6-98B3-5B17BF646C3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B4B94-B26F-4821-B3D1-23C1879BAE88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Most projects failed due to low backer count or goal setting issues</a:t>
          </a:r>
        </a:p>
      </dsp:txBody>
      <dsp:txXfrm>
        <a:off x="80381" y="2738169"/>
        <a:ext cx="2306250" cy="720000"/>
      </dsp:txXfrm>
    </dsp:sp>
    <dsp:sp modelId="{3B39772A-55E7-4328-863D-181A5A575262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7EC19-8B33-405A-AC25-1F14F17A43C7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63CF-1587-44B0-A019-5CFA32898CA7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Hong Kong &amp; Japan had highest average backers/</a:t>
          </a:r>
          <a:r>
            <a:rPr lang="en-GB" sz="1500" kern="1200" dirty="0"/>
            <a:t>t.</a:t>
          </a:r>
          <a:endParaRPr lang="en-US" sz="1500" kern="1200" dirty="0"/>
        </a:p>
      </dsp:txBody>
      <dsp:txXfrm>
        <a:off x="2790224" y="2738169"/>
        <a:ext cx="2306250" cy="720000"/>
      </dsp:txXfrm>
    </dsp:sp>
    <dsp:sp modelId="{8B73BB46-AF6F-453D-967F-3A39C71F1D9F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64224-53E9-4E62-853B-83C386D3EC91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52A5-CB64-4124-A92B-97F5FDDA332E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Overall success rate: 38.35%, failure rate: 51.45%</a:t>
          </a:r>
        </a:p>
      </dsp:txBody>
      <dsp:txXfrm>
        <a:off x="5500068" y="2738169"/>
        <a:ext cx="23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B854F-0DF1-412D-9DCA-D2E5829BA6C1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1F46E-DCC1-41C1-A23B-AFF2D82F78F6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D197A-965F-43D7-8B62-5FEE1AD403ED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Cleaning Epoch time and missing values</a:t>
          </a:r>
        </a:p>
      </dsp:txBody>
      <dsp:txXfrm>
        <a:off x="80381" y="2738169"/>
        <a:ext cx="2306250" cy="720000"/>
      </dsp:txXfrm>
    </dsp:sp>
    <dsp:sp modelId="{614047D2-193E-4E86-B7AE-BFFBA7FA13C8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7EC4F-82F5-4892-9DB6-E26B0B9030F3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964BE-6159-4A03-8DDA-3BEBCC52EBB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Aligning data across tools</a:t>
          </a:r>
        </a:p>
      </dsp:txBody>
      <dsp:txXfrm>
        <a:off x="2790224" y="2738169"/>
        <a:ext cx="2306250" cy="720000"/>
      </dsp:txXfrm>
    </dsp:sp>
    <dsp:sp modelId="{F8D3C8E5-933B-4543-BA21-C772FFFDF5C7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C9509-4B10-4C12-BC5D-2B7D04D51ABC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A921A-D410-4C39-8C85-9E0EA2DDA71F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Creating accurate time-based and financial calendar fields</a:t>
          </a:r>
        </a:p>
      </dsp:txBody>
      <dsp:txXfrm>
        <a:off x="5500068" y="2738169"/>
        <a:ext cx="23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B5E0D-9771-47C5-8C22-736CEB89E56A}">
      <dsp:nvSpPr>
        <dsp:cNvPr id="0" name=""/>
        <dsp:cNvSpPr/>
      </dsp:nvSpPr>
      <dsp:spPr>
        <a:xfrm>
          <a:off x="530099" y="89377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E60EA-58D1-4EDD-AE3B-154EADD5CEAC}">
      <dsp:nvSpPr>
        <dsp:cNvPr id="0" name=""/>
        <dsp:cNvSpPr/>
      </dsp:nvSpPr>
      <dsp:spPr>
        <a:xfrm>
          <a:off x="829912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B9F41-1DE3-42F2-9FEA-C2BA763D9822}">
      <dsp:nvSpPr>
        <dsp:cNvPr id="0" name=""/>
        <dsp:cNvSpPr/>
      </dsp:nvSpPr>
      <dsp:spPr>
        <a:xfrm>
          <a:off x="80381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Gained practical hands-on experience in BI tool</a:t>
          </a:r>
          <a:r>
            <a:rPr lang="en-GB" sz="1200" kern="1200"/>
            <a:t>s</a:t>
          </a:r>
          <a:endParaRPr lang="en-US" sz="1200" kern="1200"/>
        </a:p>
      </dsp:txBody>
      <dsp:txXfrm>
        <a:off x="80381" y="2738772"/>
        <a:ext cx="2306250" cy="720000"/>
      </dsp:txXfrm>
    </dsp:sp>
    <dsp:sp modelId="{6084FC9E-DF55-4120-8D29-18E88E5FE98B}">
      <dsp:nvSpPr>
        <dsp:cNvPr id="0" name=""/>
        <dsp:cNvSpPr/>
      </dsp:nvSpPr>
      <dsp:spPr>
        <a:xfrm>
          <a:off x="3239943" y="89377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235DA-370A-49E4-ADA5-5CA4E25E2575}">
      <dsp:nvSpPr>
        <dsp:cNvPr id="0" name=""/>
        <dsp:cNvSpPr/>
      </dsp:nvSpPr>
      <dsp:spPr>
        <a:xfrm>
          <a:off x="3539756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D983E-96A0-4811-B890-D8E1066E42BA}">
      <dsp:nvSpPr>
        <dsp:cNvPr id="0" name=""/>
        <dsp:cNvSpPr/>
      </dsp:nvSpPr>
      <dsp:spPr>
        <a:xfrm>
          <a:off x="2790224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Understood end-to-end project lifecycle: raw data to business insight</a:t>
          </a:r>
        </a:p>
      </dsp:txBody>
      <dsp:txXfrm>
        <a:off x="2790224" y="2738772"/>
        <a:ext cx="2306250" cy="720000"/>
      </dsp:txXfrm>
    </dsp:sp>
    <dsp:sp modelId="{F8CD1BB9-C510-4FC0-A0E9-3A83239013CA}">
      <dsp:nvSpPr>
        <dsp:cNvPr id="0" name=""/>
        <dsp:cNvSpPr/>
      </dsp:nvSpPr>
      <dsp:spPr>
        <a:xfrm>
          <a:off x="5949787" y="89377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03D00-9618-4C67-9CC9-BEF8FEEC9904}">
      <dsp:nvSpPr>
        <dsp:cNvPr id="0" name=""/>
        <dsp:cNvSpPr/>
      </dsp:nvSpPr>
      <dsp:spPr>
        <a:xfrm>
          <a:off x="6249600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DF271-B2D8-4C0A-A0E6-F8ECCEABA7DE}">
      <dsp:nvSpPr>
        <dsp:cNvPr id="0" name=""/>
        <dsp:cNvSpPr/>
      </dsp:nvSpPr>
      <dsp:spPr>
        <a:xfrm>
          <a:off x="5500068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Built a portfolio-ready project demonstrating technical and analytical skills</a:t>
          </a:r>
        </a:p>
      </dsp:txBody>
      <dsp:txXfrm>
        <a:off x="5500068" y="2738772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2BB3-10AF-9842-B4A4-66623335BB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F5D3-E53E-2E48-868B-6906096E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F5D3-E53E-2E48-868B-6906096E66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F5D3-E53E-2E48-868B-6906096E66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5F5D3-E53E-2E48-868B-6906096E66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56" y="1380564"/>
            <a:ext cx="3421026" cy="23462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Crowdfunding Analytics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456" y="4061345"/>
            <a:ext cx="3421026" cy="1416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 sz="1800"/>
            </a:pPr>
            <a:br>
              <a:rPr lang="en-US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Tools Used: Excel · SQL · Power BI · Tableau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92D7DC5-109D-2627-1DF0-D03C6C52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E4DCD14-5B26-F8DD-CB36-4564AC238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36251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&amp; Takeaways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7CFC8C9-CCC0-6735-D13B-E2968B71D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10070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9" name="Graphic 26" descr="Help">
            <a:extLst>
              <a:ext uri="{FF2B5EF4-FFF2-40B4-BE49-F238E27FC236}">
                <a16:creationId xmlns:a16="http://schemas.microsoft.com/office/drawing/2014/main" id="{0CBC8208-FE8E-1F8A-F2C3-3FCF4677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7930" y="2421682"/>
            <a:ext cx="373318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solidFill>
                  <a:schemeClr val="tx2"/>
                </a:solidFill>
              </a:rPr>
              <a:t>Any questions?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504" y="2421682"/>
            <a:ext cx="3733183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600" dirty="0">
                <a:solidFill>
                  <a:schemeClr val="tx2"/>
                </a:solidFill>
              </a:rPr>
              <a:t>To analyze global crowdfunding trends using data from Kickstarter to derive actionable insights on project performance, success rates, and funding patterns using Excel, SQL, Tableau, and Power BI.</a:t>
            </a:r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61" name="Freeform: Shape 4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4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4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Graphic 37" descr="Piggy Bank">
            <a:extLst>
              <a:ext uri="{FF2B5EF4-FFF2-40B4-BE49-F238E27FC236}">
                <a16:creationId xmlns:a16="http://schemas.microsoft.com/office/drawing/2014/main" id="{C1F63180-1398-FE0B-7CA3-0B6C9A24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&amp; Tech Stack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05E2380E-3D9C-C689-2BEB-7BA395371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23681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graphicFrame>
        <p:nvGraphicFramePr>
          <p:cNvPr id="31" name="TextBox 2">
            <a:extLst>
              <a:ext uri="{FF2B5EF4-FFF2-40B4-BE49-F238E27FC236}">
                <a16:creationId xmlns:a16="http://schemas.microsoft.com/office/drawing/2014/main" id="{AB17970C-421A-4EA4-05A5-CD2599DC4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865336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KPIs (Projects Overview)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B9DBDACC-5F14-0906-93BC-0CD3399FC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97265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Successful Projects Analysis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56A239F-5F12-7E56-7291-9741D45AE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8583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Dashboards Preview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2391" y="5633765"/>
            <a:ext cx="2556416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 BI dashboard</a:t>
            </a:r>
          </a:p>
        </p:txBody>
      </p:sp>
      <p:pic>
        <p:nvPicPr>
          <p:cNvPr id="5" name="Picture 4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CCADBF3B-5C02-7721-AFD8-E052A0A6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8" y="228730"/>
            <a:ext cx="8674915" cy="4749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4493-17B3-0C06-1DF4-62BEE8BD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94" y="904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dirty="0"/>
              <a:t>Tableau Dashboard</a:t>
            </a:r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62E2FE8F-507E-71C3-409E-60650214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5439"/>
          <a:stretch>
            <a:fillRect/>
          </a:stretch>
        </p:blipFill>
        <p:spPr>
          <a:xfrm>
            <a:off x="0" y="730568"/>
            <a:ext cx="9107104" cy="6127431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0357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Insights &amp; Learnings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B5B6985-3B3E-7C51-1FE5-AABE38D2D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530921"/>
              </p:ext>
            </p:extLst>
          </p:nvPr>
        </p:nvGraphicFramePr>
        <p:xfrm>
          <a:off x="628650" y="192432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22565</TotalTime>
  <Words>267</Words>
  <Application>Microsoft Macintosh PowerPoint</Application>
  <PresentationFormat>On-screen Show (4:3)</PresentationFormat>
  <Paragraphs>44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Crowdfunding Analytics Project</vt:lpstr>
      <vt:lpstr>Project Objective</vt:lpstr>
      <vt:lpstr>Tools &amp; Tech Stack</vt:lpstr>
      <vt:lpstr>Data Preparation</vt:lpstr>
      <vt:lpstr>Key KPIs (Projects Overview)</vt:lpstr>
      <vt:lpstr>Successful Projects Analysis</vt:lpstr>
      <vt:lpstr>Dashboards Preview</vt:lpstr>
      <vt:lpstr>Tableau Dashboard</vt:lpstr>
      <vt:lpstr>Key Insights &amp; Learnings</vt:lpstr>
      <vt:lpstr>Challenges Faced</vt:lpstr>
      <vt:lpstr>Conclusion &amp; Takeaways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 Analytics Project</dc:title>
  <dc:subject/>
  <dc:creator/>
  <cp:keywords/>
  <dc:description>generated using python-pptx</dc:description>
  <cp:lastModifiedBy>Zara Azmi</cp:lastModifiedBy>
  <cp:revision>5</cp:revision>
  <dcterms:created xsi:type="dcterms:W3CDTF">2013-01-27T09:14:16Z</dcterms:created>
  <dcterms:modified xsi:type="dcterms:W3CDTF">2025-06-30T15:43:07Z</dcterms:modified>
  <cp:category/>
</cp:coreProperties>
</file>