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9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1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21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690E5-18BB-4AD5-A2E3-706C51B398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40F8-97F5-4E7B-8000-A4BBFFA8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91" y="3936867"/>
            <a:ext cx="3819609" cy="28647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81" y="3936866"/>
            <a:ext cx="3819610" cy="2864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8" t="18927" r="26239" b="4549"/>
          <a:stretch/>
        </p:blipFill>
        <p:spPr>
          <a:xfrm>
            <a:off x="220151" y="3936865"/>
            <a:ext cx="4332630" cy="3741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4" y="-156967"/>
            <a:ext cx="5458443" cy="4093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t="5092" r="8868" b="6834"/>
          <a:stretch/>
        </p:blipFill>
        <p:spPr>
          <a:xfrm>
            <a:off x="5217288" y="35982"/>
            <a:ext cx="6790155" cy="37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2024-05-09T03:49:26Z</dcterms:created>
  <dcterms:modified xsi:type="dcterms:W3CDTF">2024-05-09T03:50:23Z</dcterms:modified>
</cp:coreProperties>
</file>