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2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27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9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9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6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41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A330D-52F3-44B4-821F-F22828AE9B15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660E5-96AD-4EB4-B80E-E71A9A2D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8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7" t="4409" r="11826" b="10745"/>
          <a:stretch/>
        </p:blipFill>
        <p:spPr>
          <a:xfrm>
            <a:off x="160636" y="1130674"/>
            <a:ext cx="2957384" cy="2520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20" t="7186" r="8199"/>
          <a:stretch/>
        </p:blipFill>
        <p:spPr>
          <a:xfrm>
            <a:off x="5865341" y="568411"/>
            <a:ext cx="6219564" cy="318617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1"/>
            <a:ext cx="12192000" cy="667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pc="300" smtClean="0"/>
              <a:t>PREDICTIVE MODEL RESULTS</a:t>
            </a:r>
            <a:endParaRPr lang="en-US" spc="300"/>
          </a:p>
        </p:txBody>
      </p:sp>
      <p:sp>
        <p:nvSpPr>
          <p:cNvPr id="7" name="TextBox 6"/>
          <p:cNvSpPr txBox="1"/>
          <p:nvPr/>
        </p:nvSpPr>
        <p:spPr>
          <a:xfrm>
            <a:off x="3198339" y="1914009"/>
            <a:ext cx="254755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Imbalanced </a:t>
            </a: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Data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50,000 Bookings in total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42,522 Incomplete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accent1">
                    <a:lumMod val="50000"/>
                  </a:schemeClr>
                </a:solidFill>
              </a:rPr>
              <a:t>7,7478 Successful Bookings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636" y="3841097"/>
            <a:ext cx="55852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mtClean="0"/>
              <a:t>Data set was trained with Random Forest Classifier Model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0636" y="4331734"/>
            <a:ext cx="117801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Accuracy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85%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636" y="5093552"/>
            <a:ext cx="117801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AUC-ROC</a:t>
            </a:r>
          </a:p>
          <a:p>
            <a:r>
              <a:rPr lang="en-US" smtClean="0">
                <a:solidFill>
                  <a:schemeClr val="bg1"/>
                </a:solidFill>
              </a:rPr>
              <a:t>Score 52%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636" y="5855370"/>
            <a:ext cx="117801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Recall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Value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07522" y="4437265"/>
            <a:ext cx="378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Model accuracy in predicting Complete and incomplete Bookings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7522" y="5278217"/>
            <a:ext cx="3781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Model is heavily biased towards the majority class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7522" y="5947702"/>
            <a:ext cx="378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99% chance of predicting True Inomplete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6% Chance of predicting True Successful Bookings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33735" y="4394707"/>
            <a:ext cx="1178011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Precision</a:t>
            </a:r>
          </a:p>
          <a:p>
            <a:pPr algn="ctr"/>
            <a:r>
              <a:rPr lang="en-US" smtClean="0">
                <a:solidFill>
                  <a:schemeClr val="bg1"/>
                </a:solidFill>
              </a:rPr>
              <a:t>48%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3097" y="5947702"/>
            <a:ext cx="497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mtClean="0">
                <a:solidFill>
                  <a:schemeClr val="accent1">
                    <a:lumMod val="50000"/>
                  </a:schemeClr>
                </a:solidFill>
              </a:rPr>
              <a:t>Our concern is with not predeicting complete bookings accurately.</a:t>
            </a:r>
          </a:p>
          <a:p>
            <a:pPr algn="ctr"/>
            <a:r>
              <a:rPr lang="en-US" sz="1400" smtClean="0">
                <a:solidFill>
                  <a:schemeClr val="accent1">
                    <a:lumMod val="50000"/>
                  </a:schemeClr>
                </a:solidFill>
              </a:rPr>
              <a:t>More measures should be done to balance the data.</a:t>
            </a:r>
            <a:endParaRPr lang="en-US" sz="14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96183" y="4461194"/>
            <a:ext cx="3781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>
                <a:solidFill>
                  <a:schemeClr val="accent1">
                    <a:lumMod val="50000"/>
                  </a:schemeClr>
                </a:solidFill>
              </a:rPr>
              <a:t>Predicted as actual complete bookings out of all successful Bookings</a:t>
            </a:r>
            <a:endParaRPr lang="en-US" sz="120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3735" y="3841097"/>
            <a:ext cx="465849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Top features that can affect successful bookings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7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107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</cp:revision>
  <dcterms:created xsi:type="dcterms:W3CDTF">2024-06-06T02:53:14Z</dcterms:created>
  <dcterms:modified xsi:type="dcterms:W3CDTF">2024-06-06T04:03:43Z</dcterms:modified>
</cp:coreProperties>
</file>