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5191" r:id="rId1"/>
  </p:sldMasterIdLst>
  <p:notesMasterIdLst>
    <p:notesMasterId r:id="rId7"/>
  </p:notesMasterIdLst>
  <p:handoutMasterIdLst>
    <p:handoutMasterId r:id="rId8"/>
  </p:handoutMasterIdLst>
  <p:sldIdLst>
    <p:sldId id="1470" r:id="rId2"/>
    <p:sldId id="1476" r:id="rId3"/>
    <p:sldId id="1471" r:id="rId4"/>
    <p:sldId id="1516" r:id="rId5"/>
    <p:sldId id="1559" r:id="rId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C. Ramirez" initials="JCR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C5FFFF"/>
    <a:srgbClr val="00FFFF"/>
    <a:srgbClr val="FF0000"/>
    <a:srgbClr val="800080"/>
    <a:srgbClr val="FF66FF"/>
    <a:srgbClr val="00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 0445 Lecture Notes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</a:defRPr>
            </a:lvl1pPr>
          </a:lstStyle>
          <a:p>
            <a:fld id="{EE9E2495-C657-46EA-915A-3CFE746F205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</a:defRPr>
            </a:lvl1pPr>
          </a:lstStyle>
          <a:p>
            <a:fld id="{3C5987F2-5F74-4325-A817-62704A372A2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0400" y="5321300"/>
            <a:ext cx="7861300" cy="10414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22602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5413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812800" y="1765300"/>
            <a:ext cx="7645400" cy="4368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31500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2017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CS0008 – Intro to Programming using Python – Sherif Khattab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FC3F00C-0116-4998-A2DB-9F768F12C5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3331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2491"/>
            <a:ext cx="8077200" cy="304800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2017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CS0008 – Intro to Programming using Python – Sherif Khattab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F65FA9-63F9-49C8-B59D-052D69FFE6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156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4070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543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685800" y="6356350"/>
            <a:ext cx="805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4774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6" r:id="rId1"/>
    <p:sldLayoutId id="2147485197" r:id="rId2"/>
    <p:sldLayoutId id="2147485198" r:id="rId3"/>
    <p:sldLayoutId id="2147485199" r:id="rId4"/>
    <p:sldLayoutId id="2147485189" r:id="rId5"/>
    <p:sldLayoutId id="2147485190" r:id="rId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1" y="1979613"/>
            <a:ext cx="9144000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r>
              <a:rPr lang="en-GB" altLang="en-US" sz="4000" b="1" dirty="0">
                <a:solidFill>
                  <a:srgbClr val="000000"/>
                </a:solidFill>
              </a:rPr>
              <a:t>CS 0445</a:t>
            </a:r>
          </a:p>
          <a:p>
            <a:pPr algn="ctr" eaLnBrk="1"/>
            <a:r>
              <a:rPr lang="en-US" altLang="en-US" sz="4000" b="1" dirty="0">
                <a:solidFill>
                  <a:srgbClr val="000000"/>
                </a:solidFill>
              </a:rPr>
              <a:t>Data Structures</a:t>
            </a:r>
            <a:endParaRPr dirty="0">
              <a:solidFill>
                <a:schemeClr val="tx1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sz="1000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r>
              <a:rPr lang="en-GB" altLang="en-US" dirty="0">
                <a:solidFill>
                  <a:srgbClr val="000000"/>
                </a:solidFill>
              </a:rPr>
              <a:t>Fall 2017</a:t>
            </a: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eaLnBrk="1"/>
            <a:r>
              <a:rPr lang="en-GB" sz="2400" b="1" dirty="0" smtClean="0">
                <a:solidFill>
                  <a:srgbClr val="000000"/>
                </a:solidFill>
              </a:rPr>
              <a:t>Linked list</a:t>
            </a:r>
            <a:endParaRPr lang="en-GB" dirty="0">
              <a:solidFill>
                <a:schemeClr val="tx1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r>
              <a:rPr lang="en-GB" altLang="en-US" sz="3200" dirty="0">
                <a:solidFill>
                  <a:srgbClr val="000000"/>
                </a:solidFill>
              </a:rPr>
              <a:t>Sherif Khattab</a:t>
            </a:r>
          </a:p>
          <a:p>
            <a:pPr algn="ctr" eaLnBrk="1">
              <a:lnSpc>
                <a:spcPct val="92000"/>
              </a:lnSpc>
            </a:pPr>
            <a:r>
              <a:rPr lang="en-GB" altLang="en-US" sz="2400" dirty="0">
                <a:solidFill>
                  <a:srgbClr val="000000"/>
                </a:solidFill>
              </a:rPr>
              <a:t>ksm73@pitt.edu</a:t>
            </a:r>
          </a:p>
          <a:p>
            <a:pPr algn="ctr" eaLnBrk="1">
              <a:lnSpc>
                <a:spcPct val="92000"/>
              </a:lnSpc>
            </a:pPr>
            <a:r>
              <a:rPr lang="en-GB" altLang="en-US" sz="2400" dirty="0">
                <a:solidFill>
                  <a:srgbClr val="000000"/>
                </a:solidFill>
              </a:rPr>
              <a:t>6307 </a:t>
            </a:r>
            <a:r>
              <a:rPr lang="en-GB" altLang="en-US" sz="2400" dirty="0" err="1">
                <a:solidFill>
                  <a:srgbClr val="000000"/>
                </a:solidFill>
              </a:rPr>
              <a:t>Sennott</a:t>
            </a:r>
            <a:r>
              <a:rPr lang="en-GB" altLang="en-US" sz="2400" dirty="0">
                <a:solidFill>
                  <a:srgbClr val="000000"/>
                </a:solidFill>
              </a:rPr>
              <a:t> Square</a:t>
            </a: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</p:txBody>
      </p:sp>
      <p:pic>
        <p:nvPicPr>
          <p:cNvPr id="3075" name="Picture 12" descr="نتيجة بحث الصور عن ‪pitt logo‬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107950"/>
            <a:ext cx="1225550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39622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094232"/>
            <a:ext cx="8077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This week’s Lab is for credit</a:t>
            </a:r>
          </a:p>
          <a:p>
            <a:pPr lvl="1"/>
            <a:r>
              <a:rPr lang="en-US" dirty="0" smtClean="0"/>
              <a:t>For Tuesday recitation, email your solution to your 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4E01-6246-4029-983E-5E1462DCF9A3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440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ＭＳ Ｐゴシック"/>
              </a:rPr>
              <a:t/>
            </a:r>
            <a:br>
              <a:rPr lang="en-US" dirty="0">
                <a:solidFill>
                  <a:schemeClr val="tx1"/>
                </a:solidFill>
                <a:latin typeface="ＭＳ Ｐゴシック"/>
              </a:rPr>
            </a:br>
            <a:r>
              <a:rPr lang="en-US" dirty="0">
                <a:cs typeface="Arial"/>
              </a:rPr>
              <a:t>Earlier in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Tahoma"/>
                <a:cs typeface="Tahoma"/>
              </a:rPr>
              <a:t>Bag ADT</a:t>
            </a:r>
          </a:p>
          <a:p>
            <a:r>
              <a:rPr lang="en-US" dirty="0" smtClean="0">
                <a:ea typeface="Tahoma"/>
                <a:cs typeface="Tahoma"/>
              </a:rPr>
              <a:t>The Big-O notation</a:t>
            </a:r>
          </a:p>
          <a:p>
            <a:r>
              <a:rPr lang="en-US" dirty="0" smtClean="0">
                <a:ea typeface="Tahoma"/>
                <a:cs typeface="Tahoma"/>
              </a:rPr>
              <a:t>Stack ADT</a:t>
            </a:r>
          </a:p>
          <a:p>
            <a:pPr marL="457200" lvl="1" indent="0">
              <a:buNone/>
            </a:pPr>
            <a:endParaRPr lang="en-US" dirty="0"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5FA9-63F9-49C8-B59D-052D69FFE690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33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Linked list </a:t>
            </a:r>
            <a:r>
              <a:rPr lang="en-US" dirty="0" smtClean="0"/>
              <a:t>exercises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5FA9-63F9-49C8-B59D-052D69FFE690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079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128" y="1600200"/>
            <a:ext cx="8599470" cy="4525963"/>
          </a:xfrm>
        </p:spPr>
        <p:txBody>
          <a:bodyPr/>
          <a:lstStyle/>
          <a:p>
            <a:r>
              <a:rPr lang="en-US" dirty="0"/>
              <a:t>http://jhave.org/jhavepop/java/exercises.html</a:t>
            </a:r>
          </a:p>
        </p:txBody>
      </p:sp>
    </p:spTree>
    <p:extLst>
      <p:ext uri="{BB962C8B-B14F-4D97-AF65-F5344CB8AC3E}">
        <p14:creationId xmlns:p14="http://schemas.microsoft.com/office/powerpoint/2010/main" val="639910820"/>
      </p:ext>
    </p:extLst>
  </p:cSld>
  <p:clrMapOvr>
    <a:masterClrMapping/>
  </p:clrMapOvr>
</p:sld>
</file>

<file path=ppt/theme/theme1.xml><?xml version="1.0" encoding="utf-8"?>
<a:theme xmlns:a="http://schemas.openxmlformats.org/drawingml/2006/main" name="CarranoDSA Jave4E-B">
  <a:themeElements>
    <a:clrScheme name="CeranoJava2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eranoJava2e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eranoJava2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</TotalTime>
  <Words>53</Words>
  <Application>Microsoft Office PowerPoint</Application>
  <PresentationFormat>On-screen Show (4:3)</PresentationFormat>
  <Paragraphs>28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ＭＳ Ｐゴシック</vt:lpstr>
      <vt:lpstr>Arial</vt:lpstr>
      <vt:lpstr>Arial Unicode MS</vt:lpstr>
      <vt:lpstr>Tahoma</vt:lpstr>
      <vt:lpstr>Times New Roman</vt:lpstr>
      <vt:lpstr>Wingdings</vt:lpstr>
      <vt:lpstr>CarranoDSA Jave4E-B</vt:lpstr>
      <vt:lpstr>PowerPoint Presentation</vt:lpstr>
      <vt:lpstr>Administrivia</vt:lpstr>
      <vt:lpstr> Earlier in the course</vt:lpstr>
      <vt:lpstr>Today’s Topic</vt:lpstr>
      <vt:lpstr>Linked list 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Khattab, Sherif</cp:lastModifiedBy>
  <cp:revision>116</cp:revision>
  <dcterms:modified xsi:type="dcterms:W3CDTF">2017-10-15T16:53:00Z</dcterms:modified>
</cp:coreProperties>
</file>