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331" r:id="rId4"/>
    <p:sldId id="311" r:id="rId5"/>
    <p:sldId id="312" r:id="rId6"/>
    <p:sldId id="329" r:id="rId7"/>
    <p:sldId id="330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8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99A77-7BBB-4112-BC29-A669A1D91E9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4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-22225"/>
            <a:ext cx="2286000" cy="7088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-22225"/>
            <a:ext cx="6710362" cy="7088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01A43-075A-41A4-ABE3-BAD045E1BC4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1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B4E01-6246-4029-983E-5E1462DCF9A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44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0DE54-8B61-4B77-BD7E-6678D5BAEFE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1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BDE74-5EA5-4E0C-8F2F-3F9B0460202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5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638" y="1768475"/>
            <a:ext cx="4445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9487E-B8B3-4915-B2CC-88CC19D9911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7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AAAAB-0B53-4DFE-A75F-63965B09E744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7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5D732-89C7-4A40-B157-7B358E51863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73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24D05-B602-4836-832C-CD93AB6379E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39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E1761-4CCA-403E-9AD1-9A2336EAF856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1C5DB-01E7-4622-8CCE-C274C8E2A1A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F6FC5-65C7-4B4C-8F42-BD84BCD4AA6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63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9B0B2-7B23-42BD-9B9B-6907974975E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5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3925" y="193675"/>
            <a:ext cx="2271713" cy="654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3675"/>
            <a:ext cx="6664325" cy="654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A2C2D-0C53-4880-91AC-F2864DA6AF0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6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675"/>
            <a:ext cx="8980488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0FE29-52B1-4B52-A3E0-B22F21D6AE0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D550D-FFE5-47E5-9815-F181647C287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01DFE-B96D-4F1A-8BAC-50DCB05532B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2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592F4-DB53-4693-A732-5ECC996FCCC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0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726F0-586A-4858-B151-1F6238589F2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-22225"/>
            <a:ext cx="100806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43000"/>
            <a:ext cx="9040812" cy="592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659688" y="72818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42875" y="72818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3675"/>
            <a:ext cx="8980488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42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654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177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9B37A3-FF1E-494B-98C0-B0EEE0C7956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177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7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7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7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7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1979613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>
                <a:solidFill>
                  <a:srgbClr val="000000"/>
                </a:solidFill>
              </a:rPr>
              <a:t>Data Structures</a:t>
            </a:r>
            <a:endParaRPr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2400" b="1">
                <a:solidFill>
                  <a:srgbClr val="000000"/>
                </a:solidFill>
              </a:rPr>
              <a:t>Brush-up on Java - II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b="1">
                <a:solidFill>
                  <a:srgbClr val="000000"/>
                </a:solidFill>
              </a:rPr>
              <a:t>Polymorphism, generic types, interfaces, and abstract classes</a:t>
            </a: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err="1">
                <a:solidFill>
                  <a:srgbClr val="000000"/>
                </a:solidFill>
              </a:rPr>
              <a:t>Sherif</a:t>
            </a:r>
            <a:r>
              <a:rPr lang="en-GB" altLang="en-US" sz="3200">
                <a:solidFill>
                  <a:srgbClr val="000000"/>
                </a:solidFill>
              </a:rPr>
              <a:t>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>
                <a:solidFill>
                  <a:srgbClr val="000000"/>
                </a:solidFill>
              </a:rPr>
              <a:t>6307 </a:t>
            </a:r>
            <a:r>
              <a:rPr lang="en-GB" altLang="en-US" sz="2400" err="1">
                <a:solidFill>
                  <a:srgbClr val="000000"/>
                </a:solidFill>
              </a:rPr>
              <a:t>Sennott</a:t>
            </a:r>
            <a:r>
              <a:rPr lang="en-GB" altLang="en-US" sz="240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Dynamic type differs from static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Inheritance or interfaces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7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Interfaces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Can use generic types with interfaces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9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</a:t>
            </a:r>
            <a:r>
              <a:rPr lang="en-US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Deriving from multiple interfaces is allowed!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3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  <a:r>
              <a:rPr lang="en-US">
                <a:solidFill>
                  <a:schemeClr val="tx1"/>
                </a:solidFill>
              </a:rPr>
              <a:t> Classes vs. Interfaces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When to use an abstract class?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3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constants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Use an interface or a class with a private constructor?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1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Administrivia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err="1"/>
              <a:t>CourseWeb</a:t>
            </a:r>
            <a:r>
              <a:rPr lang="en-US"/>
              <a:t> site is up</a:t>
            </a:r>
          </a:p>
          <a:p>
            <a:pPr>
              <a:buChar char="•"/>
            </a:pPr>
            <a:endParaRPr lang="en-US"/>
          </a:p>
          <a:p>
            <a:pPr>
              <a:buFont typeface="Arial" pitchFamily="34" charset="0"/>
              <a:buChar char="•"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19950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1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Earlier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/>
              <a:t>Revision on creating Java classes (Appendix C in the textbook)</a:t>
            </a:r>
          </a:p>
          <a:p>
            <a:pPr>
              <a:buFont typeface="Arial" pitchFamily="34" charset="0"/>
              <a:buChar char="•"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3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19950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6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Today's topics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Constructing new classes by Inheritance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Polymorphism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Generic Types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Java interfaces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2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Dynamic type differs from static type</a:t>
            </a:r>
          </a:p>
          <a:p>
            <a:pPr marL="457200">
              <a:buChar char="•"/>
            </a:pPr>
            <a:r>
              <a:rPr lang="en-US">
                <a:solidFill>
                  <a:schemeClr val="tx1"/>
                </a:solidFill>
              </a:rPr>
              <a:t>Student s = new </a:t>
            </a:r>
            <a:r>
              <a:rPr lang="en-US" err="1">
                <a:solidFill>
                  <a:schemeClr val="tx1"/>
                </a:solidFill>
              </a:rPr>
              <a:t>CollegeStudent</a:t>
            </a:r>
            <a:r>
              <a:rPr lang="en-US">
                <a:solidFill>
                  <a:schemeClr val="tx1"/>
                </a:solidFill>
              </a:rPr>
              <a:t>();</a:t>
            </a:r>
          </a:p>
          <a:p>
            <a:pPr marL="457200" indent="-457200">
              <a:buFont typeface="Arial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1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Types</a:t>
            </a:r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Can accept data of varying types</a:t>
            </a:r>
          </a:p>
          <a:p>
            <a:pPr marL="457200">
              <a:buChar char="•"/>
            </a:pPr>
            <a:r>
              <a:rPr lang="en-US">
                <a:solidFill>
                  <a:schemeClr val="tx1"/>
                </a:solidFill>
              </a:rPr>
              <a:t>Let's write a generic class for computing the smaller of two numbers</a:t>
            </a:r>
          </a:p>
          <a:p>
            <a:pPr marL="857250" lvl="1">
              <a:buChar char="•"/>
            </a:pPr>
            <a:r>
              <a:rPr lang="en-US">
                <a:solidFill>
                  <a:schemeClr val="tx1"/>
                </a:solidFill>
              </a:rPr>
              <a:t>Using the Object class</a:t>
            </a:r>
          </a:p>
          <a:p>
            <a:pPr marL="857250" lvl="1">
              <a:buChar char="•"/>
            </a:pPr>
            <a:r>
              <a:rPr lang="en-US">
                <a:solidFill>
                  <a:schemeClr val="tx1"/>
                </a:solidFill>
              </a:rPr>
              <a:t>Using generic types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2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Abstraction: what </a:t>
            </a:r>
            <a:r>
              <a:rPr lang="en-US" i="1">
                <a:solidFill>
                  <a:schemeClr val="tx1"/>
                </a:solidFill>
              </a:rPr>
              <a:t>vs.</a:t>
            </a:r>
            <a:r>
              <a:rPr lang="en-US">
                <a:solidFill>
                  <a:schemeClr val="tx1"/>
                </a:solidFill>
              </a:rPr>
              <a:t> How</a:t>
            </a:r>
            <a:endParaRPr lang="en-US"/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Interface </a:t>
            </a:r>
            <a:r>
              <a:rPr lang="en-US" i="1">
                <a:solidFill>
                  <a:schemeClr val="tx1"/>
                </a:solidFill>
              </a:rPr>
              <a:t>vs.</a:t>
            </a:r>
            <a:r>
              <a:rPr lang="en-US">
                <a:solidFill>
                  <a:schemeClr val="tx1"/>
                </a:solidFill>
              </a:rPr>
              <a:t> Implementation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Contracts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3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Methods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Pre- and post-conditions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Responsibilities for enforcing the conditions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Overriding issues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Assertions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Ex: assert sum &gt; 0 : sum;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</a:t>
            </a:r>
            <a:r>
              <a:rPr lang="en-US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Contains public methods (cannot be static nor final) and constants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Naming convention: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-able, -</a:t>
            </a:r>
            <a:r>
              <a:rPr lang="en-US" err="1">
                <a:solidFill>
                  <a:schemeClr val="tx1"/>
                </a:solidFill>
              </a:rPr>
              <a:t>er</a:t>
            </a:r>
            <a:r>
              <a:rPr lang="en-US">
                <a:solidFill>
                  <a:schemeClr val="tx1"/>
                </a:solidFill>
              </a:rPr>
              <a:t>, -Interface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Interface implementation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Multiple interfaces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Interfaces as data types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accepts implementing classes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9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PowerPoint Presentation</vt:lpstr>
      <vt:lpstr>Administrivia</vt:lpstr>
      <vt:lpstr>Earlier</vt:lpstr>
      <vt:lpstr>Today's topics</vt:lpstr>
      <vt:lpstr>Polymorphism </vt:lpstr>
      <vt:lpstr>Generic Types </vt:lpstr>
      <vt:lpstr>Encapsulation</vt:lpstr>
      <vt:lpstr>Specifying Methods</vt:lpstr>
      <vt:lpstr>Java Interfaces</vt:lpstr>
      <vt:lpstr>Polymorphism</vt:lpstr>
      <vt:lpstr>Generic Interfaces</vt:lpstr>
      <vt:lpstr>Extending interfaces</vt:lpstr>
      <vt:lpstr>Abstract Classes vs. Interfaces</vt:lpstr>
      <vt:lpstr>Defining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2017-09-07T12:48:33Z</dcterms:modified>
</cp:coreProperties>
</file>