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 &amp;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Project by Sakiru Akinpelu</a:t>
            </a:r>
          </a:p>
          <a:p>
            <a:r>
              <a:t>Tools: Excel | Pivot Tables | Charts | Dashboard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🗂 Dataset: 8,399 sales transactions</a:t>
            </a:r>
          </a:p>
          <a:p>
            <a:r>
              <a:t>📅 Timeline: 4 years of data</a:t>
            </a:r>
          </a:p>
          <a:p>
            <a:r>
              <a:t>🔧 Tools: Excel (Pivot Tables, Slicers, Charts)</a:t>
            </a:r>
          </a:p>
          <a:p>
            <a:r>
              <a:t>🎯 Focus: Product performance, customer behavior, regional sales,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Product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Some high-selling items (e.g., Polycom ViewStation) are unprofitable — a potential issue.</a:t>
            </a:r>
          </a:p>
          <a:p>
            <a:r>
              <a:t>• Most low performers also bring losses or very marginal profits and are rarely ordered.</a:t>
            </a:r>
          </a:p>
          <a:p>
            <a:r>
              <a:t>• These insights help optimize product strategy and inventory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🛍️ Customer &amp; Regional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Corporate and Home Office customers drive the highest sales volume.</a:t>
            </a:r>
          </a:p>
          <a:p>
            <a:r>
              <a:t>• Ontario, British Columbia, and Alberta lead in regional performance.</a:t>
            </a:r>
          </a:p>
          <a:p>
            <a:r>
              <a:t>• Territories like Yukon and Nunavut show minimal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Returns &amp; Revenue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Return Rate: 10% of all orders</a:t>
            </a:r>
          </a:p>
          <a:p>
            <a:r>
              <a:t>• Revenue Lost to Returns: $1.65M (11% of sales)</a:t>
            </a:r>
          </a:p>
          <a:p>
            <a:r>
              <a:t>• Strategy: Improve product quality, customer satisfaction, and return 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Sales Rep &amp; Logistics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William &amp; Pat lead sales performance with over $5.5M in revenue.</a:t>
            </a:r>
          </a:p>
          <a:p>
            <a:r>
              <a:t>• Regular Air is the preferred shipping mode (75% of orders).</a:t>
            </a:r>
          </a:p>
          <a:p>
            <a:r>
              <a:t>• Sales rep effectiveness and shipping logistics directly impact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Key Metrics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$14.9M</a:t>
            </a:r>
          </a:p>
          <a:p>
            <a:r>
              <a:t>• Total Profit: $1.52M</a:t>
            </a:r>
          </a:p>
          <a:p>
            <a:r>
              <a:t>• Avg. Order Quantity: 25.6</a:t>
            </a:r>
          </a:p>
          <a:p>
            <a:r>
              <a:t>• Return Rate: 10%</a:t>
            </a:r>
          </a:p>
          <a:p/>
          <a:p>
            <a:r>
              <a:t>📈 This project demonstrates how data can drive smarter decisions in product, customer, and regional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