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8" r:id="rId2"/>
    <p:sldId id="311" r:id="rId3"/>
    <p:sldId id="312" r:id="rId4"/>
    <p:sldId id="318" r:id="rId5"/>
    <p:sldId id="317" r:id="rId6"/>
    <p:sldId id="319" r:id="rId7"/>
    <p:sldId id="3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 Section" id="{CC86115F-C3CB-7D42-A7E4-8B2842A24B3D}">
          <p14:sldIdLst>
            <p14:sldId id="308"/>
            <p14:sldId id="311"/>
            <p14:sldId id="312"/>
            <p14:sldId id="318"/>
            <p14:sldId id="317"/>
            <p14:sldId id="319"/>
            <p14:sldId id="335"/>
          </p14:sldIdLst>
        </p14:section>
        <p14:section name="Text and or Photo slides" id="{2FAB3A1C-0A88-7F43-BD67-C872300BBF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e Brantsma" initials="EB" lastIdx="1" clrIdx="0"/>
  <p:cmAuthor id="2" name="ELINE Brantsma" initials="E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024"/>
    <a:srgbClr val="E8422B"/>
    <a:srgbClr val="F04E37"/>
    <a:srgbClr val="FFE14F"/>
    <a:srgbClr val="AA1920"/>
    <a:srgbClr val="FBBA06"/>
    <a:srgbClr val="D41123"/>
    <a:srgbClr val="D9182D"/>
    <a:srgbClr val="FDB813"/>
    <a:srgbClr val="BB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>
        <p:guide orient="horz" pos="2591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CFE4-71A4-C542-AB00-903004DD95E4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B031B-D389-AC4C-9701-8991DA83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B031B-D389-AC4C-9701-8991DA8313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14800" cy="4026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58213" y="5854496"/>
            <a:ext cx="3633787" cy="781687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10218" y="2945421"/>
            <a:ext cx="8602357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3110218" y="3524436"/>
            <a:ext cx="8602357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could be a sub header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080984" y="0"/>
            <a:ext cx="6111016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6532470" y="6049380"/>
                </a:lnTo>
                <a:cubicBezTo>
                  <a:pt x="6529865" y="6257790"/>
                  <a:pt x="6546317" y="6456577"/>
                  <a:pt x="6543712" y="6664987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21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5616575" cy="350276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992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6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8697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226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3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27292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50821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5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17329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40858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5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70082" y="1792942"/>
            <a:ext cx="5330617" cy="4257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929640" y="1965960"/>
            <a:ext cx="4800600" cy="28498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1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87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79425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2870932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7653946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04545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870685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3" hasCustomPrompt="1"/>
          </p:nvPr>
        </p:nvSpPr>
        <p:spPr>
          <a:xfrm>
            <a:off x="5262439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768911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303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83321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2783007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66335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593012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9975113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>
          <a:xfrm>
            <a:off x="46648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31"/>
          </p:nvPr>
        </p:nvSpPr>
        <p:spPr>
          <a:xfrm>
            <a:off x="287093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32"/>
          </p:nvPr>
        </p:nvSpPr>
        <p:spPr>
          <a:xfrm>
            <a:off x="5262439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765419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4"/>
          <p:cNvSpPr>
            <a:spLocks noGrp="1"/>
          </p:cNvSpPr>
          <p:nvPr>
            <p:ph type="pic" sz="quarter" idx="33"/>
          </p:nvPr>
        </p:nvSpPr>
        <p:spPr>
          <a:xfrm>
            <a:off x="765419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>
            <a:off x="1004124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4"/>
          <p:cNvSpPr>
            <a:spLocks noGrp="1"/>
          </p:cNvSpPr>
          <p:nvPr>
            <p:ph type="pic" sz="quarter" idx="34"/>
          </p:nvPr>
        </p:nvSpPr>
        <p:spPr>
          <a:xfrm>
            <a:off x="1004124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76400" y="476250"/>
            <a:ext cx="8839200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Empty Slide</a:t>
            </a:r>
          </a:p>
        </p:txBody>
      </p:sp>
    </p:spTree>
    <p:extLst>
      <p:ext uri="{BB962C8B-B14F-4D97-AF65-F5344CB8AC3E}">
        <p14:creationId xmlns:p14="http://schemas.microsoft.com/office/powerpoint/2010/main" val="6584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1950845"/>
            <a:ext cx="10458448" cy="357881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428035" y="2312330"/>
            <a:ext cx="6284540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79425" y="2086313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434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6213205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993467" y="2306108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26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-14062" y="0"/>
            <a:ext cx="12206062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174277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7632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59703 w 12207016"/>
              <a:gd name="connsiteY4" fmla="*/ 66541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5727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9371142" y="6049380"/>
                </a:lnTo>
                <a:cubicBezTo>
                  <a:pt x="9368537" y="6257790"/>
                  <a:pt x="9365484" y="6448866"/>
                  <a:pt x="9362879" y="6657276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7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51138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792" y="4922520"/>
            <a:ext cx="3950208" cy="1935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57828" y="6034367"/>
            <a:ext cx="2834172" cy="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3" r:id="rId3"/>
    <p:sldLayoutId id="2147483651" r:id="rId4"/>
    <p:sldLayoutId id="2147483676" r:id="rId5"/>
    <p:sldLayoutId id="2147483650" r:id="rId6"/>
    <p:sldLayoutId id="2147483677" r:id="rId7"/>
    <p:sldLayoutId id="2147483678" r:id="rId8"/>
    <p:sldLayoutId id="2147483680" r:id="rId9"/>
    <p:sldLayoutId id="2147483679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84922" y="1059498"/>
            <a:ext cx="5852564" cy="16478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BB232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1880" y="4150687"/>
            <a:ext cx="3758648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68851-296A-4040-8050-2C43947F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04" y="1883405"/>
            <a:ext cx="15240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69E33-4C15-6543-A9CF-B402CCB3F4A3}"/>
              </a:ext>
            </a:extLst>
          </p:cNvPr>
          <p:cNvSpPr txBox="1"/>
          <p:nvPr/>
        </p:nvSpPr>
        <p:spPr>
          <a:xfrm>
            <a:off x="63062" y="6354979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By Athanasios Tsalkitzis &amp; Panagiotis Zisis</a:t>
            </a:r>
          </a:p>
        </p:txBody>
      </p:sp>
    </p:spTree>
    <p:extLst>
      <p:ext uri="{BB962C8B-B14F-4D97-AF65-F5344CB8AC3E}">
        <p14:creationId xmlns:p14="http://schemas.microsoft.com/office/powerpoint/2010/main" val="32762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C996-B659-4E4F-ADCD-49EC736B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is React?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08E9B-5E26-0343-BE67-7D202C4F4711}"/>
              </a:ext>
            </a:extLst>
          </p:cNvPr>
          <p:cNvSpPr txBox="1"/>
          <p:nvPr/>
        </p:nvSpPr>
        <p:spPr>
          <a:xfrm>
            <a:off x="422273" y="1536192"/>
            <a:ext cx="978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JavaScript library for building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Component-Based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Once, Write Anywhere</a:t>
            </a:r>
          </a:p>
        </p:txBody>
      </p:sp>
    </p:spTree>
    <p:extLst>
      <p:ext uri="{BB962C8B-B14F-4D97-AF65-F5344CB8AC3E}">
        <p14:creationId xmlns:p14="http://schemas.microsoft.com/office/powerpoint/2010/main" val="38444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FD4A-49D1-2F41-97A7-EF6D7B94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create-react-app?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6C0A3-EDCC-FC41-A017-BCA4BB6A2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3" y="1618488"/>
            <a:ext cx="11228940" cy="1353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It is a comfortable environment for learning React, and is the best way to start building a new single-page application in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It sets up your development environment so that you can use the latest JavaScript features, provides a nice developer experience, and optimizes your app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345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B99-79A6-B94D-AA3C-9F7D7137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JSX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7A1EED0-6C8B-0943-B0A8-9A042831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7" y="1770867"/>
            <a:ext cx="5712642" cy="39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99CC-CF65-8545-A63B-1FE10468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D2CF9-4E8F-334F-852B-D87B3BF1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59" y="1456179"/>
            <a:ext cx="4715681" cy="36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A49-BCB7-9C4A-AE99-06456D87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Props</a:t>
            </a:r>
          </a:p>
        </p:txBody>
      </p:sp>
      <p:pic>
        <p:nvPicPr>
          <p:cNvPr id="1026" name="Picture 2" descr="Communicating What You Want to Developers">
            <a:extLst>
              <a:ext uri="{FF2B5EF4-FFF2-40B4-BE49-F238E27FC236}">
                <a16:creationId xmlns:a16="http://schemas.microsoft.com/office/drawing/2014/main" id="{190FE49C-405E-574C-ACF2-4D5487C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45" y="1415396"/>
            <a:ext cx="6908014" cy="43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2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344-D910-6E4F-8338-6798D2FC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7F8F-23B6-4442-B074-D23C7458A4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  <a:p>
            <a:br>
              <a:rPr lang="en-GB" sz="1800" dirty="0"/>
            </a:br>
            <a:endParaRPr lang="en-NL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4 React conditional rendering methods with props and state">
            <a:extLst>
              <a:ext uri="{FF2B5EF4-FFF2-40B4-BE49-F238E27FC236}">
                <a16:creationId xmlns:a16="http://schemas.microsoft.com/office/drawing/2014/main" id="{CA8CDF83-0DE7-154E-9417-7D9EAD79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9" y="1568044"/>
            <a:ext cx="5502965" cy="412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ear-end assessment guidelines v1" id="{9AF3F003-D0EC-774C-ACE1-2CF1DA31A7BA}" vid="{7AB6B455-10D1-414D-8055-0BB15992C2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87</Words>
  <Application>Microsoft Macintosh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</vt:lpstr>
      <vt:lpstr>HelvNeue Bold for IBM</vt:lpstr>
      <vt:lpstr>HelvNeue Light for IBM</vt:lpstr>
      <vt:lpstr>HelvNeue Roman for IBM</vt:lpstr>
      <vt:lpstr>Office Theme</vt:lpstr>
      <vt:lpstr>PowerPoint Presentation</vt:lpstr>
      <vt:lpstr>What is React?</vt:lpstr>
      <vt:lpstr>What is create-react-app?</vt:lpstr>
      <vt:lpstr>JSX</vt:lpstr>
      <vt:lpstr>Components</vt:lpstr>
      <vt:lpstr>Props</vt:lpstr>
      <vt:lpstr>Conditional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Tsalkitzis</dc:creator>
  <cp:lastModifiedBy>Panagiotis Zisis</cp:lastModifiedBy>
  <cp:revision>96</cp:revision>
  <dcterms:created xsi:type="dcterms:W3CDTF">2020-07-02T09:03:30Z</dcterms:created>
  <dcterms:modified xsi:type="dcterms:W3CDTF">2020-11-20T09:57:13Z</dcterms:modified>
</cp:coreProperties>
</file>