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08" r:id="rId2"/>
    <p:sldId id="311" r:id="rId3"/>
    <p:sldId id="312" r:id="rId4"/>
    <p:sldId id="318" r:id="rId5"/>
    <p:sldId id="325" r:id="rId6"/>
    <p:sldId id="317" r:id="rId7"/>
    <p:sldId id="319" r:id="rId8"/>
    <p:sldId id="33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 Section" id="{CC86115F-C3CB-7D42-A7E4-8B2842A24B3D}">
          <p14:sldIdLst>
            <p14:sldId id="308"/>
            <p14:sldId id="311"/>
            <p14:sldId id="312"/>
            <p14:sldId id="318"/>
            <p14:sldId id="325"/>
            <p14:sldId id="317"/>
            <p14:sldId id="319"/>
            <p14:sldId id="335"/>
          </p14:sldIdLst>
        </p14:section>
        <p14:section name="Text and or Photo slides" id="{2FAB3A1C-0A88-7F43-BD67-C872300BBF8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ne Brantsma" initials="EB" lastIdx="1" clrIdx="0"/>
  <p:cmAuthor id="2" name="ELINE Brantsma" initials="EB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024"/>
    <a:srgbClr val="E8422B"/>
    <a:srgbClr val="F04E37"/>
    <a:srgbClr val="FFE14F"/>
    <a:srgbClr val="AA1920"/>
    <a:srgbClr val="FBBA06"/>
    <a:srgbClr val="D41123"/>
    <a:srgbClr val="D9182D"/>
    <a:srgbClr val="FDB813"/>
    <a:srgbClr val="BB2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8"/>
    <p:restoredTop sz="96327" autoAdjust="0"/>
  </p:normalViewPr>
  <p:slideViewPr>
    <p:cSldViewPr snapToGrid="0" snapToObjects="1">
      <p:cViewPr>
        <p:scale>
          <a:sx n="129" d="100"/>
          <a:sy n="129" d="100"/>
        </p:scale>
        <p:origin x="256" y="328"/>
      </p:cViewPr>
      <p:guideLst>
        <p:guide orient="horz" pos="2591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CCFE4-71A4-C542-AB00-903004DD95E4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B031B-D389-AC4C-9701-8991DA83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7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B031B-D389-AC4C-9701-8991DA8313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242560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114800" cy="40264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58213" y="5854496"/>
            <a:ext cx="3633787" cy="781687"/>
          </a:xfrm>
          <a:prstGeom prst="rect">
            <a:avLst/>
          </a:prstGeom>
        </p:spPr>
      </p:pic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10218" y="2945421"/>
            <a:ext cx="8602357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 hasCustomPrompt="1"/>
          </p:nvPr>
        </p:nvSpPr>
        <p:spPr>
          <a:xfrm>
            <a:off x="3110218" y="3524436"/>
            <a:ext cx="8602357" cy="61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could be a sub header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2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14062" y="5249816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6080984" y="0"/>
            <a:ext cx="6111016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6760 w 12192000"/>
              <a:gd name="connsiteY2" fmla="*/ 60045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6760 w 12192000"/>
              <a:gd name="connsiteY2" fmla="*/ 605028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12184185 w 12192000"/>
              <a:gd name="connsiteY3" fmla="*/ 5806831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9362831 w 12192000"/>
              <a:gd name="connsiteY3" fmla="*/ 6033477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12192000 w 12199816"/>
              <a:gd name="connsiteY4" fmla="*/ 6858000 h 6858000"/>
              <a:gd name="connsiteX5" fmla="*/ 0 w 12199816"/>
              <a:gd name="connsiteY5" fmla="*/ 6858000 h 6858000"/>
              <a:gd name="connsiteX6" fmla="*/ 0 w 12199816"/>
              <a:gd name="connsiteY6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10503877 w 12199816"/>
              <a:gd name="connsiteY4" fmla="*/ 6369538 h 6858000"/>
              <a:gd name="connsiteX5" fmla="*/ 12192000 w 12199816"/>
              <a:gd name="connsiteY5" fmla="*/ 6858000 h 6858000"/>
              <a:gd name="connsiteX6" fmla="*/ 0 w 12199816"/>
              <a:gd name="connsiteY6" fmla="*/ 6858000 h 6858000"/>
              <a:gd name="connsiteX7" fmla="*/ 0 w 12199816"/>
              <a:gd name="connsiteY7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2192000 w 12199816"/>
              <a:gd name="connsiteY5" fmla="*/ 6858000 h 6858000"/>
              <a:gd name="connsiteX6" fmla="*/ 0 w 12199816"/>
              <a:gd name="connsiteY6" fmla="*/ 6858000 h 6858000"/>
              <a:gd name="connsiteX7" fmla="*/ 0 w 12199816"/>
              <a:gd name="connsiteY7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1347938 w 12199816"/>
              <a:gd name="connsiteY5" fmla="*/ 6807200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2199815 w 12199816"/>
              <a:gd name="connsiteY5" fmla="*/ 66352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44308 h 6858000"/>
              <a:gd name="connsiteX5" fmla="*/ 12199815 w 12199816"/>
              <a:gd name="connsiteY5" fmla="*/ 66352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44308 h 6858000"/>
              <a:gd name="connsiteX5" fmla="*/ 12199815 w 12199816"/>
              <a:gd name="connsiteY5" fmla="*/ 66496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62831 w 12207016"/>
              <a:gd name="connsiteY3" fmla="*/ 6033477 h 6858000"/>
              <a:gd name="connsiteX4" fmla="*/ 9355015 w 12207016"/>
              <a:gd name="connsiteY4" fmla="*/ 6644308 h 6858000"/>
              <a:gd name="connsiteX5" fmla="*/ 121998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62831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3306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6136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5501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935501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6543712 w 12207016"/>
              <a:gd name="connsiteY4" fmla="*/ 6664987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7016" h="6858000">
                <a:moveTo>
                  <a:pt x="0" y="0"/>
                </a:moveTo>
                <a:lnTo>
                  <a:pt x="12192000" y="0"/>
                </a:lnTo>
                <a:cubicBezTo>
                  <a:pt x="12194605" y="2014546"/>
                  <a:pt x="12204411" y="4029091"/>
                  <a:pt x="12207016" y="6043637"/>
                </a:cubicBezTo>
                <a:lnTo>
                  <a:pt x="6532470" y="6049380"/>
                </a:lnTo>
                <a:cubicBezTo>
                  <a:pt x="6529865" y="6257790"/>
                  <a:pt x="6546317" y="6456577"/>
                  <a:pt x="6543712" y="6664987"/>
                </a:cubicBezTo>
                <a:lnTo>
                  <a:pt x="12192615" y="6649662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6197" y="6041243"/>
            <a:ext cx="2835804" cy="607989"/>
          </a:xfrm>
          <a:prstGeom prst="rect">
            <a:avLst/>
          </a:prstGeom>
        </p:spPr>
      </p:pic>
      <p:sp>
        <p:nvSpPr>
          <p:cNvPr id="21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2532125"/>
            <a:ext cx="5616575" cy="350276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2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25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49928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pic>
        <p:nvPicPr>
          <p:cNvPr id="6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386975" y="2090379"/>
            <a:ext cx="1909954" cy="33636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22269" y="2616379"/>
            <a:ext cx="1444600" cy="231828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23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272925" y="2090379"/>
            <a:ext cx="1909954" cy="33636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508219" y="2616379"/>
            <a:ext cx="1444600" cy="231828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25" name="phone-white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4173295" y="2090379"/>
            <a:ext cx="1909954" cy="336360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6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4408589" y="2616379"/>
            <a:ext cx="1444600" cy="231828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6178499" y="2537607"/>
            <a:ext cx="5251501" cy="276800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75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pic>
        <p:nvPicPr>
          <p:cNvPr id="5" name="imac.png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70082" y="1792942"/>
            <a:ext cx="5330617" cy="425733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8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929640" y="1965960"/>
            <a:ext cx="4800600" cy="284988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6178499" y="2537607"/>
            <a:ext cx="5251501" cy="276800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1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! Base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36872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! Base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479425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2870932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5262439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7653946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0045453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35"/>
          <p:cNvSpPr>
            <a:spLocks noGrp="1"/>
          </p:cNvSpPr>
          <p:nvPr>
            <p:ph type="body" sz="quarter" idx="21" hasCustomPrompt="1"/>
          </p:nvPr>
        </p:nvSpPr>
        <p:spPr>
          <a:xfrm>
            <a:off x="479426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16" name="Text Placeholder 35"/>
          <p:cNvSpPr>
            <a:spLocks noGrp="1"/>
          </p:cNvSpPr>
          <p:nvPr>
            <p:ph type="body" sz="quarter" idx="22" hasCustomPrompt="1"/>
          </p:nvPr>
        </p:nvSpPr>
        <p:spPr>
          <a:xfrm>
            <a:off x="2870685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17" name="Text Placeholder 35"/>
          <p:cNvSpPr>
            <a:spLocks noGrp="1"/>
          </p:cNvSpPr>
          <p:nvPr>
            <p:ph type="body" sz="quarter" idx="23" hasCustomPrompt="1"/>
          </p:nvPr>
        </p:nvSpPr>
        <p:spPr>
          <a:xfrm>
            <a:off x="5262439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18" name="Text Placeholder 35"/>
          <p:cNvSpPr>
            <a:spLocks noGrp="1"/>
          </p:cNvSpPr>
          <p:nvPr>
            <p:ph type="body" sz="quarter" idx="24" hasCustomPrompt="1"/>
          </p:nvPr>
        </p:nvSpPr>
        <p:spPr>
          <a:xfrm>
            <a:off x="7689116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19" name="Text Placeholder 35"/>
          <p:cNvSpPr>
            <a:spLocks noGrp="1"/>
          </p:cNvSpPr>
          <p:nvPr>
            <p:ph type="body" sz="quarter" idx="25" hasCustomPrompt="1"/>
          </p:nvPr>
        </p:nvSpPr>
        <p:spPr>
          <a:xfrm>
            <a:off x="10063036" y="3537572"/>
            <a:ext cx="1667122" cy="71790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1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383321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26" hasCustomPrompt="1"/>
          </p:nvPr>
        </p:nvSpPr>
        <p:spPr>
          <a:xfrm>
            <a:off x="2783007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7" hasCustomPrompt="1"/>
          </p:nvPr>
        </p:nvSpPr>
        <p:spPr>
          <a:xfrm>
            <a:off x="5166335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28" hasCustomPrompt="1"/>
          </p:nvPr>
        </p:nvSpPr>
        <p:spPr>
          <a:xfrm>
            <a:off x="7593012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29" hasCustomPrompt="1"/>
          </p:nvPr>
        </p:nvSpPr>
        <p:spPr>
          <a:xfrm>
            <a:off x="9975113" y="4274470"/>
            <a:ext cx="1859329" cy="1789409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30"/>
          </p:nvPr>
        </p:nvSpPr>
        <p:spPr>
          <a:xfrm>
            <a:off x="466482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31"/>
          </p:nvPr>
        </p:nvSpPr>
        <p:spPr>
          <a:xfrm>
            <a:off x="2870932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262439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32"/>
          </p:nvPr>
        </p:nvSpPr>
        <p:spPr>
          <a:xfrm>
            <a:off x="5262439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7654193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4"/>
          <p:cNvSpPr>
            <a:spLocks noGrp="1"/>
          </p:cNvSpPr>
          <p:nvPr>
            <p:ph type="pic" sz="quarter" idx="33"/>
          </p:nvPr>
        </p:nvSpPr>
        <p:spPr>
          <a:xfrm>
            <a:off x="7654193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1" name="Oval 30"/>
          <p:cNvSpPr/>
          <p:nvPr userDrawn="1"/>
        </p:nvSpPr>
        <p:spPr>
          <a:xfrm>
            <a:off x="10041243" y="1843541"/>
            <a:ext cx="1667122" cy="1667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910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24"/>
          <p:cNvSpPr>
            <a:spLocks noGrp="1"/>
          </p:cNvSpPr>
          <p:nvPr>
            <p:ph type="pic" sz="quarter" idx="34"/>
          </p:nvPr>
        </p:nvSpPr>
        <p:spPr>
          <a:xfrm>
            <a:off x="10041243" y="1843788"/>
            <a:ext cx="1666875" cy="1666875"/>
          </a:xfrm>
          <a:prstGeom prst="ellipse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1560" y="6345239"/>
            <a:ext cx="2743200" cy="268921"/>
          </a:xfrm>
          <a:prstGeom prst="rect">
            <a:avLst/>
          </a:prstGeom>
        </p:spPr>
        <p:txBody>
          <a:bodyPr/>
          <a:lstStyle>
            <a:lvl1pPr>
              <a:defRPr>
                <a:latin typeface="HelvNeue Light for IBM" charset="0"/>
                <a:ea typeface="HelvNeue Light for IBM" charset="0"/>
                <a:cs typeface="HelvNeue Light for IBM" charset="0"/>
              </a:defRPr>
            </a:lvl1pPr>
          </a:lstStyle>
          <a:p>
            <a:fld id="{E51E2EE8-080F-D84B-9968-A8473C4882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5242560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76400" y="476250"/>
            <a:ext cx="8839200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Empty Slide</a:t>
            </a:r>
          </a:p>
        </p:txBody>
      </p:sp>
    </p:spTree>
    <p:extLst>
      <p:ext uri="{BB962C8B-B14F-4D97-AF65-F5344CB8AC3E}">
        <p14:creationId xmlns:p14="http://schemas.microsoft.com/office/powerpoint/2010/main" val="65847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242560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5242560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1560" y="6345239"/>
            <a:ext cx="2743200" cy="268921"/>
          </a:xfrm>
          <a:prstGeom prst="rect">
            <a:avLst/>
          </a:prstGeom>
        </p:spPr>
        <p:txBody>
          <a:bodyPr/>
          <a:lstStyle>
            <a:lvl1pPr>
              <a:defRPr>
                <a:latin typeface="HelvNeue Light for IBM" charset="0"/>
                <a:ea typeface="HelvNeue Light for IBM" charset="0"/>
                <a:cs typeface="HelvNeue Light for IBM" charset="0"/>
              </a:defRPr>
            </a:lvl1pPr>
          </a:lstStyle>
          <a:p>
            <a:fld id="{E51E2EE8-080F-D84B-9968-A8473C4882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13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1950845"/>
            <a:ext cx="10458448" cy="357881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5428035" y="2312330"/>
            <a:ext cx="6284540" cy="276800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79425" y="2086313"/>
            <a:ext cx="4719108" cy="29940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BB232F"/>
            </a:solidFill>
          </a:ln>
        </p:spPr>
        <p:txBody>
          <a:bodyPr/>
          <a:lstStyle>
            <a:lvl1pPr algn="ctr">
              <a:defRPr baseline="0">
                <a:solidFill>
                  <a:srgbClr val="BB232F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144344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/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rgbClr val="BB232F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4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  <p:sp>
        <p:nvSpPr>
          <p:cNvPr id="5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2532125"/>
            <a:ext cx="6213205" cy="2768008"/>
          </a:xfrm>
          <a:prstGeom prst="rect">
            <a:avLst/>
          </a:prstGeom>
        </p:spPr>
        <p:txBody>
          <a:bodyPr numCol="1"/>
          <a:lstStyle>
            <a:lvl1pPr marL="0" marR="0" indent="0" algn="l" defTabSz="914400" rtl="0" eaLnBrk="1" fontAlgn="auto" latinLnBrk="0" hangingPunct="1">
              <a:lnSpc>
                <a:spcPts val="2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"Lorem ipsum dolor sit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amet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consectetur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adipiscing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sed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eiusmod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tempor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incididunt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et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magna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ad minim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veniam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quis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nostrud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exercitation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ullamco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nisi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ut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aliquip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ex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commodo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consequat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Duis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aute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irure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dolor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reprehenderit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voluptate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velit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esse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cillum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dolore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eu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fugiat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nulla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pariatur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Excepteur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sint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occaecat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cupidatat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non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proident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sunt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in culpa qui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officia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deserunt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mollit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anim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id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est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laborum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HelvNeue Roman for IBM" charset="0"/>
                <a:ea typeface="HelvNeue Roman for IBM" charset="0"/>
                <a:cs typeface="HelvNeue Roman for IBM" charset="0"/>
              </a:rPr>
              <a:t>."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HelvNeue Roman for IBM" charset="0"/>
              <a:ea typeface="HelvNeue Roman for IBM" charset="0"/>
              <a:cs typeface="HelvNeue Roman for IBM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6993467" y="2306108"/>
            <a:ext cx="4719108" cy="29940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BB232F"/>
            </a:solidFill>
          </a:ln>
        </p:spPr>
        <p:txBody>
          <a:bodyPr/>
          <a:lstStyle>
            <a:lvl1pPr algn="ctr">
              <a:defRPr baseline="0">
                <a:solidFill>
                  <a:srgbClr val="BB232F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4267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4062" y="5249816"/>
            <a:ext cx="121920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-14062" y="0"/>
            <a:ext cx="12206062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6760 w 12192000"/>
              <a:gd name="connsiteY2" fmla="*/ 60045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76760 w 12192000"/>
              <a:gd name="connsiteY2" fmla="*/ 605028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12184185 w 12192000"/>
              <a:gd name="connsiteY3" fmla="*/ 5806831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394960 h 6858000"/>
              <a:gd name="connsiteX3" fmla="*/ 9362831 w 12192000"/>
              <a:gd name="connsiteY3" fmla="*/ 6033477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12192000 w 12199816"/>
              <a:gd name="connsiteY4" fmla="*/ 6858000 h 6858000"/>
              <a:gd name="connsiteX5" fmla="*/ 0 w 12199816"/>
              <a:gd name="connsiteY5" fmla="*/ 6858000 h 6858000"/>
              <a:gd name="connsiteX6" fmla="*/ 0 w 12199816"/>
              <a:gd name="connsiteY6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10503877 w 12199816"/>
              <a:gd name="connsiteY4" fmla="*/ 6369538 h 6858000"/>
              <a:gd name="connsiteX5" fmla="*/ 12192000 w 12199816"/>
              <a:gd name="connsiteY5" fmla="*/ 6858000 h 6858000"/>
              <a:gd name="connsiteX6" fmla="*/ 0 w 12199816"/>
              <a:gd name="connsiteY6" fmla="*/ 6858000 h 6858000"/>
              <a:gd name="connsiteX7" fmla="*/ 0 w 12199816"/>
              <a:gd name="connsiteY7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2192000 w 12199816"/>
              <a:gd name="connsiteY5" fmla="*/ 6858000 h 6858000"/>
              <a:gd name="connsiteX6" fmla="*/ 0 w 12199816"/>
              <a:gd name="connsiteY6" fmla="*/ 6858000 h 6858000"/>
              <a:gd name="connsiteX7" fmla="*/ 0 w 12199816"/>
              <a:gd name="connsiteY7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1347938 w 12199816"/>
              <a:gd name="connsiteY5" fmla="*/ 6807200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58708 h 6858000"/>
              <a:gd name="connsiteX5" fmla="*/ 12199815 w 12199816"/>
              <a:gd name="connsiteY5" fmla="*/ 66352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44308 h 6858000"/>
              <a:gd name="connsiteX5" fmla="*/ 12199815 w 12199816"/>
              <a:gd name="connsiteY5" fmla="*/ 66352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199816"/>
              <a:gd name="connsiteY0" fmla="*/ 0 h 6858000"/>
              <a:gd name="connsiteX1" fmla="*/ 12192000 w 12199816"/>
              <a:gd name="connsiteY1" fmla="*/ 0 h 6858000"/>
              <a:gd name="connsiteX2" fmla="*/ 12199816 w 12199816"/>
              <a:gd name="connsiteY2" fmla="*/ 6043637 h 6858000"/>
              <a:gd name="connsiteX3" fmla="*/ 9362831 w 12199816"/>
              <a:gd name="connsiteY3" fmla="*/ 6033477 h 6858000"/>
              <a:gd name="connsiteX4" fmla="*/ 9355015 w 12199816"/>
              <a:gd name="connsiteY4" fmla="*/ 6644308 h 6858000"/>
              <a:gd name="connsiteX5" fmla="*/ 12199815 w 12199816"/>
              <a:gd name="connsiteY5" fmla="*/ 6649662 h 6858000"/>
              <a:gd name="connsiteX6" fmla="*/ 12192000 w 12199816"/>
              <a:gd name="connsiteY6" fmla="*/ 6858000 h 6858000"/>
              <a:gd name="connsiteX7" fmla="*/ 0 w 12199816"/>
              <a:gd name="connsiteY7" fmla="*/ 6858000 h 6858000"/>
              <a:gd name="connsiteX8" fmla="*/ 0 w 121998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62831 w 12207016"/>
              <a:gd name="connsiteY3" fmla="*/ 6033477 h 6858000"/>
              <a:gd name="connsiteX4" fmla="*/ 9355015 w 12207016"/>
              <a:gd name="connsiteY4" fmla="*/ 6644308 h 6858000"/>
              <a:gd name="connsiteX5" fmla="*/ 121998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62831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3306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55015 w 12207016"/>
              <a:gd name="connsiteY4" fmla="*/ 6644308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6136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59656 w 12207016"/>
              <a:gd name="connsiteY3" fmla="*/ 6033477 h 6858000"/>
              <a:gd name="connsiteX4" fmla="*/ 935501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9355015 w 12207016"/>
              <a:gd name="connsiteY4" fmla="*/ 6641133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6543712 w 12207016"/>
              <a:gd name="connsiteY4" fmla="*/ 6664987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6532470 w 12207016"/>
              <a:gd name="connsiteY3" fmla="*/ 6049380 h 6858000"/>
              <a:gd name="connsiteX4" fmla="*/ 9156488 w 12207016"/>
              <a:gd name="connsiteY4" fmla="*/ 6679501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174277 w 12207016"/>
              <a:gd name="connsiteY3" fmla="*/ 6049380 h 6858000"/>
              <a:gd name="connsiteX4" fmla="*/ 9156488 w 12207016"/>
              <a:gd name="connsiteY4" fmla="*/ 6679501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71142 w 12207016"/>
              <a:gd name="connsiteY3" fmla="*/ 6049380 h 6858000"/>
              <a:gd name="connsiteX4" fmla="*/ 9156488 w 12207016"/>
              <a:gd name="connsiteY4" fmla="*/ 6679501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71142 w 12207016"/>
              <a:gd name="connsiteY3" fmla="*/ 6049380 h 6858000"/>
              <a:gd name="connsiteX4" fmla="*/ 9362879 w 12207016"/>
              <a:gd name="connsiteY4" fmla="*/ 6676326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71142 w 12207016"/>
              <a:gd name="connsiteY3" fmla="*/ 6049380 h 6858000"/>
              <a:gd name="connsiteX4" fmla="*/ 9359703 w 12207016"/>
              <a:gd name="connsiteY4" fmla="*/ 6654101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  <a:gd name="connsiteX0" fmla="*/ 0 w 12207016"/>
              <a:gd name="connsiteY0" fmla="*/ 0 h 6858000"/>
              <a:gd name="connsiteX1" fmla="*/ 12192000 w 12207016"/>
              <a:gd name="connsiteY1" fmla="*/ 0 h 6858000"/>
              <a:gd name="connsiteX2" fmla="*/ 12207016 w 12207016"/>
              <a:gd name="connsiteY2" fmla="*/ 6043637 h 6858000"/>
              <a:gd name="connsiteX3" fmla="*/ 9371142 w 12207016"/>
              <a:gd name="connsiteY3" fmla="*/ 6049380 h 6858000"/>
              <a:gd name="connsiteX4" fmla="*/ 9362879 w 12207016"/>
              <a:gd name="connsiteY4" fmla="*/ 6657276 h 6858000"/>
              <a:gd name="connsiteX5" fmla="*/ 12192615 w 12207016"/>
              <a:gd name="connsiteY5" fmla="*/ 6649662 h 6858000"/>
              <a:gd name="connsiteX6" fmla="*/ 12192000 w 12207016"/>
              <a:gd name="connsiteY6" fmla="*/ 6858000 h 6858000"/>
              <a:gd name="connsiteX7" fmla="*/ 0 w 12207016"/>
              <a:gd name="connsiteY7" fmla="*/ 6858000 h 6858000"/>
              <a:gd name="connsiteX8" fmla="*/ 0 w 12207016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7016" h="6858000">
                <a:moveTo>
                  <a:pt x="0" y="0"/>
                </a:moveTo>
                <a:lnTo>
                  <a:pt x="12192000" y="0"/>
                </a:lnTo>
                <a:cubicBezTo>
                  <a:pt x="12194605" y="2014546"/>
                  <a:pt x="12204411" y="4029091"/>
                  <a:pt x="12207016" y="6043637"/>
                </a:cubicBezTo>
                <a:lnTo>
                  <a:pt x="9371142" y="6049380"/>
                </a:lnTo>
                <a:cubicBezTo>
                  <a:pt x="9368537" y="6257790"/>
                  <a:pt x="9365484" y="6448866"/>
                  <a:pt x="9362879" y="6657276"/>
                </a:cubicBezTo>
                <a:lnTo>
                  <a:pt x="12192615" y="6649662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6197" y="6041243"/>
            <a:ext cx="2835804" cy="607989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22273" y="476250"/>
            <a:ext cx="11290302" cy="5959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0">
                <a:solidFill>
                  <a:schemeClr val="bg1"/>
                </a:solidFill>
                <a:latin typeface="HelvNeue Bold for IBM" charset="0"/>
                <a:ea typeface="HelvNeue Bold for IBM" charset="0"/>
                <a:cs typeface="HelvNeue Bold for IBM" charset="0"/>
              </a:defRPr>
            </a:lvl1pPr>
          </a:lstStyle>
          <a:p>
            <a:r>
              <a:rPr lang="en-US" dirty="0"/>
              <a:t>This would be the title</a:t>
            </a:r>
          </a:p>
        </p:txBody>
      </p:sp>
      <p:sp>
        <p:nvSpPr>
          <p:cNvPr id="7" name="Text Placeholder 35"/>
          <p:cNvSpPr>
            <a:spLocks noGrp="1"/>
          </p:cNvSpPr>
          <p:nvPr>
            <p:ph type="body" sz="quarter" idx="20" hasCustomPrompt="1"/>
          </p:nvPr>
        </p:nvSpPr>
        <p:spPr>
          <a:xfrm>
            <a:off x="479425" y="1044215"/>
            <a:ext cx="11228940" cy="47413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aseline="0">
                <a:solidFill>
                  <a:schemeClr val="bg1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Write your relevant text here</a:t>
            </a:r>
          </a:p>
        </p:txBody>
      </p:sp>
    </p:spTree>
    <p:extLst>
      <p:ext uri="{BB962C8B-B14F-4D97-AF65-F5344CB8AC3E}">
        <p14:creationId xmlns:p14="http://schemas.microsoft.com/office/powerpoint/2010/main" val="51138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1792" y="4922520"/>
            <a:ext cx="3950208" cy="1935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357828" y="6034367"/>
            <a:ext cx="2834172" cy="6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5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83" r:id="rId3"/>
    <p:sldLayoutId id="2147483651" r:id="rId4"/>
    <p:sldLayoutId id="2147483676" r:id="rId5"/>
    <p:sldLayoutId id="2147483650" r:id="rId6"/>
    <p:sldLayoutId id="2147483677" r:id="rId7"/>
    <p:sldLayoutId id="2147483678" r:id="rId8"/>
    <p:sldLayoutId id="2147483680" r:id="rId9"/>
    <p:sldLayoutId id="2147483679" r:id="rId10"/>
    <p:sldLayoutId id="2147483681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7378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orient="horz" pos="8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84922" y="1059498"/>
            <a:ext cx="5852564" cy="164781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BB232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31880" y="4150687"/>
            <a:ext cx="3758648" cy="611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kern="1200">
                <a:solidFill>
                  <a:srgbClr val="F04E37"/>
                </a:solidFill>
                <a:latin typeface="HelvNeue Roman for IBM" charset="0"/>
                <a:ea typeface="HelvNeue Roman for IBM" charset="0"/>
                <a:cs typeface="HelvNeue Roman for IBM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C68851-296A-4040-8050-2C43947F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04" y="1883405"/>
            <a:ext cx="1524000" cy="132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69E33-4C15-6543-A9CF-B402CCB3F4A3}"/>
              </a:ext>
            </a:extLst>
          </p:cNvPr>
          <p:cNvSpPr txBox="1"/>
          <p:nvPr/>
        </p:nvSpPr>
        <p:spPr>
          <a:xfrm>
            <a:off x="63062" y="6354979"/>
            <a:ext cx="402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By Athanasios Tsalkitzis &amp; Panagiotis Zisis</a:t>
            </a:r>
          </a:p>
        </p:txBody>
      </p:sp>
    </p:spTree>
    <p:extLst>
      <p:ext uri="{BB962C8B-B14F-4D97-AF65-F5344CB8AC3E}">
        <p14:creationId xmlns:p14="http://schemas.microsoft.com/office/powerpoint/2010/main" val="327621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C996-B659-4E4F-ADCD-49EC736B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What is React?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08E9B-5E26-0343-BE67-7D202C4F4711}"/>
              </a:ext>
            </a:extLst>
          </p:cNvPr>
          <p:cNvSpPr txBox="1"/>
          <p:nvPr/>
        </p:nvSpPr>
        <p:spPr>
          <a:xfrm>
            <a:off x="422273" y="1536192"/>
            <a:ext cx="9782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JavaScript library for building user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Declarative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Component-Based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Once, Write Anywhere</a:t>
            </a:r>
          </a:p>
        </p:txBody>
      </p:sp>
    </p:spTree>
    <p:extLst>
      <p:ext uri="{BB962C8B-B14F-4D97-AF65-F5344CB8AC3E}">
        <p14:creationId xmlns:p14="http://schemas.microsoft.com/office/powerpoint/2010/main" val="384448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FD4A-49D1-2F41-97A7-EF6D7B94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create-react-app?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6C0A3-EDCC-FC41-A017-BCA4BB6A2D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3" y="1618488"/>
            <a:ext cx="11228940" cy="13533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It is a comfortable environment for learning React, and is the best way to start building a new single-page application in 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It sets up your development environment so that you can use the latest JavaScript features, provides a nice developer experience, and optimizes your app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13454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9B99-79A6-B94D-AA3C-9F7D7137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JSX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57A1EED0-6C8B-0943-B0A8-9A042831D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97" y="1770867"/>
            <a:ext cx="5712642" cy="391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4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9B99-79A6-B94D-AA3C-9F7D7137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334FA-3423-FC4A-AFFF-7D50345C1E16}"/>
              </a:ext>
            </a:extLst>
          </p:cNvPr>
          <p:cNvSpPr txBox="1"/>
          <p:nvPr/>
        </p:nvSpPr>
        <p:spPr>
          <a:xfrm>
            <a:off x="366795" y="1237113"/>
            <a:ext cx="11290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can now delete all the files from the </a:t>
            </a:r>
            <a:r>
              <a:rPr lang="en-US" sz="2000" dirty="0" err="1"/>
              <a:t>src</a:t>
            </a:r>
            <a:r>
              <a:rPr lang="en-US" sz="2000" dirty="0"/>
              <a:t> folder.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Let’s create our </a:t>
            </a:r>
            <a:r>
              <a:rPr lang="en-US" sz="2000" dirty="0" err="1"/>
              <a:t>index.js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Let’s now create a hello world header.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Now display a paragraph with our name and our nationality.</a:t>
            </a:r>
          </a:p>
        </p:txBody>
      </p:sp>
    </p:spTree>
    <p:extLst>
      <p:ext uri="{BB962C8B-B14F-4D97-AF65-F5344CB8AC3E}">
        <p14:creationId xmlns:p14="http://schemas.microsoft.com/office/powerpoint/2010/main" val="150037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99CC-CF65-8545-A63B-1FE10468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3D2CF9-4E8F-334F-852B-D87B3BF1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59" y="1456179"/>
            <a:ext cx="4715681" cy="36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5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9A49-BCB7-9C4A-AE99-06456D87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Props</a:t>
            </a:r>
          </a:p>
        </p:txBody>
      </p:sp>
      <p:pic>
        <p:nvPicPr>
          <p:cNvPr id="1026" name="Picture 2" descr="Communicating What You Want to Developers">
            <a:extLst>
              <a:ext uri="{FF2B5EF4-FFF2-40B4-BE49-F238E27FC236}">
                <a16:creationId xmlns:a16="http://schemas.microsoft.com/office/drawing/2014/main" id="{190FE49C-405E-574C-ACF2-4D5487CB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45" y="1415396"/>
            <a:ext cx="6908014" cy="432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42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7344-D910-6E4F-8338-6798D2FC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Conditional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67F8F-23B6-4442-B074-D23C7458A4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sz="1800" dirty="0">
              <a:solidFill>
                <a:schemeClr val="tx1"/>
              </a:solidFill>
            </a:endParaRPr>
          </a:p>
          <a:p>
            <a:br>
              <a:rPr lang="en-GB" sz="1800" dirty="0"/>
            </a:br>
            <a:endParaRPr lang="en-NL" sz="1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4 React conditional rendering methods with props and state">
            <a:extLst>
              <a:ext uri="{FF2B5EF4-FFF2-40B4-BE49-F238E27FC236}">
                <a16:creationId xmlns:a16="http://schemas.microsoft.com/office/drawing/2014/main" id="{CA8CDF83-0DE7-154E-9417-7D9EAD796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69" y="1568044"/>
            <a:ext cx="5502965" cy="412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1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ear-end assessment guidelines v1" id="{9AF3F003-D0EC-774C-ACE1-2CF1DA31A7BA}" vid="{7AB6B455-10D1-414D-8055-0BB15992C2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2604</TotalTime>
  <Words>126</Words>
  <Application>Microsoft Macintosh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 Neue</vt:lpstr>
      <vt:lpstr>HelvNeue Bold for IBM</vt:lpstr>
      <vt:lpstr>HelvNeue Light for IBM</vt:lpstr>
      <vt:lpstr>HelvNeue Roman for IBM</vt:lpstr>
      <vt:lpstr>Office Theme</vt:lpstr>
      <vt:lpstr>PowerPoint Presentation</vt:lpstr>
      <vt:lpstr>What is React?</vt:lpstr>
      <vt:lpstr>What is create-react-app?</vt:lpstr>
      <vt:lpstr>JSX</vt:lpstr>
      <vt:lpstr>JSX</vt:lpstr>
      <vt:lpstr>Components</vt:lpstr>
      <vt:lpstr>Props</vt:lpstr>
      <vt:lpstr>Conditional Rendering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Athanasios Tsalkitzis</dc:creator>
  <cp:lastModifiedBy>Athanasios Tsalkitzis</cp:lastModifiedBy>
  <cp:revision>95</cp:revision>
  <dcterms:created xsi:type="dcterms:W3CDTF">2020-07-02T09:03:30Z</dcterms:created>
  <dcterms:modified xsi:type="dcterms:W3CDTF">2020-11-19T12:42:59Z</dcterms:modified>
</cp:coreProperties>
</file>