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08" r:id="rId2"/>
    <p:sldId id="334" r:id="rId3"/>
    <p:sldId id="320" r:id="rId4"/>
    <p:sldId id="3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 Section" id="{CC86115F-C3CB-7D42-A7E4-8B2842A24B3D}">
          <p14:sldIdLst>
            <p14:sldId id="308"/>
            <p14:sldId id="334"/>
            <p14:sldId id="320"/>
            <p14:sldId id="328"/>
          </p14:sldIdLst>
        </p14:section>
        <p14:section name="Text and or Photo slides" id="{2FAB3A1C-0A88-7F43-BD67-C872300BBF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e Brantsma" initials="EB" lastIdx="1" clrIdx="0"/>
  <p:cmAuthor id="2" name="ELINE Brantsma" initials="EB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024"/>
    <a:srgbClr val="E8422B"/>
    <a:srgbClr val="F04E37"/>
    <a:srgbClr val="FFE14F"/>
    <a:srgbClr val="AA1920"/>
    <a:srgbClr val="FBBA06"/>
    <a:srgbClr val="D41123"/>
    <a:srgbClr val="D9182D"/>
    <a:srgbClr val="FDB813"/>
    <a:srgbClr val="BB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/>
    <p:restoredTop sz="96327" autoAdjust="0"/>
  </p:normalViewPr>
  <p:slideViewPr>
    <p:cSldViewPr snapToGrid="0" snapToObjects="1">
      <p:cViewPr varScale="1">
        <p:scale>
          <a:sx n="155" d="100"/>
          <a:sy n="155" d="100"/>
        </p:scale>
        <p:origin x="200" y="232"/>
      </p:cViewPr>
      <p:guideLst>
        <p:guide orient="horz" pos="2591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CCFE4-71A4-C542-AB00-903004DD95E4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B031B-D389-AC4C-9701-8991DA83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B031B-D389-AC4C-9701-8991DA8313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114800" cy="40264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58213" y="5854496"/>
            <a:ext cx="3633787" cy="781687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10218" y="2945421"/>
            <a:ext cx="8602357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>
          <a:xfrm>
            <a:off x="3110218" y="3524436"/>
            <a:ext cx="8602357" cy="6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could be a sub header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2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4062" y="5249816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6080984" y="0"/>
            <a:ext cx="6111016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045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5028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84185 w 12192000"/>
              <a:gd name="connsiteY3" fmla="*/ 5806831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9362831 w 12192000"/>
              <a:gd name="connsiteY3" fmla="*/ 6033477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2192000 w 12199816"/>
              <a:gd name="connsiteY4" fmla="*/ 6858000 h 6858000"/>
              <a:gd name="connsiteX5" fmla="*/ 0 w 12199816"/>
              <a:gd name="connsiteY5" fmla="*/ 6858000 h 6858000"/>
              <a:gd name="connsiteX6" fmla="*/ 0 w 12199816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0503877 w 12199816"/>
              <a:gd name="connsiteY4" fmla="*/ 636953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1347938 w 12199816"/>
              <a:gd name="connsiteY5" fmla="*/ 6807200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496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98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330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6136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6543712 w 12207016"/>
              <a:gd name="connsiteY4" fmla="*/ 6664987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016" h="6858000">
                <a:moveTo>
                  <a:pt x="0" y="0"/>
                </a:moveTo>
                <a:lnTo>
                  <a:pt x="12192000" y="0"/>
                </a:lnTo>
                <a:cubicBezTo>
                  <a:pt x="12194605" y="2014546"/>
                  <a:pt x="12204411" y="4029091"/>
                  <a:pt x="12207016" y="6043637"/>
                </a:cubicBezTo>
                <a:lnTo>
                  <a:pt x="6532470" y="6049380"/>
                </a:lnTo>
                <a:cubicBezTo>
                  <a:pt x="6529865" y="6257790"/>
                  <a:pt x="6546317" y="6456577"/>
                  <a:pt x="6543712" y="6664987"/>
                </a:cubicBezTo>
                <a:lnTo>
                  <a:pt x="12192615" y="6649662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97" y="6041243"/>
            <a:ext cx="2835804" cy="607989"/>
          </a:xfrm>
          <a:prstGeom prst="rect">
            <a:avLst/>
          </a:prstGeom>
        </p:spPr>
      </p:pic>
      <p:sp>
        <p:nvSpPr>
          <p:cNvPr id="21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2532125"/>
            <a:ext cx="5616575" cy="350276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25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4992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pic>
        <p:nvPicPr>
          <p:cNvPr id="6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8697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2226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23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27292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50821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25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417329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440858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6178499" y="2537607"/>
            <a:ext cx="5251501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7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pic>
        <p:nvPicPr>
          <p:cNvPr id="5" name="imac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70082" y="1792942"/>
            <a:ext cx="5330617" cy="4257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8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929640" y="1965960"/>
            <a:ext cx="4800600" cy="28498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6178499" y="2537607"/>
            <a:ext cx="5251501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1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! Base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6872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! Base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479425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2870932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5262439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7653946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004545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47942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2" hasCustomPrompt="1"/>
          </p:nvPr>
        </p:nvSpPr>
        <p:spPr>
          <a:xfrm>
            <a:off x="2870685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23" hasCustomPrompt="1"/>
          </p:nvPr>
        </p:nvSpPr>
        <p:spPr>
          <a:xfrm>
            <a:off x="5262439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8" name="Text Placeholder 35"/>
          <p:cNvSpPr>
            <a:spLocks noGrp="1"/>
          </p:cNvSpPr>
          <p:nvPr>
            <p:ph type="body" sz="quarter" idx="24" hasCustomPrompt="1"/>
          </p:nvPr>
        </p:nvSpPr>
        <p:spPr>
          <a:xfrm>
            <a:off x="768911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9" name="Text Placeholder 35"/>
          <p:cNvSpPr>
            <a:spLocks noGrp="1"/>
          </p:cNvSpPr>
          <p:nvPr>
            <p:ph type="body" sz="quarter" idx="25" hasCustomPrompt="1"/>
          </p:nvPr>
        </p:nvSpPr>
        <p:spPr>
          <a:xfrm>
            <a:off x="1006303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83321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2783007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5166335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7593012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9975113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30"/>
          </p:nvPr>
        </p:nvSpPr>
        <p:spPr>
          <a:xfrm>
            <a:off x="466482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31"/>
          </p:nvPr>
        </p:nvSpPr>
        <p:spPr>
          <a:xfrm>
            <a:off x="2870932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262439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32"/>
          </p:nvPr>
        </p:nvSpPr>
        <p:spPr>
          <a:xfrm>
            <a:off x="5262439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765419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4"/>
          <p:cNvSpPr>
            <a:spLocks noGrp="1"/>
          </p:cNvSpPr>
          <p:nvPr>
            <p:ph type="pic" sz="quarter" idx="33"/>
          </p:nvPr>
        </p:nvSpPr>
        <p:spPr>
          <a:xfrm>
            <a:off x="7654193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>
            <a:off x="1004124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24"/>
          <p:cNvSpPr>
            <a:spLocks noGrp="1"/>
          </p:cNvSpPr>
          <p:nvPr>
            <p:ph type="pic" sz="quarter" idx="34"/>
          </p:nvPr>
        </p:nvSpPr>
        <p:spPr>
          <a:xfrm>
            <a:off x="10041243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1560" y="6345239"/>
            <a:ext cx="2743200" cy="268921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Light for IBM" charset="0"/>
                <a:ea typeface="HelvNeue Light for IBM" charset="0"/>
                <a:cs typeface="HelvNeue Light for IBM" charset="0"/>
              </a:defRPr>
            </a:lvl1pPr>
          </a:lstStyle>
          <a:p>
            <a:fld id="{E51E2EE8-080F-D84B-9968-A8473C488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76400" y="476250"/>
            <a:ext cx="8839200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Empty Slide</a:t>
            </a:r>
          </a:p>
        </p:txBody>
      </p:sp>
    </p:spTree>
    <p:extLst>
      <p:ext uri="{BB962C8B-B14F-4D97-AF65-F5344CB8AC3E}">
        <p14:creationId xmlns:p14="http://schemas.microsoft.com/office/powerpoint/2010/main" val="6584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1560" y="6345239"/>
            <a:ext cx="2743200" cy="268921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Light for IBM" charset="0"/>
                <a:ea typeface="HelvNeue Light for IBM" charset="0"/>
                <a:cs typeface="HelvNeue Light for IBM" charset="0"/>
              </a:defRPr>
            </a:lvl1pPr>
          </a:lstStyle>
          <a:p>
            <a:fld id="{E51E2EE8-080F-D84B-9968-A8473C488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1950845"/>
            <a:ext cx="10458448" cy="357881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5428035" y="2312330"/>
            <a:ext cx="6284540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79425" y="2086313"/>
            <a:ext cx="4719108" cy="29940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BB232F"/>
            </a:solidFill>
          </a:ln>
        </p:spPr>
        <p:txBody>
          <a:bodyPr/>
          <a:lstStyle>
            <a:lvl1pPr algn="ctr">
              <a:defRPr baseline="0">
                <a:solidFill>
                  <a:srgbClr val="BB232F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44344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/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2532125"/>
            <a:ext cx="6213205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993467" y="2306108"/>
            <a:ext cx="4719108" cy="29940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BB232F"/>
            </a:solidFill>
          </a:ln>
        </p:spPr>
        <p:txBody>
          <a:bodyPr/>
          <a:lstStyle>
            <a:lvl1pPr algn="ctr">
              <a:defRPr baseline="0">
                <a:solidFill>
                  <a:srgbClr val="BB232F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4267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4062" y="5249816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-14062" y="0"/>
            <a:ext cx="12206062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045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5028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84185 w 12192000"/>
              <a:gd name="connsiteY3" fmla="*/ 5806831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9362831 w 12192000"/>
              <a:gd name="connsiteY3" fmla="*/ 6033477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2192000 w 12199816"/>
              <a:gd name="connsiteY4" fmla="*/ 6858000 h 6858000"/>
              <a:gd name="connsiteX5" fmla="*/ 0 w 12199816"/>
              <a:gd name="connsiteY5" fmla="*/ 6858000 h 6858000"/>
              <a:gd name="connsiteX6" fmla="*/ 0 w 12199816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0503877 w 12199816"/>
              <a:gd name="connsiteY4" fmla="*/ 636953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1347938 w 12199816"/>
              <a:gd name="connsiteY5" fmla="*/ 6807200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496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98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330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6136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6543712 w 12207016"/>
              <a:gd name="connsiteY4" fmla="*/ 6664987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174277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62879 w 12207016"/>
              <a:gd name="connsiteY4" fmla="*/ 6676326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59703 w 12207016"/>
              <a:gd name="connsiteY4" fmla="*/ 66541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62879 w 12207016"/>
              <a:gd name="connsiteY4" fmla="*/ 6657276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016" h="6858000">
                <a:moveTo>
                  <a:pt x="0" y="0"/>
                </a:moveTo>
                <a:lnTo>
                  <a:pt x="12192000" y="0"/>
                </a:lnTo>
                <a:cubicBezTo>
                  <a:pt x="12194605" y="2014546"/>
                  <a:pt x="12204411" y="4029091"/>
                  <a:pt x="12207016" y="6043637"/>
                </a:cubicBezTo>
                <a:lnTo>
                  <a:pt x="9371142" y="6049380"/>
                </a:lnTo>
                <a:cubicBezTo>
                  <a:pt x="9368537" y="6257790"/>
                  <a:pt x="9365484" y="6448866"/>
                  <a:pt x="9362879" y="6657276"/>
                </a:cubicBezTo>
                <a:lnTo>
                  <a:pt x="12192615" y="6649662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97" y="6041243"/>
            <a:ext cx="2835804" cy="607989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chemeClr val="bg1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7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51138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792" y="4922520"/>
            <a:ext cx="3950208" cy="1935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57828" y="6034367"/>
            <a:ext cx="2834172" cy="6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83" r:id="rId3"/>
    <p:sldLayoutId id="2147483651" r:id="rId4"/>
    <p:sldLayoutId id="2147483676" r:id="rId5"/>
    <p:sldLayoutId id="2147483650" r:id="rId6"/>
    <p:sldLayoutId id="2147483677" r:id="rId7"/>
    <p:sldLayoutId id="2147483678" r:id="rId8"/>
    <p:sldLayoutId id="2147483680" r:id="rId9"/>
    <p:sldLayoutId id="2147483679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orient="horz" pos="8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84922" y="1059498"/>
            <a:ext cx="5852564" cy="164781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BB232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31880" y="4150687"/>
            <a:ext cx="3758648" cy="6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C68851-296A-4040-8050-2C43947F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04" y="1883405"/>
            <a:ext cx="1524000" cy="132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69E33-4C15-6543-A9CF-B402CCB3F4A3}"/>
              </a:ext>
            </a:extLst>
          </p:cNvPr>
          <p:cNvSpPr txBox="1"/>
          <p:nvPr/>
        </p:nvSpPr>
        <p:spPr>
          <a:xfrm>
            <a:off x="63062" y="6354979"/>
            <a:ext cx="402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By Athanasios Tsalkitzis &amp; Panagiotis Zisis</a:t>
            </a:r>
          </a:p>
        </p:txBody>
      </p:sp>
    </p:spTree>
    <p:extLst>
      <p:ext uri="{BB962C8B-B14F-4D97-AF65-F5344CB8AC3E}">
        <p14:creationId xmlns:p14="http://schemas.microsoft.com/office/powerpoint/2010/main" val="327621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41AA-7685-F645-93B1-741A7CD2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Loop over data</a:t>
            </a:r>
          </a:p>
        </p:txBody>
      </p:sp>
      <p:pic>
        <p:nvPicPr>
          <p:cNvPr id="3" name="Picture 2" descr="Different ways to loop through arrays and objects in React | by Manish  Mandal | How To React | Oct, 2020 | Medium">
            <a:extLst>
              <a:ext uri="{FF2B5EF4-FFF2-40B4-BE49-F238E27FC236}">
                <a16:creationId xmlns:a16="http://schemas.microsoft.com/office/drawing/2014/main" id="{6B2F88CE-2CCC-8946-A78E-15B84211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69" y="1720516"/>
            <a:ext cx="6861438" cy="360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7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5E6B-07C4-4641-8880-B69BBADB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</a:t>
            </a:r>
            <a:r>
              <a:rPr lang="en-US" dirty="0" err="1"/>
              <a:t>LifeCycle</a:t>
            </a:r>
            <a:endParaRPr lang="en-US" dirty="0"/>
          </a:p>
        </p:txBody>
      </p:sp>
      <p:pic>
        <p:nvPicPr>
          <p:cNvPr id="2056" name="Picture 8" descr="React Lifecycle, Part 1: Initialize and Mount - Full-Stack Web Development  &amp; Business Transformation">
            <a:extLst>
              <a:ext uri="{FF2B5EF4-FFF2-40B4-BE49-F238E27FC236}">
                <a16:creationId xmlns:a16="http://schemas.microsoft.com/office/drawing/2014/main" id="{496F708C-671A-4146-B6F6-2194D4B3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17" y="1622855"/>
            <a:ext cx="5554534" cy="33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91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4C20-ED01-F445-9F26-9E4EB9EE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/>
              <a:t>Asynchronous operations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12B31-D2BD-9541-80A3-2693B8DB5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3" y="1255352"/>
            <a:ext cx="11228940" cy="474133"/>
          </a:xfrm>
        </p:spPr>
        <p:txBody>
          <a:bodyPr/>
          <a:lstStyle/>
          <a:p>
            <a:endParaRPr lang="en-NL" sz="2000">
              <a:solidFill>
                <a:schemeClr val="tx1"/>
              </a:solidFill>
              <a:latin typeface="+mn-lt"/>
            </a:endParaRPr>
          </a:p>
          <a:p>
            <a:endParaRPr lang="en-NL" sz="2000">
              <a:solidFill>
                <a:schemeClr val="tx1"/>
              </a:solidFill>
              <a:latin typeface="+mn-lt"/>
            </a:endParaRPr>
          </a:p>
          <a:p>
            <a:endParaRPr lang="en-NL" sz="2000">
              <a:solidFill>
                <a:schemeClr val="tx1"/>
              </a:solidFill>
              <a:latin typeface="+mn-lt"/>
            </a:endParaRPr>
          </a:p>
          <a:p>
            <a:endParaRPr lang="en-NL" sz="2000">
              <a:solidFill>
                <a:schemeClr val="tx1"/>
              </a:solidFill>
              <a:latin typeface="+mn-lt"/>
            </a:endParaRPr>
          </a:p>
          <a:p>
            <a:endParaRPr lang="en-NL" sz="2000">
              <a:solidFill>
                <a:schemeClr val="tx1"/>
              </a:solidFill>
              <a:latin typeface="+mn-lt"/>
            </a:endParaRPr>
          </a:p>
          <a:p>
            <a:endParaRPr lang="en-NL" sz="2000">
              <a:solidFill>
                <a:schemeClr val="tx1"/>
              </a:solidFill>
              <a:latin typeface="+mn-lt"/>
            </a:endParaRPr>
          </a:p>
          <a:p>
            <a:endParaRPr lang="en-NL">
              <a:solidFill>
                <a:schemeClr val="tx1"/>
              </a:solidFill>
            </a:endParaRPr>
          </a:p>
          <a:p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4" name="Picture 2" descr="Yeah, I'm waiting on the data just like you are, so if you could chill  That'd be great - Office Space Lumbergh - quickmeme">
            <a:extLst>
              <a:ext uri="{FF2B5EF4-FFF2-40B4-BE49-F238E27FC236}">
                <a16:creationId xmlns:a16="http://schemas.microsoft.com/office/drawing/2014/main" id="{45EF8A79-09EA-7544-BC34-532C96F4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90" y="1499416"/>
            <a:ext cx="5105668" cy="385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73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ear-end assessment guidelines v1" id="{9AF3F003-D0EC-774C-ACE1-2CF1DA31A7BA}" vid="{7AB6B455-10D1-414D-8055-0BB15992C2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3102</TotalTime>
  <Words>15</Words>
  <Application>Microsoft Macintosh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Neue</vt:lpstr>
      <vt:lpstr>HelvNeue Bold for IBM</vt:lpstr>
      <vt:lpstr>HelvNeue Light for IBM</vt:lpstr>
      <vt:lpstr>HelvNeue Roman for IBM</vt:lpstr>
      <vt:lpstr>Office Theme</vt:lpstr>
      <vt:lpstr>PowerPoint Presentation</vt:lpstr>
      <vt:lpstr>Loop over data</vt:lpstr>
      <vt:lpstr>Component LifeCycle</vt:lpstr>
      <vt:lpstr>Asynchronous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Athanasios Tsalkitzis</dc:creator>
  <cp:lastModifiedBy>Athanasios Tsalkitzis</cp:lastModifiedBy>
  <cp:revision>98</cp:revision>
  <dcterms:created xsi:type="dcterms:W3CDTF">2020-07-02T09:03:30Z</dcterms:created>
  <dcterms:modified xsi:type="dcterms:W3CDTF">2020-12-03T16:33:57Z</dcterms:modified>
</cp:coreProperties>
</file>