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1122" y="-21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C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C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6B56-146E-4A3F-A7F9-5A5B4D7DD531}" type="datetimeFigureOut">
              <a:rPr lang="en-CA" smtClean="0"/>
              <a:t>2025-03-15</a:t>
            </a:fld>
            <a:endParaRPr lang="en-C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8F40-E266-4DC8-91B2-7E5B0C9C58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8605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C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C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6B56-146E-4A3F-A7F9-5A5B4D7DD531}" type="datetimeFigureOut">
              <a:rPr lang="en-CA" smtClean="0"/>
              <a:t>2025-03-15</a:t>
            </a:fld>
            <a:endParaRPr lang="en-C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8F40-E266-4DC8-91B2-7E5B0C9C58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7024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C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C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6B56-146E-4A3F-A7F9-5A5B4D7DD531}" type="datetimeFigureOut">
              <a:rPr lang="en-CA" smtClean="0"/>
              <a:t>2025-03-15</a:t>
            </a:fld>
            <a:endParaRPr lang="en-C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8F40-E266-4DC8-91B2-7E5B0C9C58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7280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C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C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6B56-146E-4A3F-A7F9-5A5B4D7DD531}" type="datetimeFigureOut">
              <a:rPr lang="en-CA" smtClean="0"/>
              <a:t>2025-03-15</a:t>
            </a:fld>
            <a:endParaRPr lang="en-C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8F40-E266-4DC8-91B2-7E5B0C9C58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330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C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6B56-146E-4A3F-A7F9-5A5B4D7DD531}" type="datetimeFigureOut">
              <a:rPr lang="en-CA" smtClean="0"/>
              <a:t>2025-03-15</a:t>
            </a:fld>
            <a:endParaRPr lang="en-C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8F40-E266-4DC8-91B2-7E5B0C9C58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063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C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C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C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6B56-146E-4A3F-A7F9-5A5B4D7DD531}" type="datetimeFigureOut">
              <a:rPr lang="en-CA" smtClean="0"/>
              <a:t>2025-03-15</a:t>
            </a:fld>
            <a:endParaRPr lang="en-C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8F40-E266-4DC8-91B2-7E5B0C9C58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183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C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C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C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6B56-146E-4A3F-A7F9-5A5B4D7DD531}" type="datetimeFigureOut">
              <a:rPr lang="en-CA" smtClean="0"/>
              <a:t>2025-03-15</a:t>
            </a:fld>
            <a:endParaRPr lang="en-C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8F40-E266-4DC8-91B2-7E5B0C9C58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4201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C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6B56-146E-4A3F-A7F9-5A5B4D7DD531}" type="datetimeFigureOut">
              <a:rPr lang="en-CA" smtClean="0"/>
              <a:t>2025-03-15</a:t>
            </a:fld>
            <a:endParaRPr lang="en-C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8F40-E266-4DC8-91B2-7E5B0C9C58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558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6B56-146E-4A3F-A7F9-5A5B4D7DD531}" type="datetimeFigureOut">
              <a:rPr lang="en-CA" smtClean="0"/>
              <a:t>2025-03-15</a:t>
            </a:fld>
            <a:endParaRPr lang="en-C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8F40-E266-4DC8-91B2-7E5B0C9C58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93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C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C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6B56-146E-4A3F-A7F9-5A5B4D7DD531}" type="datetimeFigureOut">
              <a:rPr lang="en-CA" smtClean="0"/>
              <a:t>2025-03-15</a:t>
            </a:fld>
            <a:endParaRPr lang="en-C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8F40-E266-4DC8-91B2-7E5B0C9C58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1570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C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26B56-146E-4A3F-A7F9-5A5B4D7DD531}" type="datetimeFigureOut">
              <a:rPr lang="en-CA" smtClean="0"/>
              <a:t>2025-03-15</a:t>
            </a:fld>
            <a:endParaRPr lang="en-C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D8F40-E266-4DC8-91B2-7E5B0C9C58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4751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C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C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26B56-146E-4A3F-A7F9-5A5B4D7DD531}" type="datetimeFigureOut">
              <a:rPr lang="en-CA" smtClean="0"/>
              <a:t>2025-03-15</a:t>
            </a:fld>
            <a:endParaRPr lang="en-C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D8F40-E266-4DC8-91B2-7E5B0C9C58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58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Dikdörtgen 48"/>
          <p:cNvSpPr/>
          <p:nvPr/>
        </p:nvSpPr>
        <p:spPr>
          <a:xfrm>
            <a:off x="3722077" y="0"/>
            <a:ext cx="1352673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246" dirty="0"/>
          </a:p>
        </p:txBody>
      </p:sp>
      <p:sp>
        <p:nvSpPr>
          <p:cNvPr id="51" name="Metin kutusu 50">
            <a:extLst>
              <a:ext uri="{FF2B5EF4-FFF2-40B4-BE49-F238E27FC236}">
                <a16:creationId xmlns:a16="http://schemas.microsoft.com/office/drawing/2014/main" id="{81CF0C27-29A2-444D-95B9-4CC62890CFA5}"/>
              </a:ext>
            </a:extLst>
          </p:cNvPr>
          <p:cNvSpPr txBox="1"/>
          <p:nvPr/>
        </p:nvSpPr>
        <p:spPr>
          <a:xfrm>
            <a:off x="4078305" y="2051969"/>
            <a:ext cx="1044624" cy="198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700">
                <a:solidFill>
                  <a:schemeClr val="bg1"/>
                </a:solidFill>
              </a:defRPr>
            </a:lvl1pPr>
          </a:lstStyle>
          <a:p>
            <a:r>
              <a:rPr lang="az-Latn-AZ" sz="692" dirty="0">
                <a:solidFill>
                  <a:schemeClr val="bg1">
                    <a:lumMod val="85000"/>
                  </a:schemeClr>
                </a:solidFill>
              </a:rPr>
              <a:t>Qaqayam123</a:t>
            </a:r>
            <a:r>
              <a:rPr lang="en-US" sz="692" dirty="0">
                <a:solidFill>
                  <a:schemeClr val="bg1">
                    <a:lumMod val="85000"/>
                  </a:schemeClr>
                </a:solidFill>
              </a:rPr>
              <a:t>@mail.ru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C68D0DD0-DBD3-47A1-8FE2-2F0F8F96E106}"/>
              </a:ext>
            </a:extLst>
          </p:cNvPr>
          <p:cNvSpPr txBox="1"/>
          <p:nvPr/>
        </p:nvSpPr>
        <p:spPr>
          <a:xfrm>
            <a:off x="4078305" y="1158063"/>
            <a:ext cx="907658" cy="20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762" b="1" dirty="0">
                <a:solidFill>
                  <a:schemeClr val="bg1"/>
                </a:solidFill>
              </a:rPr>
              <a:t>ÜNVAN</a:t>
            </a:r>
            <a:endParaRPr lang="en-US" sz="762" b="1" dirty="0">
              <a:solidFill>
                <a:schemeClr val="bg1"/>
              </a:solidFill>
            </a:endParaRPr>
          </a:p>
        </p:txBody>
      </p:sp>
      <p:sp>
        <p:nvSpPr>
          <p:cNvPr id="53" name="Freeform 101"/>
          <p:cNvSpPr>
            <a:spLocks noChangeAspect="1" noEditPoints="1"/>
          </p:cNvSpPr>
          <p:nvPr/>
        </p:nvSpPr>
        <p:spPr bwMode="auto">
          <a:xfrm>
            <a:off x="3982622" y="1218792"/>
            <a:ext cx="74769" cy="120247"/>
          </a:xfrm>
          <a:custGeom>
            <a:avLst/>
            <a:gdLst>
              <a:gd name="T0" fmla="*/ 41 w 82"/>
              <a:gd name="T1" fmla="*/ 65 h 132"/>
              <a:gd name="T2" fmla="*/ 18 w 82"/>
              <a:gd name="T3" fmla="*/ 42 h 132"/>
              <a:gd name="T4" fmla="*/ 41 w 82"/>
              <a:gd name="T5" fmla="*/ 18 h 132"/>
              <a:gd name="T6" fmla="*/ 65 w 82"/>
              <a:gd name="T7" fmla="*/ 42 h 132"/>
              <a:gd name="T8" fmla="*/ 41 w 82"/>
              <a:gd name="T9" fmla="*/ 65 h 132"/>
              <a:gd name="T10" fmla="*/ 41 w 82"/>
              <a:gd name="T11" fmla="*/ 0 h 132"/>
              <a:gd name="T12" fmla="*/ 0 w 82"/>
              <a:gd name="T13" fmla="*/ 41 h 132"/>
              <a:gd name="T14" fmla="*/ 41 w 82"/>
              <a:gd name="T15" fmla="*/ 132 h 132"/>
              <a:gd name="T16" fmla="*/ 82 w 82"/>
              <a:gd name="T17" fmla="*/ 41 h 132"/>
              <a:gd name="T18" fmla="*/ 41 w 82"/>
              <a:gd name="T19" fmla="*/ 0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2" h="132">
                <a:moveTo>
                  <a:pt x="41" y="65"/>
                </a:moveTo>
                <a:cubicBezTo>
                  <a:pt x="28" y="65"/>
                  <a:pt x="18" y="55"/>
                  <a:pt x="18" y="42"/>
                </a:cubicBezTo>
                <a:cubicBezTo>
                  <a:pt x="18" y="29"/>
                  <a:pt x="28" y="18"/>
                  <a:pt x="41" y="18"/>
                </a:cubicBezTo>
                <a:cubicBezTo>
                  <a:pt x="54" y="18"/>
                  <a:pt x="65" y="29"/>
                  <a:pt x="65" y="42"/>
                </a:cubicBezTo>
                <a:cubicBezTo>
                  <a:pt x="65" y="55"/>
                  <a:pt x="54" y="65"/>
                  <a:pt x="41" y="65"/>
                </a:cubicBezTo>
                <a:close/>
                <a:moveTo>
                  <a:pt x="41" y="0"/>
                </a:moveTo>
                <a:cubicBezTo>
                  <a:pt x="19" y="0"/>
                  <a:pt x="0" y="19"/>
                  <a:pt x="0" y="41"/>
                </a:cubicBezTo>
                <a:cubicBezTo>
                  <a:pt x="0" y="81"/>
                  <a:pt x="41" y="132"/>
                  <a:pt x="41" y="132"/>
                </a:cubicBezTo>
                <a:cubicBezTo>
                  <a:pt x="41" y="132"/>
                  <a:pt x="82" y="81"/>
                  <a:pt x="82" y="41"/>
                </a:cubicBezTo>
                <a:cubicBezTo>
                  <a:pt x="82" y="19"/>
                  <a:pt x="64" y="0"/>
                  <a:pt x="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3305" tIns="31652" rIns="63305" bIns="31652" numCol="1" anchor="t" anchorCtr="0" compatLnSpc="1">
            <a:prstTxWarp prst="textNoShape">
              <a:avLst/>
            </a:prstTxWarp>
          </a:bodyPr>
          <a:lstStyle/>
          <a:p>
            <a:endParaRPr lang="en-US" sz="1246"/>
          </a:p>
        </p:txBody>
      </p:sp>
      <p:sp>
        <p:nvSpPr>
          <p:cNvPr id="54" name="Freeform 220"/>
          <p:cNvSpPr>
            <a:spLocks noChangeAspect="1"/>
          </p:cNvSpPr>
          <p:nvPr/>
        </p:nvSpPr>
        <p:spPr bwMode="auto">
          <a:xfrm>
            <a:off x="3970161" y="1646975"/>
            <a:ext cx="99692" cy="99146"/>
          </a:xfrm>
          <a:custGeom>
            <a:avLst/>
            <a:gdLst>
              <a:gd name="T0" fmla="*/ 89 w 154"/>
              <a:gd name="T1" fmla="*/ 89 h 153"/>
              <a:gd name="T2" fmla="*/ 54 w 154"/>
              <a:gd name="T3" fmla="*/ 109 h 153"/>
              <a:gd name="T4" fmla="*/ 20 w 154"/>
              <a:gd name="T5" fmla="*/ 108 h 153"/>
              <a:gd name="T6" fmla="*/ 24 w 154"/>
              <a:gd name="T7" fmla="*/ 143 h 153"/>
              <a:gd name="T8" fmla="*/ 108 w 154"/>
              <a:gd name="T9" fmla="*/ 107 h 153"/>
              <a:gd name="T10" fmla="*/ 144 w 154"/>
              <a:gd name="T11" fmla="*/ 23 h 153"/>
              <a:gd name="T12" fmla="*/ 109 w 154"/>
              <a:gd name="T13" fmla="*/ 19 h 153"/>
              <a:gd name="T14" fmla="*/ 110 w 154"/>
              <a:gd name="T15" fmla="*/ 53 h 153"/>
              <a:gd name="T16" fmla="*/ 89 w 154"/>
              <a:gd name="T17" fmla="*/ 89 h 1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54" h="153">
                <a:moveTo>
                  <a:pt x="89" y="89"/>
                </a:moveTo>
                <a:cubicBezTo>
                  <a:pt x="76" y="102"/>
                  <a:pt x="60" y="115"/>
                  <a:pt x="54" y="109"/>
                </a:cubicBezTo>
                <a:cubicBezTo>
                  <a:pt x="45" y="100"/>
                  <a:pt x="40" y="92"/>
                  <a:pt x="20" y="108"/>
                </a:cubicBezTo>
                <a:cubicBezTo>
                  <a:pt x="0" y="124"/>
                  <a:pt x="16" y="134"/>
                  <a:pt x="24" y="143"/>
                </a:cubicBezTo>
                <a:cubicBezTo>
                  <a:pt x="34" y="153"/>
                  <a:pt x="71" y="143"/>
                  <a:pt x="108" y="107"/>
                </a:cubicBezTo>
                <a:cubicBezTo>
                  <a:pt x="144" y="70"/>
                  <a:pt x="154" y="33"/>
                  <a:pt x="144" y="23"/>
                </a:cubicBezTo>
                <a:cubicBezTo>
                  <a:pt x="135" y="15"/>
                  <a:pt x="125" y="0"/>
                  <a:pt x="109" y="19"/>
                </a:cubicBezTo>
                <a:cubicBezTo>
                  <a:pt x="93" y="39"/>
                  <a:pt x="101" y="44"/>
                  <a:pt x="110" y="53"/>
                </a:cubicBezTo>
                <a:cubicBezTo>
                  <a:pt x="116" y="59"/>
                  <a:pt x="103" y="75"/>
                  <a:pt x="89" y="89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63305" tIns="31652" rIns="63305" bIns="31652" numCol="1" anchor="t" anchorCtr="0" compatLnSpc="1">
            <a:prstTxWarp prst="textNoShape">
              <a:avLst/>
            </a:prstTxWarp>
          </a:bodyPr>
          <a:lstStyle/>
          <a:p>
            <a:endParaRPr lang="en-US" sz="1246"/>
          </a:p>
        </p:txBody>
      </p:sp>
      <p:sp>
        <p:nvSpPr>
          <p:cNvPr id="55" name="Metin kutusu 54">
            <a:extLst>
              <a:ext uri="{FF2B5EF4-FFF2-40B4-BE49-F238E27FC236}">
                <a16:creationId xmlns:a16="http://schemas.microsoft.com/office/drawing/2014/main" id="{C68D0DD0-DBD3-47A1-8FE2-2F0F8F96E106}"/>
              </a:ext>
            </a:extLst>
          </p:cNvPr>
          <p:cNvSpPr txBox="1"/>
          <p:nvPr/>
        </p:nvSpPr>
        <p:spPr>
          <a:xfrm>
            <a:off x="4078305" y="1595185"/>
            <a:ext cx="932840" cy="20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762" b="1" dirty="0">
                <a:solidFill>
                  <a:schemeClr val="bg1"/>
                </a:solidFill>
              </a:rPr>
              <a:t>TELEFON</a:t>
            </a:r>
            <a:endParaRPr lang="en-US" sz="762" b="1" dirty="0">
              <a:solidFill>
                <a:schemeClr val="bg1"/>
              </a:solidFill>
            </a:endParaRPr>
          </a:p>
        </p:txBody>
      </p:sp>
      <p:sp>
        <p:nvSpPr>
          <p:cNvPr id="56" name="Freeform 221"/>
          <p:cNvSpPr>
            <a:spLocks noChangeAspect="1" noEditPoints="1"/>
          </p:cNvSpPr>
          <p:nvPr/>
        </p:nvSpPr>
        <p:spPr bwMode="auto">
          <a:xfrm>
            <a:off x="3970161" y="1996478"/>
            <a:ext cx="99692" cy="62146"/>
          </a:xfrm>
          <a:custGeom>
            <a:avLst/>
            <a:gdLst>
              <a:gd name="T0" fmla="*/ 125 w 130"/>
              <a:gd name="T1" fmla="*/ 21 h 81"/>
              <a:gd name="T2" fmla="*/ 71 w 130"/>
              <a:gd name="T3" fmla="*/ 49 h 81"/>
              <a:gd name="T4" fmla="*/ 65 w 130"/>
              <a:gd name="T5" fmla="*/ 51 h 81"/>
              <a:gd name="T6" fmla="*/ 59 w 130"/>
              <a:gd name="T7" fmla="*/ 49 h 81"/>
              <a:gd name="T8" fmla="*/ 5 w 130"/>
              <a:gd name="T9" fmla="*/ 21 h 81"/>
              <a:gd name="T10" fmla="*/ 2 w 130"/>
              <a:gd name="T11" fmla="*/ 23 h 81"/>
              <a:gd name="T12" fmla="*/ 2 w 130"/>
              <a:gd name="T13" fmla="*/ 74 h 81"/>
              <a:gd name="T14" fmla="*/ 9 w 130"/>
              <a:gd name="T15" fmla="*/ 81 h 81"/>
              <a:gd name="T16" fmla="*/ 121 w 130"/>
              <a:gd name="T17" fmla="*/ 81 h 81"/>
              <a:gd name="T18" fmla="*/ 128 w 130"/>
              <a:gd name="T19" fmla="*/ 74 h 81"/>
              <a:gd name="T20" fmla="*/ 128 w 130"/>
              <a:gd name="T21" fmla="*/ 23 h 81"/>
              <a:gd name="T22" fmla="*/ 125 w 130"/>
              <a:gd name="T23" fmla="*/ 21 h 81"/>
              <a:gd name="T24" fmla="*/ 6 w 130"/>
              <a:gd name="T25" fmla="*/ 7 h 81"/>
              <a:gd name="T26" fmla="*/ 59 w 130"/>
              <a:gd name="T27" fmla="*/ 35 h 81"/>
              <a:gd name="T28" fmla="*/ 65 w 130"/>
              <a:gd name="T29" fmla="*/ 37 h 81"/>
              <a:gd name="T30" fmla="*/ 71 w 130"/>
              <a:gd name="T31" fmla="*/ 35 h 81"/>
              <a:gd name="T32" fmla="*/ 124 w 130"/>
              <a:gd name="T33" fmla="*/ 7 h 81"/>
              <a:gd name="T34" fmla="*/ 124 w 130"/>
              <a:gd name="T35" fmla="*/ 0 h 81"/>
              <a:gd name="T36" fmla="*/ 6 w 130"/>
              <a:gd name="T37" fmla="*/ 0 h 81"/>
              <a:gd name="T38" fmla="*/ 6 w 130"/>
              <a:gd name="T39" fmla="*/ 7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130" h="81">
                <a:moveTo>
                  <a:pt x="125" y="21"/>
                </a:moveTo>
                <a:cubicBezTo>
                  <a:pt x="121" y="23"/>
                  <a:pt x="74" y="48"/>
                  <a:pt x="71" y="49"/>
                </a:cubicBezTo>
                <a:cubicBezTo>
                  <a:pt x="69" y="51"/>
                  <a:pt x="67" y="51"/>
                  <a:pt x="65" y="51"/>
                </a:cubicBezTo>
                <a:cubicBezTo>
                  <a:pt x="63" y="51"/>
                  <a:pt x="61" y="51"/>
                  <a:pt x="59" y="49"/>
                </a:cubicBezTo>
                <a:cubicBezTo>
                  <a:pt x="56" y="48"/>
                  <a:pt x="9" y="23"/>
                  <a:pt x="5" y="21"/>
                </a:cubicBezTo>
                <a:cubicBezTo>
                  <a:pt x="2" y="20"/>
                  <a:pt x="2" y="22"/>
                  <a:pt x="2" y="23"/>
                </a:cubicBezTo>
                <a:cubicBezTo>
                  <a:pt x="2" y="24"/>
                  <a:pt x="2" y="74"/>
                  <a:pt x="2" y="74"/>
                </a:cubicBezTo>
                <a:cubicBezTo>
                  <a:pt x="2" y="77"/>
                  <a:pt x="6" y="81"/>
                  <a:pt x="9" y="81"/>
                </a:cubicBezTo>
                <a:cubicBezTo>
                  <a:pt x="121" y="81"/>
                  <a:pt x="121" y="81"/>
                  <a:pt x="121" y="81"/>
                </a:cubicBezTo>
                <a:cubicBezTo>
                  <a:pt x="124" y="81"/>
                  <a:pt x="128" y="77"/>
                  <a:pt x="128" y="74"/>
                </a:cubicBezTo>
                <a:cubicBezTo>
                  <a:pt x="128" y="74"/>
                  <a:pt x="128" y="24"/>
                  <a:pt x="128" y="23"/>
                </a:cubicBezTo>
                <a:cubicBezTo>
                  <a:pt x="128" y="22"/>
                  <a:pt x="128" y="20"/>
                  <a:pt x="125" y="21"/>
                </a:cubicBezTo>
                <a:close/>
                <a:moveTo>
                  <a:pt x="6" y="7"/>
                </a:moveTo>
                <a:cubicBezTo>
                  <a:pt x="10" y="9"/>
                  <a:pt x="57" y="35"/>
                  <a:pt x="59" y="35"/>
                </a:cubicBezTo>
                <a:cubicBezTo>
                  <a:pt x="60" y="36"/>
                  <a:pt x="63" y="37"/>
                  <a:pt x="65" y="37"/>
                </a:cubicBezTo>
                <a:cubicBezTo>
                  <a:pt x="67" y="37"/>
                  <a:pt x="70" y="36"/>
                  <a:pt x="71" y="35"/>
                </a:cubicBezTo>
                <a:cubicBezTo>
                  <a:pt x="73" y="35"/>
                  <a:pt x="120" y="9"/>
                  <a:pt x="124" y="7"/>
                </a:cubicBezTo>
                <a:cubicBezTo>
                  <a:pt x="127" y="5"/>
                  <a:pt x="130" y="0"/>
                  <a:pt x="124" y="0"/>
                </a:cubicBezTo>
                <a:cubicBezTo>
                  <a:pt x="6" y="0"/>
                  <a:pt x="6" y="0"/>
                  <a:pt x="6" y="0"/>
                </a:cubicBezTo>
                <a:cubicBezTo>
                  <a:pt x="0" y="0"/>
                  <a:pt x="3" y="5"/>
                  <a:pt x="6" y="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3305" tIns="31652" rIns="63305" bIns="31652" numCol="1" anchor="t" anchorCtr="0" compatLnSpc="1">
            <a:prstTxWarp prst="textNoShape">
              <a:avLst/>
            </a:prstTxWarp>
          </a:bodyPr>
          <a:lstStyle/>
          <a:p>
            <a:endParaRPr lang="en-US" sz="1246"/>
          </a:p>
        </p:txBody>
      </p:sp>
      <p:sp>
        <p:nvSpPr>
          <p:cNvPr id="57" name="Metin kutusu 56">
            <a:extLst>
              <a:ext uri="{FF2B5EF4-FFF2-40B4-BE49-F238E27FC236}">
                <a16:creationId xmlns:a16="http://schemas.microsoft.com/office/drawing/2014/main" id="{6B3126BC-122F-49FC-8D29-FB57EFB63282}"/>
              </a:ext>
            </a:extLst>
          </p:cNvPr>
          <p:cNvSpPr txBox="1"/>
          <p:nvPr/>
        </p:nvSpPr>
        <p:spPr>
          <a:xfrm>
            <a:off x="5147103" y="61037"/>
            <a:ext cx="3322820" cy="56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3046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ea typeface="GungsuhChe" panose="02030609000101010101" pitchFamily="49" charset="-127"/>
                <a:cs typeface="Calibri" panose="020F0502020204030204" pitchFamily="34" charset="0"/>
              </a:rPr>
              <a:t>Sakit Rufullazadə</a:t>
            </a:r>
            <a:endParaRPr lang="en-US" sz="3046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ea typeface="GungsuhChe" panose="02030609000101010101" pitchFamily="49" charset="-127"/>
              <a:cs typeface="Calibri" panose="020F0502020204030204" pitchFamily="34" charset="0"/>
            </a:endParaRPr>
          </a:p>
        </p:txBody>
      </p:sp>
      <p:sp>
        <p:nvSpPr>
          <p:cNvPr id="58" name="Metin kutusu 57">
            <a:extLst>
              <a:ext uri="{FF2B5EF4-FFF2-40B4-BE49-F238E27FC236}">
                <a16:creationId xmlns:a16="http://schemas.microsoft.com/office/drawing/2014/main" id="{7411C398-F42D-4353-8E12-2A2636EE14C8}"/>
              </a:ext>
            </a:extLst>
          </p:cNvPr>
          <p:cNvSpPr txBox="1"/>
          <p:nvPr/>
        </p:nvSpPr>
        <p:spPr>
          <a:xfrm>
            <a:off x="5162199" y="515688"/>
            <a:ext cx="3307724" cy="262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1108" dirty="0">
                <a:solidFill>
                  <a:srgbClr val="2F426B"/>
                </a:solidFill>
              </a:rPr>
              <a:t>ADPU TGT </a:t>
            </a:r>
            <a:r>
              <a:rPr lang="az-Latn-AZ" sz="1108" dirty="0" smtClean="0">
                <a:solidFill>
                  <a:srgbClr val="2F426B"/>
                </a:solidFill>
              </a:rPr>
              <a:t>ENACTUS 3-cü korpus kordinatoru</a:t>
            </a:r>
            <a:endParaRPr lang="en-US" sz="1108" dirty="0">
              <a:solidFill>
                <a:srgbClr val="2F426B"/>
              </a:solidFill>
            </a:endParaRPr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5194845" y="946478"/>
            <a:ext cx="199385" cy="199385"/>
          </a:xfrm>
          <a:prstGeom prst="ellipse">
            <a:avLst/>
          </a:prstGeom>
          <a:solidFill>
            <a:schemeClr val="bg1"/>
          </a:solidFill>
          <a:ln w="127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246"/>
          </a:p>
        </p:txBody>
      </p:sp>
      <p:sp>
        <p:nvSpPr>
          <p:cNvPr id="61" name="Freeform 115"/>
          <p:cNvSpPr>
            <a:spLocks noChangeAspect="1" noEditPoints="1"/>
          </p:cNvSpPr>
          <p:nvPr/>
        </p:nvSpPr>
        <p:spPr bwMode="auto">
          <a:xfrm>
            <a:off x="5232230" y="987913"/>
            <a:ext cx="124615" cy="104748"/>
          </a:xfrm>
          <a:custGeom>
            <a:avLst/>
            <a:gdLst>
              <a:gd name="T0" fmla="*/ 32 w 58"/>
              <a:gd name="T1" fmla="*/ 41 h 49"/>
              <a:gd name="T2" fmla="*/ 27 w 58"/>
              <a:gd name="T3" fmla="*/ 41 h 49"/>
              <a:gd name="T4" fmla="*/ 27 w 58"/>
              <a:gd name="T5" fmla="*/ 35 h 49"/>
              <a:gd name="T6" fmla="*/ 2 w 58"/>
              <a:gd name="T7" fmla="*/ 35 h 49"/>
              <a:gd name="T8" fmla="*/ 2 w 58"/>
              <a:gd name="T9" fmla="*/ 44 h 49"/>
              <a:gd name="T10" fmla="*/ 8 w 58"/>
              <a:gd name="T11" fmla="*/ 49 h 49"/>
              <a:gd name="T12" fmla="*/ 51 w 58"/>
              <a:gd name="T13" fmla="*/ 49 h 49"/>
              <a:gd name="T14" fmla="*/ 56 w 58"/>
              <a:gd name="T15" fmla="*/ 44 h 49"/>
              <a:gd name="T16" fmla="*/ 56 w 58"/>
              <a:gd name="T17" fmla="*/ 35 h 49"/>
              <a:gd name="T18" fmla="*/ 32 w 58"/>
              <a:gd name="T19" fmla="*/ 35 h 49"/>
              <a:gd name="T20" fmla="*/ 32 w 58"/>
              <a:gd name="T21" fmla="*/ 41 h 49"/>
              <a:gd name="T22" fmla="*/ 22 w 58"/>
              <a:gd name="T23" fmla="*/ 6 h 49"/>
              <a:gd name="T24" fmla="*/ 25 w 58"/>
              <a:gd name="T25" fmla="*/ 4 h 49"/>
              <a:gd name="T26" fmla="*/ 34 w 58"/>
              <a:gd name="T27" fmla="*/ 4 h 49"/>
              <a:gd name="T28" fmla="*/ 36 w 58"/>
              <a:gd name="T29" fmla="*/ 6 h 49"/>
              <a:gd name="T30" fmla="*/ 38 w 58"/>
              <a:gd name="T31" fmla="*/ 9 h 49"/>
              <a:gd name="T32" fmla="*/ 21 w 58"/>
              <a:gd name="T33" fmla="*/ 9 h 49"/>
              <a:gd name="T34" fmla="*/ 22 w 58"/>
              <a:gd name="T35" fmla="*/ 6 h 49"/>
              <a:gd name="T36" fmla="*/ 27 w 58"/>
              <a:gd name="T37" fmla="*/ 26 h 49"/>
              <a:gd name="T38" fmla="*/ 32 w 58"/>
              <a:gd name="T39" fmla="*/ 26 h 49"/>
              <a:gd name="T40" fmla="*/ 32 w 58"/>
              <a:gd name="T41" fmla="*/ 32 h 49"/>
              <a:gd name="T42" fmla="*/ 58 w 58"/>
              <a:gd name="T43" fmla="*/ 32 h 49"/>
              <a:gd name="T44" fmla="*/ 57 w 58"/>
              <a:gd name="T45" fmla="*/ 15 h 49"/>
              <a:gd name="T46" fmla="*/ 52 w 58"/>
              <a:gd name="T47" fmla="*/ 9 h 49"/>
              <a:gd name="T48" fmla="*/ 42 w 58"/>
              <a:gd name="T49" fmla="*/ 9 h 49"/>
              <a:gd name="T50" fmla="*/ 39 w 58"/>
              <a:gd name="T51" fmla="*/ 3 h 49"/>
              <a:gd name="T52" fmla="*/ 36 w 58"/>
              <a:gd name="T53" fmla="*/ 0 h 49"/>
              <a:gd name="T54" fmla="*/ 23 w 58"/>
              <a:gd name="T55" fmla="*/ 0 h 49"/>
              <a:gd name="T56" fmla="*/ 19 w 58"/>
              <a:gd name="T57" fmla="*/ 3 h 49"/>
              <a:gd name="T58" fmla="*/ 16 w 58"/>
              <a:gd name="T59" fmla="*/ 9 h 49"/>
              <a:gd name="T60" fmla="*/ 7 w 58"/>
              <a:gd name="T61" fmla="*/ 9 h 49"/>
              <a:gd name="T62" fmla="*/ 1 w 58"/>
              <a:gd name="T63" fmla="*/ 15 h 49"/>
              <a:gd name="T64" fmla="*/ 0 w 58"/>
              <a:gd name="T65" fmla="*/ 32 h 49"/>
              <a:gd name="T66" fmla="*/ 27 w 58"/>
              <a:gd name="T67" fmla="*/ 32 h 49"/>
              <a:gd name="T68" fmla="*/ 27 w 58"/>
              <a:gd name="T69" fmla="*/ 26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58" h="49">
                <a:moveTo>
                  <a:pt x="32" y="41"/>
                </a:moveTo>
                <a:cubicBezTo>
                  <a:pt x="27" y="41"/>
                  <a:pt x="27" y="41"/>
                  <a:pt x="27" y="41"/>
                </a:cubicBezTo>
                <a:cubicBezTo>
                  <a:pt x="27" y="35"/>
                  <a:pt x="27" y="35"/>
                  <a:pt x="27" y="35"/>
                </a:cubicBezTo>
                <a:cubicBezTo>
                  <a:pt x="2" y="35"/>
                  <a:pt x="2" y="35"/>
                  <a:pt x="2" y="35"/>
                </a:cubicBezTo>
                <a:cubicBezTo>
                  <a:pt x="2" y="35"/>
                  <a:pt x="2" y="40"/>
                  <a:pt x="2" y="44"/>
                </a:cubicBezTo>
                <a:cubicBezTo>
                  <a:pt x="3" y="46"/>
                  <a:pt x="3" y="49"/>
                  <a:pt x="8" y="49"/>
                </a:cubicBezTo>
                <a:cubicBezTo>
                  <a:pt x="51" y="49"/>
                  <a:pt x="51" y="49"/>
                  <a:pt x="51" y="49"/>
                </a:cubicBezTo>
                <a:cubicBezTo>
                  <a:pt x="55" y="49"/>
                  <a:pt x="56" y="46"/>
                  <a:pt x="56" y="44"/>
                </a:cubicBezTo>
                <a:cubicBezTo>
                  <a:pt x="56" y="40"/>
                  <a:pt x="56" y="35"/>
                  <a:pt x="56" y="35"/>
                </a:cubicBezTo>
                <a:cubicBezTo>
                  <a:pt x="32" y="35"/>
                  <a:pt x="32" y="35"/>
                  <a:pt x="32" y="35"/>
                </a:cubicBezTo>
                <a:lnTo>
                  <a:pt x="32" y="41"/>
                </a:lnTo>
                <a:close/>
                <a:moveTo>
                  <a:pt x="22" y="6"/>
                </a:moveTo>
                <a:cubicBezTo>
                  <a:pt x="23" y="5"/>
                  <a:pt x="23" y="4"/>
                  <a:pt x="25" y="4"/>
                </a:cubicBezTo>
                <a:cubicBezTo>
                  <a:pt x="34" y="4"/>
                  <a:pt x="34" y="4"/>
                  <a:pt x="34" y="4"/>
                </a:cubicBezTo>
                <a:cubicBezTo>
                  <a:pt x="35" y="4"/>
                  <a:pt x="35" y="5"/>
                  <a:pt x="36" y="6"/>
                </a:cubicBezTo>
                <a:cubicBezTo>
                  <a:pt x="36" y="6"/>
                  <a:pt x="37" y="8"/>
                  <a:pt x="38" y="9"/>
                </a:cubicBezTo>
                <a:cubicBezTo>
                  <a:pt x="21" y="9"/>
                  <a:pt x="21" y="9"/>
                  <a:pt x="21" y="9"/>
                </a:cubicBezTo>
                <a:cubicBezTo>
                  <a:pt x="22" y="8"/>
                  <a:pt x="22" y="6"/>
                  <a:pt x="22" y="6"/>
                </a:cubicBezTo>
                <a:close/>
                <a:moveTo>
                  <a:pt x="27" y="26"/>
                </a:moveTo>
                <a:cubicBezTo>
                  <a:pt x="32" y="26"/>
                  <a:pt x="32" y="26"/>
                  <a:pt x="32" y="26"/>
                </a:cubicBezTo>
                <a:cubicBezTo>
                  <a:pt x="32" y="32"/>
                  <a:pt x="32" y="32"/>
                  <a:pt x="32" y="32"/>
                </a:cubicBezTo>
                <a:cubicBezTo>
                  <a:pt x="58" y="32"/>
                  <a:pt x="58" y="32"/>
                  <a:pt x="58" y="32"/>
                </a:cubicBezTo>
                <a:cubicBezTo>
                  <a:pt x="58" y="32"/>
                  <a:pt x="57" y="19"/>
                  <a:pt x="57" y="15"/>
                </a:cubicBezTo>
                <a:cubicBezTo>
                  <a:pt x="57" y="11"/>
                  <a:pt x="56" y="9"/>
                  <a:pt x="52" y="9"/>
                </a:cubicBezTo>
                <a:cubicBezTo>
                  <a:pt x="42" y="9"/>
                  <a:pt x="42" y="9"/>
                  <a:pt x="42" y="9"/>
                </a:cubicBezTo>
                <a:cubicBezTo>
                  <a:pt x="41" y="6"/>
                  <a:pt x="39" y="3"/>
                  <a:pt x="39" y="3"/>
                </a:cubicBezTo>
                <a:cubicBezTo>
                  <a:pt x="38" y="1"/>
                  <a:pt x="38" y="0"/>
                  <a:pt x="36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21" y="0"/>
                  <a:pt x="20" y="1"/>
                  <a:pt x="19" y="3"/>
                </a:cubicBezTo>
                <a:cubicBezTo>
                  <a:pt x="19" y="3"/>
                  <a:pt x="17" y="6"/>
                  <a:pt x="16" y="9"/>
                </a:cubicBezTo>
                <a:cubicBezTo>
                  <a:pt x="7" y="9"/>
                  <a:pt x="7" y="9"/>
                  <a:pt x="7" y="9"/>
                </a:cubicBezTo>
                <a:cubicBezTo>
                  <a:pt x="3" y="9"/>
                  <a:pt x="1" y="11"/>
                  <a:pt x="1" y="15"/>
                </a:cubicBezTo>
                <a:cubicBezTo>
                  <a:pt x="1" y="19"/>
                  <a:pt x="0" y="32"/>
                  <a:pt x="0" y="32"/>
                </a:cubicBezTo>
                <a:cubicBezTo>
                  <a:pt x="27" y="32"/>
                  <a:pt x="27" y="32"/>
                  <a:pt x="27" y="32"/>
                </a:cubicBezTo>
                <a:lnTo>
                  <a:pt x="27" y="26"/>
                </a:lnTo>
                <a:close/>
              </a:path>
            </a:pathLst>
          </a:custGeom>
          <a:solidFill>
            <a:srgbClr val="2F4050"/>
          </a:solidFill>
          <a:ln>
            <a:noFill/>
          </a:ln>
          <a:extLst/>
        </p:spPr>
        <p:txBody>
          <a:bodyPr vert="horz" wrap="square" lIns="63305" tIns="31652" rIns="63305" bIns="31652" numCol="1" anchor="t" anchorCtr="0" compatLnSpc="1">
            <a:prstTxWarp prst="textNoShape">
              <a:avLst/>
            </a:prstTxWarp>
          </a:bodyPr>
          <a:lstStyle/>
          <a:p>
            <a:endParaRPr lang="en-US" sz="1246"/>
          </a:p>
        </p:txBody>
      </p:sp>
      <p:sp>
        <p:nvSpPr>
          <p:cNvPr id="88" name="Metin kutusu 87"/>
          <p:cNvSpPr txBox="1"/>
          <p:nvPr/>
        </p:nvSpPr>
        <p:spPr>
          <a:xfrm>
            <a:off x="5316512" y="1978433"/>
            <a:ext cx="828474" cy="284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23" b="1" dirty="0">
                <a:solidFill>
                  <a:srgbClr val="2F4050"/>
                </a:solidFill>
              </a:rPr>
              <a:t>0</a:t>
            </a:r>
            <a:r>
              <a:rPr lang="az-Latn-AZ" sz="623" b="1" dirty="0">
                <a:solidFill>
                  <a:srgbClr val="2F4050"/>
                </a:solidFill>
              </a:rPr>
              <a:t>1</a:t>
            </a:r>
            <a:r>
              <a:rPr lang="tr-TR" sz="623" b="1" dirty="0">
                <a:solidFill>
                  <a:srgbClr val="2F4050"/>
                </a:solidFill>
              </a:rPr>
              <a:t>.20</a:t>
            </a:r>
            <a:r>
              <a:rPr lang="az-Latn-AZ" sz="623" b="1" dirty="0">
                <a:solidFill>
                  <a:srgbClr val="2F4050"/>
                </a:solidFill>
              </a:rPr>
              <a:t>23</a:t>
            </a:r>
            <a:r>
              <a:rPr lang="tr-TR" sz="623" b="1" dirty="0">
                <a:solidFill>
                  <a:srgbClr val="2F4050"/>
                </a:solidFill>
              </a:rPr>
              <a:t> – D</a:t>
            </a:r>
            <a:r>
              <a:rPr lang="az-Latn-AZ" sz="623" b="1" dirty="0">
                <a:solidFill>
                  <a:srgbClr val="2F4050"/>
                </a:solidFill>
              </a:rPr>
              <a:t>a</a:t>
            </a:r>
            <a:r>
              <a:rPr lang="tr-TR" sz="623" b="1" dirty="0">
                <a:solidFill>
                  <a:srgbClr val="2F4050"/>
                </a:solidFill>
              </a:rPr>
              <a:t>vam</a:t>
            </a:r>
            <a:r>
              <a:rPr lang="az-Latn-AZ" sz="623" b="1" dirty="0">
                <a:solidFill>
                  <a:srgbClr val="2F4050"/>
                </a:solidFill>
              </a:rPr>
              <a:t> edir</a:t>
            </a:r>
            <a:endParaRPr lang="tr-TR" sz="623" b="1" dirty="0">
              <a:solidFill>
                <a:srgbClr val="2F4050"/>
              </a:solidFill>
            </a:endParaRPr>
          </a:p>
        </p:txBody>
      </p:sp>
      <p:sp>
        <p:nvSpPr>
          <p:cNvPr id="89" name="Metin kutusu 88">
            <a:extLst>
              <a:ext uri="{FF2B5EF4-FFF2-40B4-BE49-F238E27FC236}">
                <a16:creationId xmlns:a16="http://schemas.microsoft.com/office/drawing/2014/main" id="{7411C398-F42D-4353-8E12-2A2636EE14C8}"/>
              </a:ext>
            </a:extLst>
          </p:cNvPr>
          <p:cNvSpPr txBox="1"/>
          <p:nvPr/>
        </p:nvSpPr>
        <p:spPr>
          <a:xfrm>
            <a:off x="5974349" y="1962896"/>
            <a:ext cx="1554165" cy="20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762" b="1" dirty="0"/>
              <a:t>ADPU TGT İFT </a:t>
            </a:r>
            <a:r>
              <a:rPr lang="az-Latn-AZ" sz="762" b="1" dirty="0" smtClean="0"/>
              <a:t>RƏHBƏR</a:t>
            </a:r>
            <a:endParaRPr lang="tr-TR" sz="762" b="1" dirty="0"/>
          </a:p>
        </p:txBody>
      </p:sp>
      <p:sp>
        <p:nvSpPr>
          <p:cNvPr id="90" name="Metin kutusu 89">
            <a:extLst>
              <a:ext uri="{FF2B5EF4-FFF2-40B4-BE49-F238E27FC236}">
                <a16:creationId xmlns:a16="http://schemas.microsoft.com/office/drawing/2014/main" id="{7411C398-F42D-4353-8E12-2A2636EE14C8}"/>
              </a:ext>
            </a:extLst>
          </p:cNvPr>
          <p:cNvSpPr txBox="1"/>
          <p:nvPr/>
        </p:nvSpPr>
        <p:spPr>
          <a:xfrm>
            <a:off x="5979157" y="2077310"/>
            <a:ext cx="1054302" cy="198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692" dirty="0">
                <a:solidFill>
                  <a:schemeClr val="bg1">
                    <a:lumMod val="65000"/>
                  </a:schemeClr>
                </a:solidFill>
              </a:rPr>
              <a:t>Bakı</a:t>
            </a:r>
            <a:r>
              <a:rPr lang="tr-TR" sz="692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az-Latn-AZ" sz="692" dirty="0">
                <a:solidFill>
                  <a:schemeClr val="bg1">
                    <a:lumMod val="65000"/>
                  </a:schemeClr>
                </a:solidFill>
              </a:rPr>
              <a:t>Azərbaycan</a:t>
            </a:r>
            <a:endParaRPr lang="en-US" sz="692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1" name="Metin kutusu 90">
            <a:extLst>
              <a:ext uri="{FF2B5EF4-FFF2-40B4-BE49-F238E27FC236}">
                <a16:creationId xmlns:a16="http://schemas.microsoft.com/office/drawing/2014/main" id="{7411C398-F42D-4353-8E12-2A2636EE14C8}"/>
              </a:ext>
            </a:extLst>
          </p:cNvPr>
          <p:cNvSpPr txBox="1"/>
          <p:nvPr/>
        </p:nvSpPr>
        <p:spPr>
          <a:xfrm>
            <a:off x="5979157" y="2193805"/>
            <a:ext cx="2417538" cy="837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8695" indent="-118695">
              <a:buFont typeface="Arial" panose="020B0604020202020204" pitchFamily="34" charset="0"/>
              <a:buChar char="•"/>
            </a:pPr>
            <a:r>
              <a:rPr lang="az-Latn-AZ" sz="692" dirty="0"/>
              <a:t>Universitet daxili və xaricində keçirilən görüşlərin təşkil etmək və nizam intizamı bərpa etmək</a:t>
            </a:r>
            <a:endParaRPr lang="tr-TR" sz="692" dirty="0"/>
          </a:p>
          <a:p>
            <a:pPr marL="118695" indent="-118695">
              <a:buFont typeface="Arial" panose="020B0604020202020204" pitchFamily="34" charset="0"/>
              <a:buChar char="•"/>
            </a:pPr>
            <a:r>
              <a:rPr lang="az-Latn-AZ" sz="692" dirty="0"/>
              <a:t>Keciriləcək görüşləri lahiyə halında hazır etmək və idarəyə təsdiq üçün pdf halına gətirib təsdiq üçün göndərmək</a:t>
            </a:r>
            <a:endParaRPr lang="tr-TR" sz="692" dirty="0"/>
          </a:p>
          <a:p>
            <a:pPr marL="118695" indent="-118695">
              <a:buFont typeface="Arial" panose="020B0604020202020204" pitchFamily="34" charset="0"/>
              <a:buChar char="•"/>
            </a:pPr>
            <a:r>
              <a:rPr lang="az-Latn-AZ" sz="692" dirty="0"/>
              <a:t>Başqa təşkilat və təşkilat daxili qrumlarla əməktaşlı formada 10% 100% 35 min 50 min</a:t>
            </a:r>
            <a:r>
              <a:rPr lang="en-US" sz="692" dirty="0"/>
              <a:t>,</a:t>
            </a:r>
            <a:r>
              <a:rPr lang="az-Latn-AZ" sz="692" dirty="0"/>
              <a:t>Çətir kimi dərəcəyə malik görüşlər ekskursiyalar keçirtmək</a:t>
            </a:r>
            <a:endParaRPr lang="tr-TR" sz="692" dirty="0"/>
          </a:p>
        </p:txBody>
      </p:sp>
      <p:cxnSp>
        <p:nvCxnSpPr>
          <p:cNvPr id="92" name="Düz Bağlayıcı 91"/>
          <p:cNvCxnSpPr>
            <a:stCxn id="106" idx="4"/>
            <a:endCxn id="12" idx="2"/>
          </p:cNvCxnSpPr>
          <p:nvPr/>
        </p:nvCxnSpPr>
        <p:spPr>
          <a:xfrm flipH="1">
            <a:off x="5285585" y="1314134"/>
            <a:ext cx="3220" cy="2181214"/>
          </a:xfrm>
          <a:prstGeom prst="line">
            <a:avLst/>
          </a:prstGeom>
          <a:ln w="19050">
            <a:solidFill>
              <a:srgbClr val="2F42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Düz Bağlayıcı 92"/>
          <p:cNvCxnSpPr/>
          <p:nvPr/>
        </p:nvCxnSpPr>
        <p:spPr>
          <a:xfrm>
            <a:off x="3959626" y="1103056"/>
            <a:ext cx="1115124" cy="9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Metin kutusu 94"/>
          <p:cNvSpPr txBox="1"/>
          <p:nvPr/>
        </p:nvSpPr>
        <p:spPr>
          <a:xfrm>
            <a:off x="3903136" y="902491"/>
            <a:ext cx="561372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sz="969" b="1" dirty="0">
                <a:solidFill>
                  <a:schemeClr val="bg1"/>
                </a:solidFill>
              </a:rPr>
              <a:t>ƏLAQƏ</a:t>
            </a:r>
            <a:endParaRPr lang="tr-TR" sz="969" b="1" dirty="0">
              <a:solidFill>
                <a:schemeClr val="bg1"/>
              </a:solidFill>
            </a:endParaRPr>
          </a:p>
        </p:txBody>
      </p:sp>
      <p:cxnSp>
        <p:nvCxnSpPr>
          <p:cNvPr id="97" name="Düz Bağlayıcı 96"/>
          <p:cNvCxnSpPr/>
          <p:nvPr/>
        </p:nvCxnSpPr>
        <p:spPr>
          <a:xfrm>
            <a:off x="5427721" y="1104029"/>
            <a:ext cx="2891077" cy="0"/>
          </a:xfrm>
          <a:prstGeom prst="line">
            <a:avLst/>
          </a:prstGeom>
          <a:ln w="28575">
            <a:solidFill>
              <a:srgbClr val="2F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Metin kutusu 98"/>
          <p:cNvSpPr txBox="1"/>
          <p:nvPr/>
        </p:nvSpPr>
        <p:spPr>
          <a:xfrm>
            <a:off x="5374582" y="912670"/>
            <a:ext cx="910827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sz="969" b="1" dirty="0"/>
              <a:t>İŞ TƏCRÜBƏSİ</a:t>
            </a:r>
            <a:endParaRPr lang="tr-TR" sz="969" b="1" dirty="0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>
            <a:off x="5252768" y="2017545"/>
            <a:ext cx="74769" cy="74769"/>
          </a:xfrm>
          <a:prstGeom prst="ellipse">
            <a:avLst/>
          </a:prstGeom>
          <a:solidFill>
            <a:schemeClr val="bg1"/>
          </a:solidFill>
          <a:ln>
            <a:solidFill>
              <a:srgbClr val="2B43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246"/>
          </a:p>
        </p:txBody>
      </p:sp>
      <p:sp>
        <p:nvSpPr>
          <p:cNvPr id="101" name="Metin kutusu 100"/>
          <p:cNvSpPr txBox="1"/>
          <p:nvPr/>
        </p:nvSpPr>
        <p:spPr>
          <a:xfrm>
            <a:off x="5326056" y="3383687"/>
            <a:ext cx="828474" cy="284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23" b="1" dirty="0">
                <a:solidFill>
                  <a:srgbClr val="2F4050"/>
                </a:solidFill>
              </a:rPr>
              <a:t>0</a:t>
            </a:r>
            <a:r>
              <a:rPr lang="az-Latn-AZ" sz="623" b="1" dirty="0">
                <a:solidFill>
                  <a:srgbClr val="2F4050"/>
                </a:solidFill>
              </a:rPr>
              <a:t>4</a:t>
            </a:r>
            <a:r>
              <a:rPr lang="tr-TR" sz="623" b="1" dirty="0">
                <a:solidFill>
                  <a:srgbClr val="2F4050"/>
                </a:solidFill>
              </a:rPr>
              <a:t>.20</a:t>
            </a:r>
            <a:r>
              <a:rPr lang="az-Latn-AZ" sz="623" b="1" dirty="0">
                <a:solidFill>
                  <a:srgbClr val="2F4050"/>
                </a:solidFill>
              </a:rPr>
              <a:t>22</a:t>
            </a:r>
            <a:r>
              <a:rPr lang="tr-TR" sz="623" b="1" dirty="0">
                <a:solidFill>
                  <a:srgbClr val="2F4050"/>
                </a:solidFill>
              </a:rPr>
              <a:t> –</a:t>
            </a:r>
            <a:r>
              <a:rPr lang="az-Latn-AZ" sz="623" b="1" dirty="0">
                <a:solidFill>
                  <a:srgbClr val="2F4050"/>
                </a:solidFill>
              </a:rPr>
              <a:t> davam edir</a:t>
            </a:r>
            <a:endParaRPr lang="tr-TR" sz="623" b="1" dirty="0">
              <a:solidFill>
                <a:srgbClr val="2F4050"/>
              </a:solidFill>
            </a:endParaRPr>
          </a:p>
        </p:txBody>
      </p:sp>
      <p:sp>
        <p:nvSpPr>
          <p:cNvPr id="102" name="Metin kutusu 101">
            <a:extLst>
              <a:ext uri="{FF2B5EF4-FFF2-40B4-BE49-F238E27FC236}">
                <a16:creationId xmlns:a16="http://schemas.microsoft.com/office/drawing/2014/main" id="{7411C398-F42D-4353-8E12-2A2636EE14C8}"/>
              </a:ext>
            </a:extLst>
          </p:cNvPr>
          <p:cNvSpPr txBox="1"/>
          <p:nvPr/>
        </p:nvSpPr>
        <p:spPr>
          <a:xfrm>
            <a:off x="5979157" y="3379941"/>
            <a:ext cx="1554165" cy="20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762" b="1" dirty="0"/>
              <a:t>Hom</a:t>
            </a:r>
            <a:r>
              <a:rPr lang="en-US" sz="762" b="1" dirty="0"/>
              <a:t> work </a:t>
            </a:r>
            <a:r>
              <a:rPr lang="en-US" sz="762" b="1" dirty="0" err="1"/>
              <a:t>i</a:t>
            </a:r>
            <a:r>
              <a:rPr lang="az-Latn-AZ" sz="762" b="1" dirty="0"/>
              <a:t>ş</a:t>
            </a:r>
            <a:endParaRPr lang="tr-TR" sz="762" b="1" dirty="0"/>
          </a:p>
        </p:txBody>
      </p:sp>
      <p:sp>
        <p:nvSpPr>
          <p:cNvPr id="103" name="Metin kutusu 102">
            <a:extLst>
              <a:ext uri="{FF2B5EF4-FFF2-40B4-BE49-F238E27FC236}">
                <a16:creationId xmlns:a16="http://schemas.microsoft.com/office/drawing/2014/main" id="{7411C398-F42D-4353-8E12-2A2636EE14C8}"/>
              </a:ext>
            </a:extLst>
          </p:cNvPr>
          <p:cNvSpPr txBox="1"/>
          <p:nvPr/>
        </p:nvSpPr>
        <p:spPr>
          <a:xfrm>
            <a:off x="5977157" y="3488151"/>
            <a:ext cx="1054302" cy="198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692" dirty="0">
                <a:solidFill>
                  <a:schemeClr val="bg1">
                    <a:lumMod val="65000"/>
                  </a:schemeClr>
                </a:solidFill>
              </a:rPr>
              <a:t>Bakı</a:t>
            </a:r>
            <a:r>
              <a:rPr lang="tr-TR" sz="692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az-Latn-AZ" sz="692" dirty="0">
                <a:solidFill>
                  <a:schemeClr val="bg1">
                    <a:lumMod val="65000"/>
                  </a:schemeClr>
                </a:solidFill>
              </a:rPr>
              <a:t>Azərbaycan</a:t>
            </a:r>
            <a:endParaRPr lang="en-US" sz="692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4" name="Metin kutusu 103">
            <a:extLst>
              <a:ext uri="{FF2B5EF4-FFF2-40B4-BE49-F238E27FC236}">
                <a16:creationId xmlns:a16="http://schemas.microsoft.com/office/drawing/2014/main" id="{7411C398-F42D-4353-8E12-2A2636EE14C8}"/>
              </a:ext>
            </a:extLst>
          </p:cNvPr>
          <p:cNvSpPr txBox="1"/>
          <p:nvPr/>
        </p:nvSpPr>
        <p:spPr>
          <a:xfrm>
            <a:off x="6016541" y="3649741"/>
            <a:ext cx="2342769" cy="198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8695" indent="-118695">
              <a:buFont typeface="Arial" panose="020B0604020202020204" pitchFamily="34" charset="0"/>
              <a:buChar char="•"/>
            </a:pPr>
            <a:r>
              <a:rPr lang="az-Latn-AZ" sz="692" dirty="0"/>
              <a:t>Sərbəst iş</a:t>
            </a:r>
            <a:r>
              <a:rPr lang="en-US" sz="692" dirty="0"/>
              <a:t>,CV,T</a:t>
            </a:r>
            <a:r>
              <a:rPr lang="az-Latn-AZ" sz="692" dirty="0"/>
              <a:t>əqdimat</a:t>
            </a:r>
            <a:r>
              <a:rPr lang="en-US" sz="692" dirty="0"/>
              <a:t>,</a:t>
            </a:r>
            <a:r>
              <a:rPr lang="en-US" sz="692" dirty="0" err="1"/>
              <a:t>Prezidentasiya</a:t>
            </a:r>
            <a:r>
              <a:rPr lang="en-US" sz="692" dirty="0"/>
              <a:t>,</a:t>
            </a:r>
            <a:r>
              <a:rPr lang="az-Latn-AZ" sz="692" dirty="0"/>
              <a:t>Ərizə</a:t>
            </a:r>
            <a:endParaRPr lang="tr-TR" sz="692" dirty="0"/>
          </a:p>
        </p:txBody>
      </p:sp>
      <p:sp>
        <p:nvSpPr>
          <p:cNvPr id="105" name="Oval 104"/>
          <p:cNvSpPr>
            <a:spLocks noChangeAspect="1"/>
          </p:cNvSpPr>
          <p:nvPr/>
        </p:nvSpPr>
        <p:spPr>
          <a:xfrm>
            <a:off x="5252768" y="2981180"/>
            <a:ext cx="74769" cy="74769"/>
          </a:xfrm>
          <a:prstGeom prst="ellipse">
            <a:avLst/>
          </a:prstGeom>
          <a:solidFill>
            <a:schemeClr val="bg1"/>
          </a:solidFill>
          <a:ln>
            <a:solidFill>
              <a:srgbClr val="2B43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246"/>
          </a:p>
        </p:txBody>
      </p:sp>
      <p:sp>
        <p:nvSpPr>
          <p:cNvPr id="111" name="Oval 110"/>
          <p:cNvSpPr>
            <a:spLocks noChangeAspect="1"/>
          </p:cNvSpPr>
          <p:nvPr/>
        </p:nvSpPr>
        <p:spPr>
          <a:xfrm>
            <a:off x="5201916" y="3870008"/>
            <a:ext cx="192314" cy="192314"/>
          </a:xfrm>
          <a:prstGeom prst="ellipse">
            <a:avLst/>
          </a:prstGeom>
          <a:solidFill>
            <a:schemeClr val="bg1"/>
          </a:solidFill>
          <a:ln w="127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246"/>
          </a:p>
        </p:txBody>
      </p:sp>
      <p:cxnSp>
        <p:nvCxnSpPr>
          <p:cNvPr id="113" name="Düz Bağlayıcı 112"/>
          <p:cNvCxnSpPr>
            <a:stCxn id="121" idx="4"/>
          </p:cNvCxnSpPr>
          <p:nvPr/>
        </p:nvCxnSpPr>
        <p:spPr>
          <a:xfrm>
            <a:off x="5290152" y="4214802"/>
            <a:ext cx="154" cy="364592"/>
          </a:xfrm>
          <a:prstGeom prst="line">
            <a:avLst/>
          </a:prstGeom>
          <a:ln w="19050">
            <a:solidFill>
              <a:srgbClr val="2F42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Düz Bağlayıcı 113"/>
          <p:cNvCxnSpPr/>
          <p:nvPr/>
        </p:nvCxnSpPr>
        <p:spPr>
          <a:xfrm>
            <a:off x="5427721" y="3990335"/>
            <a:ext cx="2891077" cy="0"/>
          </a:xfrm>
          <a:prstGeom prst="line">
            <a:avLst/>
          </a:prstGeom>
          <a:ln w="28575">
            <a:solidFill>
              <a:srgbClr val="2F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Metin kutusu 114"/>
          <p:cNvSpPr txBox="1"/>
          <p:nvPr/>
        </p:nvSpPr>
        <p:spPr>
          <a:xfrm>
            <a:off x="5356845" y="3795806"/>
            <a:ext cx="551754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sz="969" b="1" dirty="0"/>
              <a:t>TƏHSİL</a:t>
            </a:r>
            <a:endParaRPr lang="tr-TR" sz="969" b="1" dirty="0"/>
          </a:p>
        </p:txBody>
      </p:sp>
      <p:sp>
        <p:nvSpPr>
          <p:cNvPr id="121" name="Oval 120"/>
          <p:cNvSpPr>
            <a:spLocks noChangeAspect="1"/>
          </p:cNvSpPr>
          <p:nvPr/>
        </p:nvSpPr>
        <p:spPr>
          <a:xfrm>
            <a:off x="5252768" y="4140033"/>
            <a:ext cx="74769" cy="74769"/>
          </a:xfrm>
          <a:prstGeom prst="ellipse">
            <a:avLst/>
          </a:prstGeom>
          <a:solidFill>
            <a:schemeClr val="bg1"/>
          </a:solidFill>
          <a:ln>
            <a:solidFill>
              <a:srgbClr val="2B43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246"/>
          </a:p>
        </p:txBody>
      </p:sp>
      <p:sp>
        <p:nvSpPr>
          <p:cNvPr id="122" name="Metin kutusu 121"/>
          <p:cNvSpPr txBox="1"/>
          <p:nvPr/>
        </p:nvSpPr>
        <p:spPr>
          <a:xfrm>
            <a:off x="5374582" y="4104188"/>
            <a:ext cx="828474" cy="284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23" b="1" dirty="0">
                <a:solidFill>
                  <a:srgbClr val="2F4050"/>
                </a:solidFill>
              </a:rPr>
              <a:t>09.20</a:t>
            </a:r>
            <a:r>
              <a:rPr lang="az-Latn-AZ" sz="623" b="1" dirty="0">
                <a:solidFill>
                  <a:srgbClr val="2F4050"/>
                </a:solidFill>
              </a:rPr>
              <a:t>21</a:t>
            </a:r>
            <a:r>
              <a:rPr lang="tr-TR" sz="623" b="1" dirty="0">
                <a:solidFill>
                  <a:srgbClr val="2F4050"/>
                </a:solidFill>
              </a:rPr>
              <a:t> – </a:t>
            </a:r>
            <a:r>
              <a:rPr lang="az-Latn-AZ" sz="623" b="1" dirty="0">
                <a:solidFill>
                  <a:srgbClr val="2F4050"/>
                </a:solidFill>
              </a:rPr>
              <a:t>davam edir</a:t>
            </a:r>
            <a:endParaRPr lang="tr-TR" sz="623" b="1" dirty="0">
              <a:solidFill>
                <a:srgbClr val="2F4050"/>
              </a:solidFill>
            </a:endParaRPr>
          </a:p>
        </p:txBody>
      </p:sp>
      <p:sp>
        <p:nvSpPr>
          <p:cNvPr id="123" name="Metin kutusu 122">
            <a:extLst>
              <a:ext uri="{FF2B5EF4-FFF2-40B4-BE49-F238E27FC236}">
                <a16:creationId xmlns:a16="http://schemas.microsoft.com/office/drawing/2014/main" id="{7411C398-F42D-4353-8E12-2A2636EE14C8}"/>
              </a:ext>
            </a:extLst>
          </p:cNvPr>
          <p:cNvSpPr txBox="1"/>
          <p:nvPr/>
        </p:nvSpPr>
        <p:spPr>
          <a:xfrm>
            <a:off x="6032420" y="4088651"/>
            <a:ext cx="2201367" cy="20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762" b="1" dirty="0"/>
              <a:t>Azərbaycan Dövlət Pedaqoji Universiteti</a:t>
            </a:r>
            <a:endParaRPr lang="tr-TR" sz="762" b="1" dirty="0"/>
          </a:p>
        </p:txBody>
      </p:sp>
      <p:sp>
        <p:nvSpPr>
          <p:cNvPr id="124" name="Metin kutusu 123">
            <a:extLst>
              <a:ext uri="{FF2B5EF4-FFF2-40B4-BE49-F238E27FC236}">
                <a16:creationId xmlns:a16="http://schemas.microsoft.com/office/drawing/2014/main" id="{7411C398-F42D-4353-8E12-2A2636EE14C8}"/>
              </a:ext>
            </a:extLst>
          </p:cNvPr>
          <p:cNvSpPr txBox="1"/>
          <p:nvPr/>
        </p:nvSpPr>
        <p:spPr>
          <a:xfrm>
            <a:off x="6041053" y="4228748"/>
            <a:ext cx="2417538" cy="30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692" dirty="0"/>
              <a:t>Fiziki tərbiyə və çağırışa qədəri hazırlıq müəllimliyi</a:t>
            </a:r>
            <a:r>
              <a:rPr lang="tr-TR" sz="692" dirty="0"/>
              <a:t> – </a:t>
            </a:r>
            <a:r>
              <a:rPr lang="az-Latn-AZ" sz="692" dirty="0"/>
              <a:t>Bakı Azərbaycan</a:t>
            </a:r>
            <a:endParaRPr lang="tr-TR" sz="692" dirty="0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5252768" y="4542468"/>
            <a:ext cx="74769" cy="74769"/>
          </a:xfrm>
          <a:prstGeom prst="ellipse">
            <a:avLst/>
          </a:prstGeom>
          <a:solidFill>
            <a:schemeClr val="bg1"/>
          </a:solidFill>
          <a:ln>
            <a:solidFill>
              <a:srgbClr val="2B43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246"/>
          </a:p>
        </p:txBody>
      </p:sp>
      <p:sp>
        <p:nvSpPr>
          <p:cNvPr id="126" name="Metin kutusu 125"/>
          <p:cNvSpPr txBox="1"/>
          <p:nvPr/>
        </p:nvSpPr>
        <p:spPr>
          <a:xfrm>
            <a:off x="5374582" y="4506623"/>
            <a:ext cx="828474" cy="18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23" b="1" dirty="0">
                <a:solidFill>
                  <a:srgbClr val="2F4050"/>
                </a:solidFill>
              </a:rPr>
              <a:t>09.200</a:t>
            </a:r>
            <a:r>
              <a:rPr lang="az-Latn-AZ" sz="623" b="1" dirty="0">
                <a:solidFill>
                  <a:srgbClr val="2F4050"/>
                </a:solidFill>
              </a:rPr>
              <a:t>9</a:t>
            </a:r>
            <a:r>
              <a:rPr lang="tr-TR" sz="623" b="1" dirty="0">
                <a:solidFill>
                  <a:srgbClr val="2F4050"/>
                </a:solidFill>
              </a:rPr>
              <a:t> – 06.20</a:t>
            </a:r>
            <a:r>
              <a:rPr lang="az-Latn-AZ" sz="623" b="1" dirty="0">
                <a:solidFill>
                  <a:srgbClr val="2F4050"/>
                </a:solidFill>
              </a:rPr>
              <a:t>21</a:t>
            </a:r>
            <a:endParaRPr lang="tr-TR" sz="623" b="1" dirty="0">
              <a:solidFill>
                <a:srgbClr val="2F4050"/>
              </a:solidFill>
            </a:endParaRPr>
          </a:p>
        </p:txBody>
      </p:sp>
      <p:sp>
        <p:nvSpPr>
          <p:cNvPr id="127" name="Metin kutusu 126">
            <a:extLst>
              <a:ext uri="{FF2B5EF4-FFF2-40B4-BE49-F238E27FC236}">
                <a16:creationId xmlns:a16="http://schemas.microsoft.com/office/drawing/2014/main" id="{7411C398-F42D-4353-8E12-2A2636EE14C8}"/>
              </a:ext>
            </a:extLst>
          </p:cNvPr>
          <p:cNvSpPr txBox="1"/>
          <p:nvPr/>
        </p:nvSpPr>
        <p:spPr>
          <a:xfrm>
            <a:off x="6032420" y="4491087"/>
            <a:ext cx="2201367" cy="20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762" b="1" dirty="0"/>
              <a:t>Qızılavar kənd tam orta məktəbi</a:t>
            </a:r>
            <a:endParaRPr lang="tr-TR" sz="762" b="1" dirty="0"/>
          </a:p>
        </p:txBody>
      </p:sp>
      <p:sp>
        <p:nvSpPr>
          <p:cNvPr id="128" name="Metin kutusu 127">
            <a:extLst>
              <a:ext uri="{FF2B5EF4-FFF2-40B4-BE49-F238E27FC236}">
                <a16:creationId xmlns:a16="http://schemas.microsoft.com/office/drawing/2014/main" id="{7411C398-F42D-4353-8E12-2A2636EE14C8}"/>
              </a:ext>
            </a:extLst>
          </p:cNvPr>
          <p:cNvSpPr txBox="1"/>
          <p:nvPr/>
        </p:nvSpPr>
        <p:spPr>
          <a:xfrm>
            <a:off x="6041053" y="4631184"/>
            <a:ext cx="2417538" cy="198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692" dirty="0"/>
              <a:t>MASALLI Azərbaycan</a:t>
            </a:r>
            <a:r>
              <a:rPr lang="tr-TR" sz="692" dirty="0"/>
              <a:t> </a:t>
            </a:r>
          </a:p>
        </p:txBody>
      </p:sp>
      <p:sp>
        <p:nvSpPr>
          <p:cNvPr id="131" name="Metin kutusu 130">
            <a:extLst>
              <a:ext uri="{FF2B5EF4-FFF2-40B4-BE49-F238E27FC236}">
                <a16:creationId xmlns:a16="http://schemas.microsoft.com/office/drawing/2014/main" id="{C68D0DD0-DBD3-47A1-8FE2-2F0F8F96E106}"/>
              </a:ext>
            </a:extLst>
          </p:cNvPr>
          <p:cNvSpPr txBox="1"/>
          <p:nvPr/>
        </p:nvSpPr>
        <p:spPr>
          <a:xfrm>
            <a:off x="4078305" y="1296276"/>
            <a:ext cx="944889" cy="30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92" dirty="0" err="1" smtClean="0">
                <a:solidFill>
                  <a:schemeClr val="bg1">
                    <a:lumMod val="85000"/>
                  </a:schemeClr>
                </a:solidFill>
              </a:rPr>
              <a:t>Cavadxan</a:t>
            </a:r>
            <a:endParaRPr lang="az-Latn-AZ" sz="692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az-Latn-AZ" sz="692" dirty="0">
                <a:solidFill>
                  <a:schemeClr val="bg1">
                    <a:lumMod val="85000"/>
                  </a:schemeClr>
                </a:solidFill>
              </a:rPr>
              <a:t>Əcəmi</a:t>
            </a:r>
            <a:r>
              <a:rPr lang="en-US" sz="692" dirty="0">
                <a:solidFill>
                  <a:schemeClr val="bg1">
                    <a:lumMod val="85000"/>
                  </a:schemeClr>
                </a:solidFill>
              </a:rPr>
              <a:t>,</a:t>
            </a:r>
            <a:r>
              <a:rPr lang="en-US" sz="692" dirty="0" err="1">
                <a:solidFill>
                  <a:schemeClr val="bg1">
                    <a:lumMod val="85000"/>
                  </a:schemeClr>
                </a:solidFill>
              </a:rPr>
              <a:t>Bak</a:t>
            </a:r>
            <a:r>
              <a:rPr lang="az-Latn-AZ" sz="692" dirty="0">
                <a:solidFill>
                  <a:schemeClr val="bg1">
                    <a:lumMod val="85000"/>
                  </a:schemeClr>
                </a:solidFill>
              </a:rPr>
              <a:t>ı</a:t>
            </a:r>
            <a:endParaRPr lang="en-US" sz="692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2" name="Metin kutusu 131">
            <a:extLst>
              <a:ext uri="{FF2B5EF4-FFF2-40B4-BE49-F238E27FC236}">
                <a16:creationId xmlns:a16="http://schemas.microsoft.com/office/drawing/2014/main" id="{C68D0DD0-DBD3-47A1-8FE2-2F0F8F96E106}"/>
              </a:ext>
            </a:extLst>
          </p:cNvPr>
          <p:cNvSpPr txBox="1"/>
          <p:nvPr/>
        </p:nvSpPr>
        <p:spPr>
          <a:xfrm>
            <a:off x="4078305" y="1707951"/>
            <a:ext cx="979312" cy="198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92" dirty="0">
                <a:solidFill>
                  <a:schemeClr val="bg1">
                    <a:lumMod val="85000"/>
                  </a:schemeClr>
                </a:solidFill>
              </a:rPr>
              <a:t>0773503737</a:t>
            </a:r>
          </a:p>
        </p:txBody>
      </p:sp>
      <p:sp>
        <p:nvSpPr>
          <p:cNvPr id="133" name="Metin kutusu 132">
            <a:extLst>
              <a:ext uri="{FF2B5EF4-FFF2-40B4-BE49-F238E27FC236}">
                <a16:creationId xmlns:a16="http://schemas.microsoft.com/office/drawing/2014/main" id="{C68D0DD0-DBD3-47A1-8FE2-2F0F8F96E106}"/>
              </a:ext>
            </a:extLst>
          </p:cNvPr>
          <p:cNvSpPr txBox="1"/>
          <p:nvPr/>
        </p:nvSpPr>
        <p:spPr>
          <a:xfrm>
            <a:off x="4078306" y="1931582"/>
            <a:ext cx="932840" cy="20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762" b="1" dirty="0">
                <a:solidFill>
                  <a:schemeClr val="bg1"/>
                </a:solidFill>
              </a:rPr>
              <a:t>E-MAİL</a:t>
            </a:r>
            <a:endParaRPr lang="en-US" sz="762" b="1" dirty="0">
              <a:solidFill>
                <a:schemeClr val="bg1"/>
              </a:solidFill>
            </a:endParaRPr>
          </a:p>
        </p:txBody>
      </p:sp>
      <p:cxnSp>
        <p:nvCxnSpPr>
          <p:cNvPr id="135" name="Düz Bağlayıcı 134"/>
          <p:cNvCxnSpPr/>
          <p:nvPr/>
        </p:nvCxnSpPr>
        <p:spPr>
          <a:xfrm>
            <a:off x="3959626" y="2893879"/>
            <a:ext cx="1115124" cy="9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Metin kutusu 135"/>
          <p:cNvSpPr txBox="1"/>
          <p:nvPr/>
        </p:nvSpPr>
        <p:spPr>
          <a:xfrm>
            <a:off x="3903137" y="2693314"/>
            <a:ext cx="1032655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69" b="1" dirty="0">
                <a:solidFill>
                  <a:schemeClr val="bg1"/>
                </a:solidFill>
              </a:rPr>
              <a:t>KİŞİSEL BİLGİLER</a:t>
            </a:r>
          </a:p>
        </p:txBody>
      </p:sp>
      <p:sp>
        <p:nvSpPr>
          <p:cNvPr id="137" name="Freeform 260"/>
          <p:cNvSpPr>
            <a:spLocks noChangeAspect="1" noEditPoints="1"/>
          </p:cNvSpPr>
          <p:nvPr/>
        </p:nvSpPr>
        <p:spPr bwMode="auto">
          <a:xfrm>
            <a:off x="3950014" y="3019125"/>
            <a:ext cx="99692" cy="99692"/>
          </a:xfrm>
          <a:custGeom>
            <a:avLst/>
            <a:gdLst>
              <a:gd name="T0" fmla="*/ 0 w 185"/>
              <a:gd name="T1" fmla="*/ 92 h 185"/>
              <a:gd name="T2" fmla="*/ 123 w 185"/>
              <a:gd name="T3" fmla="*/ 65 h 185"/>
              <a:gd name="T4" fmla="*/ 133 w 185"/>
              <a:gd name="T5" fmla="*/ 59 h 185"/>
              <a:gd name="T6" fmla="*/ 146 w 185"/>
              <a:gd name="T7" fmla="*/ 56 h 185"/>
              <a:gd name="T8" fmla="*/ 143 w 185"/>
              <a:gd name="T9" fmla="*/ 51 h 185"/>
              <a:gd name="T10" fmla="*/ 134 w 185"/>
              <a:gd name="T11" fmla="*/ 43 h 185"/>
              <a:gd name="T12" fmla="*/ 128 w 185"/>
              <a:gd name="T13" fmla="*/ 43 h 185"/>
              <a:gd name="T14" fmla="*/ 123 w 185"/>
              <a:gd name="T15" fmla="*/ 39 h 185"/>
              <a:gd name="T16" fmla="*/ 111 w 185"/>
              <a:gd name="T17" fmla="*/ 35 h 185"/>
              <a:gd name="T18" fmla="*/ 113 w 185"/>
              <a:gd name="T19" fmla="*/ 47 h 185"/>
              <a:gd name="T20" fmla="*/ 108 w 185"/>
              <a:gd name="T21" fmla="*/ 57 h 185"/>
              <a:gd name="T22" fmla="*/ 99 w 185"/>
              <a:gd name="T23" fmla="*/ 50 h 185"/>
              <a:gd name="T24" fmla="*/ 85 w 185"/>
              <a:gd name="T25" fmla="*/ 43 h 185"/>
              <a:gd name="T26" fmla="*/ 89 w 185"/>
              <a:gd name="T27" fmla="*/ 33 h 185"/>
              <a:gd name="T28" fmla="*/ 102 w 185"/>
              <a:gd name="T29" fmla="*/ 28 h 185"/>
              <a:gd name="T30" fmla="*/ 100 w 185"/>
              <a:gd name="T31" fmla="*/ 23 h 185"/>
              <a:gd name="T32" fmla="*/ 91 w 185"/>
              <a:gd name="T33" fmla="*/ 24 h 185"/>
              <a:gd name="T34" fmla="*/ 81 w 185"/>
              <a:gd name="T35" fmla="*/ 18 h 185"/>
              <a:gd name="T36" fmla="*/ 82 w 185"/>
              <a:gd name="T37" fmla="*/ 25 h 185"/>
              <a:gd name="T38" fmla="*/ 76 w 185"/>
              <a:gd name="T39" fmla="*/ 25 h 185"/>
              <a:gd name="T40" fmla="*/ 68 w 185"/>
              <a:gd name="T41" fmla="*/ 19 h 185"/>
              <a:gd name="T42" fmla="*/ 61 w 185"/>
              <a:gd name="T43" fmla="*/ 23 h 185"/>
              <a:gd name="T44" fmla="*/ 69 w 185"/>
              <a:gd name="T45" fmla="*/ 24 h 185"/>
              <a:gd name="T46" fmla="*/ 63 w 185"/>
              <a:gd name="T47" fmla="*/ 28 h 185"/>
              <a:gd name="T48" fmla="*/ 27 w 185"/>
              <a:gd name="T49" fmla="*/ 51 h 185"/>
              <a:gd name="T50" fmla="*/ 32 w 185"/>
              <a:gd name="T51" fmla="*/ 57 h 185"/>
              <a:gd name="T52" fmla="*/ 38 w 185"/>
              <a:gd name="T53" fmla="*/ 65 h 185"/>
              <a:gd name="T54" fmla="*/ 36 w 185"/>
              <a:gd name="T55" fmla="*/ 76 h 185"/>
              <a:gd name="T56" fmla="*/ 43 w 185"/>
              <a:gd name="T57" fmla="*/ 89 h 185"/>
              <a:gd name="T58" fmla="*/ 52 w 185"/>
              <a:gd name="T59" fmla="*/ 103 h 185"/>
              <a:gd name="T60" fmla="*/ 57 w 185"/>
              <a:gd name="T61" fmla="*/ 109 h 185"/>
              <a:gd name="T62" fmla="*/ 51 w 185"/>
              <a:gd name="T63" fmla="*/ 95 h 185"/>
              <a:gd name="T64" fmla="*/ 61 w 185"/>
              <a:gd name="T65" fmla="*/ 108 h 185"/>
              <a:gd name="T66" fmla="*/ 73 w 185"/>
              <a:gd name="T67" fmla="*/ 122 h 185"/>
              <a:gd name="T68" fmla="*/ 89 w 185"/>
              <a:gd name="T69" fmla="*/ 129 h 185"/>
              <a:gd name="T70" fmla="*/ 103 w 185"/>
              <a:gd name="T71" fmla="*/ 140 h 185"/>
              <a:gd name="T72" fmla="*/ 108 w 185"/>
              <a:gd name="T73" fmla="*/ 138 h 185"/>
              <a:gd name="T74" fmla="*/ 102 w 185"/>
              <a:gd name="T75" fmla="*/ 129 h 185"/>
              <a:gd name="T76" fmla="*/ 95 w 185"/>
              <a:gd name="T77" fmla="*/ 126 h 185"/>
              <a:gd name="T78" fmla="*/ 94 w 185"/>
              <a:gd name="T79" fmla="*/ 115 h 185"/>
              <a:gd name="T80" fmla="*/ 83 w 185"/>
              <a:gd name="T81" fmla="*/ 120 h 185"/>
              <a:gd name="T82" fmla="*/ 81 w 185"/>
              <a:gd name="T83" fmla="*/ 101 h 185"/>
              <a:gd name="T84" fmla="*/ 89 w 185"/>
              <a:gd name="T85" fmla="*/ 99 h 185"/>
              <a:gd name="T86" fmla="*/ 95 w 185"/>
              <a:gd name="T87" fmla="*/ 97 h 185"/>
              <a:gd name="T88" fmla="*/ 103 w 185"/>
              <a:gd name="T89" fmla="*/ 101 h 185"/>
              <a:gd name="T90" fmla="*/ 107 w 185"/>
              <a:gd name="T91" fmla="*/ 99 h 185"/>
              <a:gd name="T92" fmla="*/ 113 w 185"/>
              <a:gd name="T93" fmla="*/ 86 h 185"/>
              <a:gd name="T94" fmla="*/ 112 w 185"/>
              <a:gd name="T95" fmla="*/ 82 h 185"/>
              <a:gd name="T96" fmla="*/ 121 w 185"/>
              <a:gd name="T97" fmla="*/ 75 h 185"/>
              <a:gd name="T98" fmla="*/ 128 w 185"/>
              <a:gd name="T99" fmla="*/ 69 h 185"/>
              <a:gd name="T100" fmla="*/ 132 w 185"/>
              <a:gd name="T101" fmla="*/ 63 h 185"/>
              <a:gd name="T102" fmla="*/ 123 w 185"/>
              <a:gd name="T103" fmla="*/ 65 h 185"/>
              <a:gd name="T104" fmla="*/ 142 w 185"/>
              <a:gd name="T105" fmla="*/ 143 h 185"/>
              <a:gd name="T106" fmla="*/ 131 w 185"/>
              <a:gd name="T107" fmla="*/ 138 h 185"/>
              <a:gd name="T108" fmla="*/ 121 w 185"/>
              <a:gd name="T109" fmla="*/ 138 h 185"/>
              <a:gd name="T110" fmla="*/ 114 w 185"/>
              <a:gd name="T111" fmla="*/ 137 h 185"/>
              <a:gd name="T112" fmla="*/ 111 w 185"/>
              <a:gd name="T113" fmla="*/ 147 h 185"/>
              <a:gd name="T114" fmla="*/ 108 w 185"/>
              <a:gd name="T115" fmla="*/ 161 h 185"/>
              <a:gd name="T116" fmla="*/ 148 w 185"/>
              <a:gd name="T117" fmla="*/ 145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85" h="185">
                <a:moveTo>
                  <a:pt x="185" y="92"/>
                </a:moveTo>
                <a:cubicBezTo>
                  <a:pt x="185" y="143"/>
                  <a:pt x="144" y="185"/>
                  <a:pt x="93" y="185"/>
                </a:cubicBezTo>
                <a:cubicBezTo>
                  <a:pt x="42" y="185"/>
                  <a:pt x="0" y="143"/>
                  <a:pt x="0" y="92"/>
                </a:cubicBezTo>
                <a:cubicBezTo>
                  <a:pt x="0" y="41"/>
                  <a:pt x="42" y="0"/>
                  <a:pt x="93" y="0"/>
                </a:cubicBezTo>
                <a:cubicBezTo>
                  <a:pt x="144" y="0"/>
                  <a:pt x="185" y="41"/>
                  <a:pt x="185" y="92"/>
                </a:cubicBezTo>
                <a:close/>
                <a:moveTo>
                  <a:pt x="123" y="65"/>
                </a:moveTo>
                <a:cubicBezTo>
                  <a:pt x="123" y="65"/>
                  <a:pt x="124" y="63"/>
                  <a:pt x="124" y="62"/>
                </a:cubicBezTo>
                <a:cubicBezTo>
                  <a:pt x="125" y="61"/>
                  <a:pt x="126" y="61"/>
                  <a:pt x="127" y="60"/>
                </a:cubicBezTo>
                <a:cubicBezTo>
                  <a:pt x="129" y="59"/>
                  <a:pt x="131" y="59"/>
                  <a:pt x="133" y="59"/>
                </a:cubicBezTo>
                <a:cubicBezTo>
                  <a:pt x="135" y="58"/>
                  <a:pt x="138" y="58"/>
                  <a:pt x="139" y="60"/>
                </a:cubicBezTo>
                <a:cubicBezTo>
                  <a:pt x="142" y="57"/>
                  <a:pt x="142" y="57"/>
                  <a:pt x="142" y="57"/>
                </a:cubicBezTo>
                <a:cubicBezTo>
                  <a:pt x="143" y="57"/>
                  <a:pt x="145" y="57"/>
                  <a:pt x="146" y="56"/>
                </a:cubicBezTo>
                <a:cubicBezTo>
                  <a:pt x="146" y="55"/>
                  <a:pt x="146" y="53"/>
                  <a:pt x="146" y="53"/>
                </a:cubicBezTo>
                <a:cubicBezTo>
                  <a:pt x="144" y="53"/>
                  <a:pt x="143" y="51"/>
                  <a:pt x="143" y="50"/>
                </a:cubicBezTo>
                <a:cubicBezTo>
                  <a:pt x="143" y="50"/>
                  <a:pt x="143" y="50"/>
                  <a:pt x="143" y="51"/>
                </a:cubicBezTo>
                <a:cubicBezTo>
                  <a:pt x="143" y="49"/>
                  <a:pt x="140" y="50"/>
                  <a:pt x="140" y="50"/>
                </a:cubicBezTo>
                <a:cubicBezTo>
                  <a:pt x="137" y="49"/>
                  <a:pt x="137" y="47"/>
                  <a:pt x="136" y="45"/>
                </a:cubicBezTo>
                <a:cubicBezTo>
                  <a:pt x="136" y="44"/>
                  <a:pt x="135" y="44"/>
                  <a:pt x="134" y="43"/>
                </a:cubicBezTo>
                <a:cubicBezTo>
                  <a:pt x="134" y="42"/>
                  <a:pt x="133" y="40"/>
                  <a:pt x="132" y="40"/>
                </a:cubicBezTo>
                <a:cubicBezTo>
                  <a:pt x="132" y="40"/>
                  <a:pt x="130" y="43"/>
                  <a:pt x="130" y="43"/>
                </a:cubicBezTo>
                <a:cubicBezTo>
                  <a:pt x="129" y="42"/>
                  <a:pt x="128" y="43"/>
                  <a:pt x="128" y="43"/>
                </a:cubicBezTo>
                <a:cubicBezTo>
                  <a:pt x="127" y="44"/>
                  <a:pt x="126" y="44"/>
                  <a:pt x="126" y="44"/>
                </a:cubicBezTo>
                <a:cubicBezTo>
                  <a:pt x="128" y="43"/>
                  <a:pt x="125" y="42"/>
                  <a:pt x="123" y="42"/>
                </a:cubicBezTo>
                <a:cubicBezTo>
                  <a:pt x="125" y="42"/>
                  <a:pt x="124" y="40"/>
                  <a:pt x="123" y="39"/>
                </a:cubicBezTo>
                <a:cubicBezTo>
                  <a:pt x="124" y="39"/>
                  <a:pt x="124" y="39"/>
                  <a:pt x="124" y="39"/>
                </a:cubicBezTo>
                <a:cubicBezTo>
                  <a:pt x="124" y="38"/>
                  <a:pt x="120" y="37"/>
                  <a:pt x="119" y="36"/>
                </a:cubicBezTo>
                <a:cubicBezTo>
                  <a:pt x="118" y="36"/>
                  <a:pt x="112" y="35"/>
                  <a:pt x="111" y="35"/>
                </a:cubicBezTo>
                <a:cubicBezTo>
                  <a:pt x="110" y="36"/>
                  <a:pt x="112" y="39"/>
                  <a:pt x="112" y="40"/>
                </a:cubicBezTo>
                <a:cubicBezTo>
                  <a:pt x="112" y="41"/>
                  <a:pt x="110" y="42"/>
                  <a:pt x="110" y="43"/>
                </a:cubicBezTo>
                <a:cubicBezTo>
                  <a:pt x="110" y="45"/>
                  <a:pt x="114" y="44"/>
                  <a:pt x="113" y="47"/>
                </a:cubicBezTo>
                <a:cubicBezTo>
                  <a:pt x="112" y="49"/>
                  <a:pt x="110" y="49"/>
                  <a:pt x="109" y="51"/>
                </a:cubicBezTo>
                <a:cubicBezTo>
                  <a:pt x="108" y="52"/>
                  <a:pt x="109" y="54"/>
                  <a:pt x="110" y="55"/>
                </a:cubicBezTo>
                <a:cubicBezTo>
                  <a:pt x="111" y="55"/>
                  <a:pt x="109" y="57"/>
                  <a:pt x="108" y="57"/>
                </a:cubicBezTo>
                <a:cubicBezTo>
                  <a:pt x="106" y="58"/>
                  <a:pt x="105" y="55"/>
                  <a:pt x="104" y="53"/>
                </a:cubicBezTo>
                <a:cubicBezTo>
                  <a:pt x="104" y="52"/>
                  <a:pt x="104" y="50"/>
                  <a:pt x="102" y="49"/>
                </a:cubicBezTo>
                <a:cubicBezTo>
                  <a:pt x="101" y="49"/>
                  <a:pt x="99" y="49"/>
                  <a:pt x="99" y="50"/>
                </a:cubicBezTo>
                <a:cubicBezTo>
                  <a:pt x="98" y="48"/>
                  <a:pt x="95" y="47"/>
                  <a:pt x="94" y="46"/>
                </a:cubicBezTo>
                <a:cubicBezTo>
                  <a:pt x="91" y="46"/>
                  <a:pt x="89" y="46"/>
                  <a:pt x="87" y="46"/>
                </a:cubicBezTo>
                <a:cubicBezTo>
                  <a:pt x="88" y="46"/>
                  <a:pt x="87" y="42"/>
                  <a:pt x="85" y="43"/>
                </a:cubicBezTo>
                <a:cubicBezTo>
                  <a:pt x="85" y="42"/>
                  <a:pt x="85" y="40"/>
                  <a:pt x="85" y="39"/>
                </a:cubicBezTo>
                <a:cubicBezTo>
                  <a:pt x="85" y="38"/>
                  <a:pt x="86" y="37"/>
                  <a:pt x="87" y="36"/>
                </a:cubicBezTo>
                <a:cubicBezTo>
                  <a:pt x="87" y="36"/>
                  <a:pt x="89" y="33"/>
                  <a:pt x="89" y="33"/>
                </a:cubicBezTo>
                <a:cubicBezTo>
                  <a:pt x="91" y="33"/>
                  <a:pt x="93" y="33"/>
                  <a:pt x="95" y="32"/>
                </a:cubicBezTo>
                <a:cubicBezTo>
                  <a:pt x="96" y="30"/>
                  <a:pt x="96" y="29"/>
                  <a:pt x="97" y="27"/>
                </a:cubicBezTo>
                <a:cubicBezTo>
                  <a:pt x="99" y="26"/>
                  <a:pt x="101" y="28"/>
                  <a:pt x="102" y="28"/>
                </a:cubicBezTo>
                <a:cubicBezTo>
                  <a:pt x="105" y="28"/>
                  <a:pt x="105" y="26"/>
                  <a:pt x="103" y="24"/>
                </a:cubicBezTo>
                <a:cubicBezTo>
                  <a:pt x="105" y="24"/>
                  <a:pt x="104" y="22"/>
                  <a:pt x="103" y="21"/>
                </a:cubicBezTo>
                <a:cubicBezTo>
                  <a:pt x="102" y="21"/>
                  <a:pt x="98" y="22"/>
                  <a:pt x="100" y="23"/>
                </a:cubicBezTo>
                <a:cubicBezTo>
                  <a:pt x="99" y="23"/>
                  <a:pt x="96" y="29"/>
                  <a:pt x="95" y="26"/>
                </a:cubicBezTo>
                <a:cubicBezTo>
                  <a:pt x="94" y="25"/>
                  <a:pt x="94" y="22"/>
                  <a:pt x="93" y="22"/>
                </a:cubicBezTo>
                <a:cubicBezTo>
                  <a:pt x="92" y="22"/>
                  <a:pt x="91" y="23"/>
                  <a:pt x="91" y="24"/>
                </a:cubicBezTo>
                <a:cubicBezTo>
                  <a:pt x="92" y="23"/>
                  <a:pt x="88" y="21"/>
                  <a:pt x="87" y="21"/>
                </a:cubicBezTo>
                <a:cubicBezTo>
                  <a:pt x="89" y="20"/>
                  <a:pt x="87" y="19"/>
                  <a:pt x="86" y="18"/>
                </a:cubicBezTo>
                <a:cubicBezTo>
                  <a:pt x="85" y="17"/>
                  <a:pt x="82" y="17"/>
                  <a:pt x="81" y="18"/>
                </a:cubicBezTo>
                <a:cubicBezTo>
                  <a:pt x="79" y="21"/>
                  <a:pt x="83" y="21"/>
                  <a:pt x="85" y="22"/>
                </a:cubicBezTo>
                <a:cubicBezTo>
                  <a:pt x="85" y="22"/>
                  <a:pt x="86" y="23"/>
                  <a:pt x="86" y="23"/>
                </a:cubicBezTo>
                <a:cubicBezTo>
                  <a:pt x="85" y="24"/>
                  <a:pt x="83" y="24"/>
                  <a:pt x="82" y="25"/>
                </a:cubicBezTo>
                <a:cubicBezTo>
                  <a:pt x="82" y="26"/>
                  <a:pt x="83" y="27"/>
                  <a:pt x="82" y="28"/>
                </a:cubicBezTo>
                <a:cubicBezTo>
                  <a:pt x="81" y="27"/>
                  <a:pt x="81" y="25"/>
                  <a:pt x="80" y="24"/>
                </a:cubicBezTo>
                <a:cubicBezTo>
                  <a:pt x="81" y="26"/>
                  <a:pt x="76" y="25"/>
                  <a:pt x="76" y="25"/>
                </a:cubicBezTo>
                <a:cubicBezTo>
                  <a:pt x="74" y="25"/>
                  <a:pt x="71" y="26"/>
                  <a:pt x="70" y="24"/>
                </a:cubicBezTo>
                <a:cubicBezTo>
                  <a:pt x="70" y="24"/>
                  <a:pt x="70" y="21"/>
                  <a:pt x="71" y="22"/>
                </a:cubicBezTo>
                <a:cubicBezTo>
                  <a:pt x="69" y="21"/>
                  <a:pt x="69" y="20"/>
                  <a:pt x="68" y="19"/>
                </a:cubicBezTo>
                <a:cubicBezTo>
                  <a:pt x="64" y="21"/>
                  <a:pt x="60" y="22"/>
                  <a:pt x="57" y="24"/>
                </a:cubicBezTo>
                <a:cubicBezTo>
                  <a:pt x="57" y="24"/>
                  <a:pt x="58" y="24"/>
                  <a:pt x="58" y="24"/>
                </a:cubicBezTo>
                <a:cubicBezTo>
                  <a:pt x="59" y="24"/>
                  <a:pt x="60" y="23"/>
                  <a:pt x="61" y="23"/>
                </a:cubicBezTo>
                <a:cubicBezTo>
                  <a:pt x="62" y="22"/>
                  <a:pt x="65" y="21"/>
                  <a:pt x="66" y="22"/>
                </a:cubicBezTo>
                <a:cubicBezTo>
                  <a:pt x="67" y="21"/>
                  <a:pt x="67" y="21"/>
                  <a:pt x="67" y="21"/>
                </a:cubicBezTo>
                <a:cubicBezTo>
                  <a:pt x="67" y="22"/>
                  <a:pt x="68" y="23"/>
                  <a:pt x="69" y="24"/>
                </a:cubicBezTo>
                <a:cubicBezTo>
                  <a:pt x="68" y="24"/>
                  <a:pt x="66" y="24"/>
                  <a:pt x="65" y="24"/>
                </a:cubicBezTo>
                <a:cubicBezTo>
                  <a:pt x="65" y="24"/>
                  <a:pt x="63" y="25"/>
                  <a:pt x="63" y="26"/>
                </a:cubicBezTo>
                <a:cubicBezTo>
                  <a:pt x="63" y="26"/>
                  <a:pt x="64" y="27"/>
                  <a:pt x="63" y="28"/>
                </a:cubicBezTo>
                <a:cubicBezTo>
                  <a:pt x="62" y="27"/>
                  <a:pt x="61" y="25"/>
                  <a:pt x="58" y="25"/>
                </a:cubicBezTo>
                <a:cubicBezTo>
                  <a:pt x="57" y="25"/>
                  <a:pt x="56" y="25"/>
                  <a:pt x="56" y="25"/>
                </a:cubicBezTo>
                <a:cubicBezTo>
                  <a:pt x="44" y="31"/>
                  <a:pt x="34" y="40"/>
                  <a:pt x="27" y="51"/>
                </a:cubicBezTo>
                <a:cubicBezTo>
                  <a:pt x="28" y="52"/>
                  <a:pt x="28" y="52"/>
                  <a:pt x="29" y="52"/>
                </a:cubicBezTo>
                <a:cubicBezTo>
                  <a:pt x="30" y="53"/>
                  <a:pt x="29" y="56"/>
                  <a:pt x="31" y="54"/>
                </a:cubicBezTo>
                <a:cubicBezTo>
                  <a:pt x="32" y="55"/>
                  <a:pt x="32" y="56"/>
                  <a:pt x="32" y="57"/>
                </a:cubicBezTo>
                <a:cubicBezTo>
                  <a:pt x="37" y="60"/>
                  <a:pt x="37" y="60"/>
                  <a:pt x="37" y="60"/>
                </a:cubicBezTo>
                <a:cubicBezTo>
                  <a:pt x="38" y="61"/>
                  <a:pt x="39" y="62"/>
                  <a:pt x="39" y="63"/>
                </a:cubicBezTo>
                <a:cubicBezTo>
                  <a:pt x="40" y="63"/>
                  <a:pt x="39" y="64"/>
                  <a:pt x="38" y="65"/>
                </a:cubicBezTo>
                <a:cubicBezTo>
                  <a:pt x="38" y="65"/>
                  <a:pt x="36" y="63"/>
                  <a:pt x="36" y="63"/>
                </a:cubicBezTo>
                <a:cubicBezTo>
                  <a:pt x="36" y="64"/>
                  <a:pt x="36" y="67"/>
                  <a:pt x="37" y="67"/>
                </a:cubicBezTo>
                <a:cubicBezTo>
                  <a:pt x="35" y="67"/>
                  <a:pt x="36" y="74"/>
                  <a:pt x="36" y="76"/>
                </a:cubicBezTo>
                <a:cubicBezTo>
                  <a:pt x="36" y="76"/>
                  <a:pt x="36" y="76"/>
                  <a:pt x="36" y="76"/>
                </a:cubicBezTo>
                <a:cubicBezTo>
                  <a:pt x="36" y="77"/>
                  <a:pt x="37" y="83"/>
                  <a:pt x="39" y="83"/>
                </a:cubicBezTo>
                <a:cubicBezTo>
                  <a:pt x="38" y="83"/>
                  <a:pt x="42" y="88"/>
                  <a:pt x="43" y="89"/>
                </a:cubicBezTo>
                <a:cubicBezTo>
                  <a:pt x="44" y="90"/>
                  <a:pt x="46" y="91"/>
                  <a:pt x="47" y="92"/>
                </a:cubicBezTo>
                <a:cubicBezTo>
                  <a:pt x="48" y="94"/>
                  <a:pt x="48" y="96"/>
                  <a:pt x="50" y="98"/>
                </a:cubicBezTo>
                <a:cubicBezTo>
                  <a:pt x="50" y="99"/>
                  <a:pt x="53" y="101"/>
                  <a:pt x="52" y="103"/>
                </a:cubicBezTo>
                <a:cubicBezTo>
                  <a:pt x="52" y="103"/>
                  <a:pt x="52" y="103"/>
                  <a:pt x="52" y="103"/>
                </a:cubicBezTo>
                <a:cubicBezTo>
                  <a:pt x="52" y="105"/>
                  <a:pt x="55" y="105"/>
                  <a:pt x="56" y="106"/>
                </a:cubicBezTo>
                <a:cubicBezTo>
                  <a:pt x="56" y="107"/>
                  <a:pt x="56" y="110"/>
                  <a:pt x="57" y="109"/>
                </a:cubicBezTo>
                <a:cubicBezTo>
                  <a:pt x="57" y="106"/>
                  <a:pt x="56" y="104"/>
                  <a:pt x="54" y="102"/>
                </a:cubicBezTo>
                <a:cubicBezTo>
                  <a:pt x="53" y="100"/>
                  <a:pt x="53" y="99"/>
                  <a:pt x="52" y="98"/>
                </a:cubicBezTo>
                <a:cubicBezTo>
                  <a:pt x="52" y="97"/>
                  <a:pt x="51" y="96"/>
                  <a:pt x="51" y="95"/>
                </a:cubicBezTo>
                <a:cubicBezTo>
                  <a:pt x="51" y="95"/>
                  <a:pt x="54" y="96"/>
                  <a:pt x="54" y="96"/>
                </a:cubicBezTo>
                <a:cubicBezTo>
                  <a:pt x="53" y="98"/>
                  <a:pt x="58" y="103"/>
                  <a:pt x="59" y="104"/>
                </a:cubicBezTo>
                <a:cubicBezTo>
                  <a:pt x="59" y="105"/>
                  <a:pt x="62" y="108"/>
                  <a:pt x="61" y="108"/>
                </a:cubicBezTo>
                <a:cubicBezTo>
                  <a:pt x="62" y="108"/>
                  <a:pt x="64" y="111"/>
                  <a:pt x="65" y="112"/>
                </a:cubicBezTo>
                <a:cubicBezTo>
                  <a:pt x="66" y="114"/>
                  <a:pt x="66" y="116"/>
                  <a:pt x="67" y="118"/>
                </a:cubicBezTo>
                <a:cubicBezTo>
                  <a:pt x="67" y="120"/>
                  <a:pt x="71" y="121"/>
                  <a:pt x="73" y="122"/>
                </a:cubicBezTo>
                <a:cubicBezTo>
                  <a:pt x="74" y="123"/>
                  <a:pt x="76" y="124"/>
                  <a:pt x="78" y="125"/>
                </a:cubicBezTo>
                <a:cubicBezTo>
                  <a:pt x="80" y="126"/>
                  <a:pt x="81" y="125"/>
                  <a:pt x="83" y="125"/>
                </a:cubicBezTo>
                <a:cubicBezTo>
                  <a:pt x="86" y="124"/>
                  <a:pt x="86" y="128"/>
                  <a:pt x="89" y="129"/>
                </a:cubicBezTo>
                <a:cubicBezTo>
                  <a:pt x="90" y="130"/>
                  <a:pt x="94" y="131"/>
                  <a:pt x="95" y="130"/>
                </a:cubicBezTo>
                <a:cubicBezTo>
                  <a:pt x="95" y="131"/>
                  <a:pt x="98" y="136"/>
                  <a:pt x="98" y="136"/>
                </a:cubicBezTo>
                <a:cubicBezTo>
                  <a:pt x="99" y="137"/>
                  <a:pt x="101" y="138"/>
                  <a:pt x="103" y="140"/>
                </a:cubicBezTo>
                <a:cubicBezTo>
                  <a:pt x="103" y="139"/>
                  <a:pt x="103" y="139"/>
                  <a:pt x="103" y="138"/>
                </a:cubicBezTo>
                <a:cubicBezTo>
                  <a:pt x="103" y="140"/>
                  <a:pt x="105" y="142"/>
                  <a:pt x="106" y="142"/>
                </a:cubicBezTo>
                <a:cubicBezTo>
                  <a:pt x="108" y="142"/>
                  <a:pt x="108" y="139"/>
                  <a:pt x="108" y="138"/>
                </a:cubicBezTo>
                <a:cubicBezTo>
                  <a:pt x="106" y="139"/>
                  <a:pt x="104" y="138"/>
                  <a:pt x="102" y="136"/>
                </a:cubicBezTo>
                <a:cubicBezTo>
                  <a:pt x="102" y="135"/>
                  <a:pt x="100" y="132"/>
                  <a:pt x="102" y="132"/>
                </a:cubicBezTo>
                <a:cubicBezTo>
                  <a:pt x="104" y="132"/>
                  <a:pt x="102" y="130"/>
                  <a:pt x="102" y="129"/>
                </a:cubicBezTo>
                <a:cubicBezTo>
                  <a:pt x="102" y="127"/>
                  <a:pt x="100" y="126"/>
                  <a:pt x="99" y="124"/>
                </a:cubicBezTo>
                <a:cubicBezTo>
                  <a:pt x="99" y="126"/>
                  <a:pt x="96" y="125"/>
                  <a:pt x="96" y="124"/>
                </a:cubicBezTo>
                <a:cubicBezTo>
                  <a:pt x="96" y="125"/>
                  <a:pt x="95" y="125"/>
                  <a:pt x="95" y="126"/>
                </a:cubicBezTo>
                <a:cubicBezTo>
                  <a:pt x="95" y="126"/>
                  <a:pt x="94" y="126"/>
                  <a:pt x="93" y="126"/>
                </a:cubicBezTo>
                <a:cubicBezTo>
                  <a:pt x="94" y="124"/>
                  <a:pt x="94" y="122"/>
                  <a:pt x="94" y="121"/>
                </a:cubicBezTo>
                <a:cubicBezTo>
                  <a:pt x="95" y="119"/>
                  <a:pt x="99" y="114"/>
                  <a:pt x="94" y="115"/>
                </a:cubicBezTo>
                <a:cubicBezTo>
                  <a:pt x="92" y="115"/>
                  <a:pt x="91" y="115"/>
                  <a:pt x="90" y="117"/>
                </a:cubicBezTo>
                <a:cubicBezTo>
                  <a:pt x="90" y="119"/>
                  <a:pt x="90" y="120"/>
                  <a:pt x="88" y="121"/>
                </a:cubicBezTo>
                <a:cubicBezTo>
                  <a:pt x="87" y="121"/>
                  <a:pt x="84" y="121"/>
                  <a:pt x="83" y="120"/>
                </a:cubicBezTo>
                <a:cubicBezTo>
                  <a:pt x="80" y="119"/>
                  <a:pt x="79" y="115"/>
                  <a:pt x="79" y="112"/>
                </a:cubicBezTo>
                <a:cubicBezTo>
                  <a:pt x="79" y="109"/>
                  <a:pt x="80" y="106"/>
                  <a:pt x="79" y="103"/>
                </a:cubicBezTo>
                <a:cubicBezTo>
                  <a:pt x="79" y="102"/>
                  <a:pt x="80" y="101"/>
                  <a:pt x="81" y="101"/>
                </a:cubicBezTo>
                <a:cubicBezTo>
                  <a:pt x="82" y="100"/>
                  <a:pt x="83" y="101"/>
                  <a:pt x="83" y="100"/>
                </a:cubicBezTo>
                <a:cubicBezTo>
                  <a:pt x="82" y="99"/>
                  <a:pt x="82" y="99"/>
                  <a:pt x="82" y="99"/>
                </a:cubicBezTo>
                <a:cubicBezTo>
                  <a:pt x="84" y="100"/>
                  <a:pt x="87" y="98"/>
                  <a:pt x="89" y="99"/>
                </a:cubicBezTo>
                <a:cubicBezTo>
                  <a:pt x="90" y="100"/>
                  <a:pt x="91" y="100"/>
                  <a:pt x="91" y="99"/>
                </a:cubicBezTo>
                <a:cubicBezTo>
                  <a:pt x="92" y="98"/>
                  <a:pt x="91" y="97"/>
                  <a:pt x="91" y="96"/>
                </a:cubicBezTo>
                <a:cubicBezTo>
                  <a:pt x="91" y="98"/>
                  <a:pt x="93" y="98"/>
                  <a:pt x="95" y="97"/>
                </a:cubicBezTo>
                <a:cubicBezTo>
                  <a:pt x="95" y="98"/>
                  <a:pt x="97" y="97"/>
                  <a:pt x="98" y="98"/>
                </a:cubicBezTo>
                <a:cubicBezTo>
                  <a:pt x="100" y="99"/>
                  <a:pt x="100" y="100"/>
                  <a:pt x="102" y="99"/>
                </a:cubicBezTo>
                <a:cubicBezTo>
                  <a:pt x="103" y="100"/>
                  <a:pt x="103" y="100"/>
                  <a:pt x="103" y="101"/>
                </a:cubicBezTo>
                <a:cubicBezTo>
                  <a:pt x="103" y="103"/>
                  <a:pt x="104" y="106"/>
                  <a:pt x="105" y="107"/>
                </a:cubicBezTo>
                <a:cubicBezTo>
                  <a:pt x="108" y="108"/>
                  <a:pt x="107" y="104"/>
                  <a:pt x="107" y="103"/>
                </a:cubicBezTo>
                <a:cubicBezTo>
                  <a:pt x="107" y="99"/>
                  <a:pt x="107" y="99"/>
                  <a:pt x="107" y="99"/>
                </a:cubicBezTo>
                <a:cubicBezTo>
                  <a:pt x="103" y="98"/>
                  <a:pt x="104" y="95"/>
                  <a:pt x="107" y="93"/>
                </a:cubicBezTo>
                <a:cubicBezTo>
                  <a:pt x="107" y="92"/>
                  <a:pt x="110" y="91"/>
                  <a:pt x="111" y="90"/>
                </a:cubicBezTo>
                <a:cubicBezTo>
                  <a:pt x="112" y="90"/>
                  <a:pt x="113" y="88"/>
                  <a:pt x="113" y="86"/>
                </a:cubicBezTo>
                <a:cubicBezTo>
                  <a:pt x="113" y="86"/>
                  <a:pt x="114" y="86"/>
                  <a:pt x="114" y="85"/>
                </a:cubicBezTo>
                <a:cubicBezTo>
                  <a:pt x="114" y="85"/>
                  <a:pt x="112" y="84"/>
                  <a:pt x="112" y="84"/>
                </a:cubicBezTo>
                <a:cubicBezTo>
                  <a:pt x="113" y="83"/>
                  <a:pt x="113" y="83"/>
                  <a:pt x="112" y="82"/>
                </a:cubicBezTo>
                <a:cubicBezTo>
                  <a:pt x="113" y="81"/>
                  <a:pt x="113" y="80"/>
                  <a:pt x="114" y="80"/>
                </a:cubicBezTo>
                <a:cubicBezTo>
                  <a:pt x="115" y="81"/>
                  <a:pt x="118" y="79"/>
                  <a:pt x="117" y="78"/>
                </a:cubicBezTo>
                <a:cubicBezTo>
                  <a:pt x="118" y="76"/>
                  <a:pt x="121" y="77"/>
                  <a:pt x="121" y="75"/>
                </a:cubicBezTo>
                <a:cubicBezTo>
                  <a:pt x="123" y="76"/>
                  <a:pt x="122" y="74"/>
                  <a:pt x="123" y="72"/>
                </a:cubicBezTo>
                <a:cubicBezTo>
                  <a:pt x="124" y="71"/>
                  <a:pt x="125" y="71"/>
                  <a:pt x="126" y="71"/>
                </a:cubicBezTo>
                <a:cubicBezTo>
                  <a:pt x="126" y="71"/>
                  <a:pt x="129" y="69"/>
                  <a:pt x="128" y="69"/>
                </a:cubicBezTo>
                <a:cubicBezTo>
                  <a:pt x="130" y="69"/>
                  <a:pt x="134" y="67"/>
                  <a:pt x="131" y="65"/>
                </a:cubicBezTo>
                <a:cubicBezTo>
                  <a:pt x="132" y="64"/>
                  <a:pt x="130" y="64"/>
                  <a:pt x="129" y="63"/>
                </a:cubicBezTo>
                <a:cubicBezTo>
                  <a:pt x="130" y="63"/>
                  <a:pt x="131" y="64"/>
                  <a:pt x="132" y="63"/>
                </a:cubicBezTo>
                <a:cubicBezTo>
                  <a:pt x="133" y="62"/>
                  <a:pt x="132" y="61"/>
                  <a:pt x="131" y="61"/>
                </a:cubicBezTo>
                <a:cubicBezTo>
                  <a:pt x="129" y="61"/>
                  <a:pt x="127" y="62"/>
                  <a:pt x="126" y="63"/>
                </a:cubicBezTo>
                <a:cubicBezTo>
                  <a:pt x="125" y="63"/>
                  <a:pt x="124" y="65"/>
                  <a:pt x="123" y="65"/>
                </a:cubicBezTo>
                <a:close/>
                <a:moveTo>
                  <a:pt x="148" y="145"/>
                </a:moveTo>
                <a:cubicBezTo>
                  <a:pt x="148" y="145"/>
                  <a:pt x="146" y="145"/>
                  <a:pt x="145" y="144"/>
                </a:cubicBezTo>
                <a:cubicBezTo>
                  <a:pt x="144" y="144"/>
                  <a:pt x="144" y="144"/>
                  <a:pt x="142" y="143"/>
                </a:cubicBezTo>
                <a:cubicBezTo>
                  <a:pt x="143" y="141"/>
                  <a:pt x="140" y="140"/>
                  <a:pt x="138" y="139"/>
                </a:cubicBezTo>
                <a:cubicBezTo>
                  <a:pt x="137" y="138"/>
                  <a:pt x="136" y="136"/>
                  <a:pt x="133" y="137"/>
                </a:cubicBezTo>
                <a:cubicBezTo>
                  <a:pt x="133" y="137"/>
                  <a:pt x="131" y="138"/>
                  <a:pt x="131" y="138"/>
                </a:cubicBezTo>
                <a:cubicBezTo>
                  <a:pt x="130" y="137"/>
                  <a:pt x="129" y="136"/>
                  <a:pt x="127" y="136"/>
                </a:cubicBezTo>
                <a:cubicBezTo>
                  <a:pt x="125" y="135"/>
                  <a:pt x="124" y="133"/>
                  <a:pt x="122" y="135"/>
                </a:cubicBezTo>
                <a:cubicBezTo>
                  <a:pt x="121" y="136"/>
                  <a:pt x="121" y="137"/>
                  <a:pt x="121" y="138"/>
                </a:cubicBezTo>
                <a:cubicBezTo>
                  <a:pt x="119" y="137"/>
                  <a:pt x="122" y="135"/>
                  <a:pt x="121" y="134"/>
                </a:cubicBezTo>
                <a:cubicBezTo>
                  <a:pt x="120" y="132"/>
                  <a:pt x="117" y="135"/>
                  <a:pt x="116" y="136"/>
                </a:cubicBezTo>
                <a:cubicBezTo>
                  <a:pt x="115" y="136"/>
                  <a:pt x="114" y="137"/>
                  <a:pt x="114" y="137"/>
                </a:cubicBezTo>
                <a:cubicBezTo>
                  <a:pt x="113" y="138"/>
                  <a:pt x="113" y="139"/>
                  <a:pt x="113" y="140"/>
                </a:cubicBezTo>
                <a:cubicBezTo>
                  <a:pt x="112" y="139"/>
                  <a:pt x="110" y="139"/>
                  <a:pt x="110" y="139"/>
                </a:cubicBezTo>
                <a:cubicBezTo>
                  <a:pt x="110" y="141"/>
                  <a:pt x="110" y="144"/>
                  <a:pt x="111" y="147"/>
                </a:cubicBezTo>
                <a:cubicBezTo>
                  <a:pt x="111" y="149"/>
                  <a:pt x="111" y="152"/>
                  <a:pt x="110" y="153"/>
                </a:cubicBezTo>
                <a:cubicBezTo>
                  <a:pt x="108" y="154"/>
                  <a:pt x="106" y="156"/>
                  <a:pt x="106" y="158"/>
                </a:cubicBezTo>
                <a:cubicBezTo>
                  <a:pt x="106" y="159"/>
                  <a:pt x="106" y="161"/>
                  <a:pt x="108" y="161"/>
                </a:cubicBezTo>
                <a:cubicBezTo>
                  <a:pt x="108" y="163"/>
                  <a:pt x="106" y="164"/>
                  <a:pt x="106" y="166"/>
                </a:cubicBezTo>
                <a:cubicBezTo>
                  <a:pt x="106" y="166"/>
                  <a:pt x="106" y="167"/>
                  <a:pt x="106" y="168"/>
                </a:cubicBezTo>
                <a:cubicBezTo>
                  <a:pt x="123" y="165"/>
                  <a:pt x="137" y="157"/>
                  <a:pt x="148" y="1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3305" tIns="31652" rIns="63305" bIns="31652" numCol="1" anchor="t" anchorCtr="0" compatLnSpc="1">
            <a:prstTxWarp prst="textNoShape">
              <a:avLst/>
            </a:prstTxWarp>
          </a:bodyPr>
          <a:lstStyle/>
          <a:p>
            <a:endParaRPr lang="en-US" sz="1246"/>
          </a:p>
        </p:txBody>
      </p:sp>
      <p:sp>
        <p:nvSpPr>
          <p:cNvPr id="138" name="Metin kutusu 137">
            <a:extLst>
              <a:ext uri="{FF2B5EF4-FFF2-40B4-BE49-F238E27FC236}">
                <a16:creationId xmlns:a16="http://schemas.microsoft.com/office/drawing/2014/main" id="{81CF0C27-29A2-444D-95B9-4CC62890CFA5}"/>
              </a:ext>
            </a:extLst>
          </p:cNvPr>
          <p:cNvSpPr txBox="1"/>
          <p:nvPr/>
        </p:nvSpPr>
        <p:spPr>
          <a:xfrm>
            <a:off x="4078306" y="3102991"/>
            <a:ext cx="1044624" cy="198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 sz="692" dirty="0">
                <a:solidFill>
                  <a:schemeClr val="bg1">
                    <a:lumMod val="85000"/>
                  </a:schemeClr>
                </a:solidFill>
              </a:rPr>
              <a:t>MASALL</a:t>
            </a:r>
            <a:r>
              <a:rPr lang="az-Latn-AZ" sz="692" dirty="0">
                <a:solidFill>
                  <a:schemeClr val="bg1">
                    <a:lumMod val="85000"/>
                  </a:schemeClr>
                </a:solidFill>
              </a:rPr>
              <a:t>I</a:t>
            </a:r>
            <a:r>
              <a:rPr lang="tr-TR" sz="692" dirty="0">
                <a:solidFill>
                  <a:schemeClr val="bg1">
                    <a:lumMod val="85000"/>
                  </a:schemeClr>
                </a:solidFill>
              </a:rPr>
              <a:t> – </a:t>
            </a:r>
            <a:r>
              <a:rPr lang="az-Latn-AZ" sz="692" dirty="0">
                <a:solidFill>
                  <a:schemeClr val="bg1">
                    <a:lumMod val="85000"/>
                  </a:schemeClr>
                </a:solidFill>
              </a:rPr>
              <a:t>Azərbaycan</a:t>
            </a:r>
            <a:endParaRPr lang="en-US" sz="692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9" name="Metin kutusu 138">
            <a:extLst>
              <a:ext uri="{FF2B5EF4-FFF2-40B4-BE49-F238E27FC236}">
                <a16:creationId xmlns:a16="http://schemas.microsoft.com/office/drawing/2014/main" id="{C68D0DD0-DBD3-47A1-8FE2-2F0F8F96E106}"/>
              </a:ext>
            </a:extLst>
          </p:cNvPr>
          <p:cNvSpPr txBox="1"/>
          <p:nvPr/>
        </p:nvSpPr>
        <p:spPr>
          <a:xfrm>
            <a:off x="4078306" y="2988380"/>
            <a:ext cx="932840" cy="20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762" b="1" dirty="0">
                <a:solidFill>
                  <a:schemeClr val="bg1"/>
                </a:solidFill>
              </a:rPr>
              <a:t>DOĞUM YERİ</a:t>
            </a:r>
            <a:endParaRPr lang="en-US" sz="762" b="1" dirty="0">
              <a:solidFill>
                <a:schemeClr val="bg1"/>
              </a:solidFill>
            </a:endParaRPr>
          </a:p>
        </p:txBody>
      </p:sp>
      <p:sp>
        <p:nvSpPr>
          <p:cNvPr id="143" name="Freeform 116"/>
          <p:cNvSpPr>
            <a:spLocks noChangeAspect="1" noEditPoints="1"/>
          </p:cNvSpPr>
          <p:nvPr/>
        </p:nvSpPr>
        <p:spPr bwMode="auto">
          <a:xfrm>
            <a:off x="3961989" y="3356955"/>
            <a:ext cx="84738" cy="95064"/>
          </a:xfrm>
          <a:custGeom>
            <a:avLst/>
            <a:gdLst>
              <a:gd name="T0" fmla="*/ 430 w 525"/>
              <a:gd name="T1" fmla="*/ 53 h 591"/>
              <a:gd name="T2" fmla="*/ 402 w 525"/>
              <a:gd name="T3" fmla="*/ 0 h 591"/>
              <a:gd name="T4" fmla="*/ 373 w 525"/>
              <a:gd name="T5" fmla="*/ 53 h 591"/>
              <a:gd name="T6" fmla="*/ 151 w 525"/>
              <a:gd name="T7" fmla="*/ 29 h 591"/>
              <a:gd name="T8" fmla="*/ 93 w 525"/>
              <a:gd name="T9" fmla="*/ 29 h 591"/>
              <a:gd name="T10" fmla="*/ 7 w 525"/>
              <a:gd name="T11" fmla="*/ 53 h 591"/>
              <a:gd name="T12" fmla="*/ 0 w 525"/>
              <a:gd name="T13" fmla="*/ 584 h 591"/>
              <a:gd name="T14" fmla="*/ 518 w 525"/>
              <a:gd name="T15" fmla="*/ 591 h 591"/>
              <a:gd name="T16" fmla="*/ 525 w 525"/>
              <a:gd name="T17" fmla="*/ 60 h 591"/>
              <a:gd name="T18" fmla="*/ 387 w 525"/>
              <a:gd name="T19" fmla="*/ 29 h 591"/>
              <a:gd name="T20" fmla="*/ 416 w 525"/>
              <a:gd name="T21" fmla="*/ 29 h 591"/>
              <a:gd name="T22" fmla="*/ 402 w 525"/>
              <a:gd name="T23" fmla="*/ 107 h 591"/>
              <a:gd name="T24" fmla="*/ 387 w 525"/>
              <a:gd name="T25" fmla="*/ 29 h 591"/>
              <a:gd name="T26" fmla="*/ 122 w 525"/>
              <a:gd name="T27" fmla="*/ 14 h 591"/>
              <a:gd name="T28" fmla="*/ 137 w 525"/>
              <a:gd name="T29" fmla="*/ 92 h 591"/>
              <a:gd name="T30" fmla="*/ 107 w 525"/>
              <a:gd name="T31" fmla="*/ 92 h 591"/>
              <a:gd name="T32" fmla="*/ 511 w 525"/>
              <a:gd name="T33" fmla="*/ 577 h 591"/>
              <a:gd name="T34" fmla="*/ 14 w 525"/>
              <a:gd name="T35" fmla="*/ 177 h 591"/>
              <a:gd name="T36" fmla="*/ 511 w 525"/>
              <a:gd name="T37" fmla="*/ 577 h 591"/>
              <a:gd name="T38" fmla="*/ 14 w 525"/>
              <a:gd name="T39" fmla="*/ 163 h 591"/>
              <a:gd name="T40" fmla="*/ 93 w 525"/>
              <a:gd name="T41" fmla="*/ 67 h 591"/>
              <a:gd name="T42" fmla="*/ 122 w 525"/>
              <a:gd name="T43" fmla="*/ 121 h 591"/>
              <a:gd name="T44" fmla="*/ 151 w 525"/>
              <a:gd name="T45" fmla="*/ 67 h 591"/>
              <a:gd name="T46" fmla="*/ 373 w 525"/>
              <a:gd name="T47" fmla="*/ 92 h 591"/>
              <a:gd name="T48" fmla="*/ 430 w 525"/>
              <a:gd name="T49" fmla="*/ 92 h 591"/>
              <a:gd name="T50" fmla="*/ 511 w 525"/>
              <a:gd name="T51" fmla="*/ 67 h 591"/>
              <a:gd name="T52" fmla="*/ 62 w 525"/>
              <a:gd name="T53" fmla="*/ 521 h 591"/>
              <a:gd name="T54" fmla="*/ 469 w 525"/>
              <a:gd name="T55" fmla="*/ 514 h 591"/>
              <a:gd name="T56" fmla="*/ 462 w 525"/>
              <a:gd name="T57" fmla="*/ 234 h 591"/>
              <a:gd name="T58" fmla="*/ 55 w 525"/>
              <a:gd name="T59" fmla="*/ 241 h 591"/>
              <a:gd name="T60" fmla="*/ 62 w 525"/>
              <a:gd name="T61" fmla="*/ 521 h 591"/>
              <a:gd name="T62" fmla="*/ 455 w 525"/>
              <a:gd name="T63" fmla="*/ 248 h 591"/>
              <a:gd name="T64" fmla="*/ 366 w 525"/>
              <a:gd name="T65" fmla="*/ 325 h 591"/>
              <a:gd name="T66" fmla="*/ 366 w 525"/>
              <a:gd name="T67" fmla="*/ 339 h 591"/>
              <a:gd name="T68" fmla="*/ 455 w 525"/>
              <a:gd name="T69" fmla="*/ 414 h 591"/>
              <a:gd name="T70" fmla="*/ 366 w 525"/>
              <a:gd name="T71" fmla="*/ 339 h 591"/>
              <a:gd name="T72" fmla="*/ 455 w 525"/>
              <a:gd name="T73" fmla="*/ 428 h 591"/>
              <a:gd name="T74" fmla="*/ 366 w 525"/>
              <a:gd name="T75" fmla="*/ 507 h 591"/>
              <a:gd name="T76" fmla="*/ 266 w 525"/>
              <a:gd name="T77" fmla="*/ 248 h 591"/>
              <a:gd name="T78" fmla="*/ 352 w 525"/>
              <a:gd name="T79" fmla="*/ 325 h 591"/>
              <a:gd name="T80" fmla="*/ 266 w 525"/>
              <a:gd name="T81" fmla="*/ 248 h 591"/>
              <a:gd name="T82" fmla="*/ 352 w 525"/>
              <a:gd name="T83" fmla="*/ 339 h 591"/>
              <a:gd name="T84" fmla="*/ 266 w 525"/>
              <a:gd name="T85" fmla="*/ 414 h 591"/>
              <a:gd name="T86" fmla="*/ 266 w 525"/>
              <a:gd name="T87" fmla="*/ 428 h 591"/>
              <a:gd name="T88" fmla="*/ 352 w 525"/>
              <a:gd name="T89" fmla="*/ 507 h 591"/>
              <a:gd name="T90" fmla="*/ 266 w 525"/>
              <a:gd name="T91" fmla="*/ 428 h 591"/>
              <a:gd name="T92" fmla="*/ 252 w 525"/>
              <a:gd name="T93" fmla="*/ 248 h 591"/>
              <a:gd name="T94" fmla="*/ 165 w 525"/>
              <a:gd name="T95" fmla="*/ 325 h 591"/>
              <a:gd name="T96" fmla="*/ 165 w 525"/>
              <a:gd name="T97" fmla="*/ 339 h 591"/>
              <a:gd name="T98" fmla="*/ 252 w 525"/>
              <a:gd name="T99" fmla="*/ 414 h 591"/>
              <a:gd name="T100" fmla="*/ 165 w 525"/>
              <a:gd name="T101" fmla="*/ 339 h 591"/>
              <a:gd name="T102" fmla="*/ 252 w 525"/>
              <a:gd name="T103" fmla="*/ 428 h 591"/>
              <a:gd name="T104" fmla="*/ 165 w 525"/>
              <a:gd name="T105" fmla="*/ 507 h 591"/>
              <a:gd name="T106" fmla="*/ 69 w 525"/>
              <a:gd name="T107" fmla="*/ 248 h 591"/>
              <a:gd name="T108" fmla="*/ 151 w 525"/>
              <a:gd name="T109" fmla="*/ 325 h 591"/>
              <a:gd name="T110" fmla="*/ 69 w 525"/>
              <a:gd name="T111" fmla="*/ 248 h 591"/>
              <a:gd name="T112" fmla="*/ 151 w 525"/>
              <a:gd name="T113" fmla="*/ 339 h 591"/>
              <a:gd name="T114" fmla="*/ 69 w 525"/>
              <a:gd name="T115" fmla="*/ 414 h 591"/>
              <a:gd name="T116" fmla="*/ 69 w 525"/>
              <a:gd name="T117" fmla="*/ 428 h 591"/>
              <a:gd name="T118" fmla="*/ 151 w 525"/>
              <a:gd name="T119" fmla="*/ 507 h 591"/>
              <a:gd name="T120" fmla="*/ 69 w 525"/>
              <a:gd name="T121" fmla="*/ 428 h 5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25" h="591">
                <a:moveTo>
                  <a:pt x="518" y="53"/>
                </a:moveTo>
                <a:cubicBezTo>
                  <a:pt x="430" y="53"/>
                  <a:pt x="430" y="53"/>
                  <a:pt x="430" y="53"/>
                </a:cubicBezTo>
                <a:cubicBezTo>
                  <a:pt x="430" y="29"/>
                  <a:pt x="430" y="29"/>
                  <a:pt x="430" y="29"/>
                </a:cubicBezTo>
                <a:cubicBezTo>
                  <a:pt x="430" y="13"/>
                  <a:pt x="417" y="0"/>
                  <a:pt x="402" y="0"/>
                </a:cubicBezTo>
                <a:cubicBezTo>
                  <a:pt x="386" y="0"/>
                  <a:pt x="373" y="13"/>
                  <a:pt x="373" y="29"/>
                </a:cubicBezTo>
                <a:cubicBezTo>
                  <a:pt x="373" y="53"/>
                  <a:pt x="373" y="53"/>
                  <a:pt x="373" y="53"/>
                </a:cubicBezTo>
                <a:cubicBezTo>
                  <a:pt x="151" y="53"/>
                  <a:pt x="151" y="53"/>
                  <a:pt x="151" y="53"/>
                </a:cubicBezTo>
                <a:cubicBezTo>
                  <a:pt x="151" y="29"/>
                  <a:pt x="151" y="29"/>
                  <a:pt x="151" y="29"/>
                </a:cubicBezTo>
                <a:cubicBezTo>
                  <a:pt x="151" y="13"/>
                  <a:pt x="138" y="0"/>
                  <a:pt x="122" y="0"/>
                </a:cubicBezTo>
                <a:cubicBezTo>
                  <a:pt x="106" y="0"/>
                  <a:pt x="93" y="13"/>
                  <a:pt x="93" y="29"/>
                </a:cubicBezTo>
                <a:cubicBezTo>
                  <a:pt x="93" y="53"/>
                  <a:pt x="93" y="53"/>
                  <a:pt x="93" y="53"/>
                </a:cubicBezTo>
                <a:cubicBezTo>
                  <a:pt x="7" y="53"/>
                  <a:pt x="7" y="53"/>
                  <a:pt x="7" y="53"/>
                </a:cubicBezTo>
                <a:cubicBezTo>
                  <a:pt x="3" y="53"/>
                  <a:pt x="0" y="56"/>
                  <a:pt x="0" y="60"/>
                </a:cubicBezTo>
                <a:cubicBezTo>
                  <a:pt x="0" y="584"/>
                  <a:pt x="0" y="584"/>
                  <a:pt x="0" y="584"/>
                </a:cubicBezTo>
                <a:cubicBezTo>
                  <a:pt x="0" y="588"/>
                  <a:pt x="3" y="591"/>
                  <a:pt x="7" y="591"/>
                </a:cubicBezTo>
                <a:cubicBezTo>
                  <a:pt x="518" y="591"/>
                  <a:pt x="518" y="591"/>
                  <a:pt x="518" y="591"/>
                </a:cubicBezTo>
                <a:cubicBezTo>
                  <a:pt x="521" y="591"/>
                  <a:pt x="525" y="588"/>
                  <a:pt x="525" y="584"/>
                </a:cubicBezTo>
                <a:cubicBezTo>
                  <a:pt x="525" y="60"/>
                  <a:pt x="525" y="60"/>
                  <a:pt x="525" y="60"/>
                </a:cubicBezTo>
                <a:cubicBezTo>
                  <a:pt x="525" y="56"/>
                  <a:pt x="521" y="53"/>
                  <a:pt x="518" y="53"/>
                </a:cubicBezTo>
                <a:close/>
                <a:moveTo>
                  <a:pt x="387" y="29"/>
                </a:moveTo>
                <a:cubicBezTo>
                  <a:pt x="387" y="21"/>
                  <a:pt x="393" y="14"/>
                  <a:pt x="402" y="14"/>
                </a:cubicBezTo>
                <a:cubicBezTo>
                  <a:pt x="410" y="14"/>
                  <a:pt x="416" y="21"/>
                  <a:pt x="416" y="29"/>
                </a:cubicBezTo>
                <a:cubicBezTo>
                  <a:pt x="416" y="92"/>
                  <a:pt x="416" y="92"/>
                  <a:pt x="416" y="92"/>
                </a:cubicBezTo>
                <a:cubicBezTo>
                  <a:pt x="416" y="100"/>
                  <a:pt x="410" y="107"/>
                  <a:pt x="402" y="107"/>
                </a:cubicBezTo>
                <a:cubicBezTo>
                  <a:pt x="393" y="107"/>
                  <a:pt x="387" y="100"/>
                  <a:pt x="387" y="92"/>
                </a:cubicBezTo>
                <a:lnTo>
                  <a:pt x="387" y="29"/>
                </a:lnTo>
                <a:close/>
                <a:moveTo>
                  <a:pt x="107" y="29"/>
                </a:moveTo>
                <a:cubicBezTo>
                  <a:pt x="107" y="21"/>
                  <a:pt x="114" y="14"/>
                  <a:pt x="122" y="14"/>
                </a:cubicBezTo>
                <a:cubicBezTo>
                  <a:pt x="130" y="14"/>
                  <a:pt x="137" y="21"/>
                  <a:pt x="137" y="29"/>
                </a:cubicBezTo>
                <a:cubicBezTo>
                  <a:pt x="137" y="92"/>
                  <a:pt x="137" y="92"/>
                  <a:pt x="137" y="92"/>
                </a:cubicBezTo>
                <a:cubicBezTo>
                  <a:pt x="137" y="100"/>
                  <a:pt x="130" y="107"/>
                  <a:pt x="122" y="107"/>
                </a:cubicBezTo>
                <a:cubicBezTo>
                  <a:pt x="114" y="107"/>
                  <a:pt x="107" y="100"/>
                  <a:pt x="107" y="92"/>
                </a:cubicBezTo>
                <a:lnTo>
                  <a:pt x="107" y="29"/>
                </a:lnTo>
                <a:close/>
                <a:moveTo>
                  <a:pt x="511" y="577"/>
                </a:moveTo>
                <a:cubicBezTo>
                  <a:pt x="14" y="577"/>
                  <a:pt x="14" y="577"/>
                  <a:pt x="14" y="577"/>
                </a:cubicBezTo>
                <a:cubicBezTo>
                  <a:pt x="14" y="177"/>
                  <a:pt x="14" y="177"/>
                  <a:pt x="14" y="177"/>
                </a:cubicBezTo>
                <a:cubicBezTo>
                  <a:pt x="511" y="177"/>
                  <a:pt x="511" y="177"/>
                  <a:pt x="511" y="177"/>
                </a:cubicBezTo>
                <a:lnTo>
                  <a:pt x="511" y="577"/>
                </a:lnTo>
                <a:close/>
                <a:moveTo>
                  <a:pt x="511" y="163"/>
                </a:moveTo>
                <a:cubicBezTo>
                  <a:pt x="14" y="163"/>
                  <a:pt x="14" y="163"/>
                  <a:pt x="14" y="163"/>
                </a:cubicBezTo>
                <a:cubicBezTo>
                  <a:pt x="14" y="67"/>
                  <a:pt x="14" y="67"/>
                  <a:pt x="14" y="67"/>
                </a:cubicBezTo>
                <a:cubicBezTo>
                  <a:pt x="93" y="67"/>
                  <a:pt x="93" y="67"/>
                  <a:pt x="93" y="67"/>
                </a:cubicBezTo>
                <a:cubicBezTo>
                  <a:pt x="93" y="92"/>
                  <a:pt x="93" y="92"/>
                  <a:pt x="93" y="92"/>
                </a:cubicBezTo>
                <a:cubicBezTo>
                  <a:pt x="93" y="108"/>
                  <a:pt x="106" y="121"/>
                  <a:pt x="122" y="121"/>
                </a:cubicBezTo>
                <a:cubicBezTo>
                  <a:pt x="138" y="121"/>
                  <a:pt x="151" y="108"/>
                  <a:pt x="151" y="92"/>
                </a:cubicBezTo>
                <a:cubicBezTo>
                  <a:pt x="151" y="67"/>
                  <a:pt x="151" y="67"/>
                  <a:pt x="151" y="67"/>
                </a:cubicBezTo>
                <a:cubicBezTo>
                  <a:pt x="373" y="67"/>
                  <a:pt x="373" y="67"/>
                  <a:pt x="373" y="67"/>
                </a:cubicBezTo>
                <a:cubicBezTo>
                  <a:pt x="373" y="92"/>
                  <a:pt x="373" y="92"/>
                  <a:pt x="373" y="92"/>
                </a:cubicBezTo>
                <a:cubicBezTo>
                  <a:pt x="373" y="108"/>
                  <a:pt x="386" y="121"/>
                  <a:pt x="402" y="121"/>
                </a:cubicBezTo>
                <a:cubicBezTo>
                  <a:pt x="417" y="121"/>
                  <a:pt x="430" y="108"/>
                  <a:pt x="430" y="92"/>
                </a:cubicBezTo>
                <a:cubicBezTo>
                  <a:pt x="430" y="67"/>
                  <a:pt x="430" y="67"/>
                  <a:pt x="430" y="67"/>
                </a:cubicBezTo>
                <a:cubicBezTo>
                  <a:pt x="511" y="67"/>
                  <a:pt x="511" y="67"/>
                  <a:pt x="511" y="67"/>
                </a:cubicBezTo>
                <a:lnTo>
                  <a:pt x="511" y="163"/>
                </a:lnTo>
                <a:close/>
                <a:moveTo>
                  <a:pt x="62" y="521"/>
                </a:moveTo>
                <a:cubicBezTo>
                  <a:pt x="462" y="521"/>
                  <a:pt x="462" y="521"/>
                  <a:pt x="462" y="521"/>
                </a:cubicBezTo>
                <a:cubicBezTo>
                  <a:pt x="466" y="521"/>
                  <a:pt x="469" y="518"/>
                  <a:pt x="469" y="514"/>
                </a:cubicBezTo>
                <a:cubicBezTo>
                  <a:pt x="469" y="241"/>
                  <a:pt x="469" y="241"/>
                  <a:pt x="469" y="241"/>
                </a:cubicBezTo>
                <a:cubicBezTo>
                  <a:pt x="469" y="237"/>
                  <a:pt x="466" y="234"/>
                  <a:pt x="462" y="234"/>
                </a:cubicBezTo>
                <a:cubicBezTo>
                  <a:pt x="62" y="234"/>
                  <a:pt x="62" y="234"/>
                  <a:pt x="62" y="234"/>
                </a:cubicBezTo>
                <a:cubicBezTo>
                  <a:pt x="58" y="234"/>
                  <a:pt x="55" y="237"/>
                  <a:pt x="55" y="241"/>
                </a:cubicBezTo>
                <a:cubicBezTo>
                  <a:pt x="55" y="514"/>
                  <a:pt x="55" y="514"/>
                  <a:pt x="55" y="514"/>
                </a:cubicBezTo>
                <a:cubicBezTo>
                  <a:pt x="55" y="518"/>
                  <a:pt x="58" y="521"/>
                  <a:pt x="62" y="521"/>
                </a:cubicBezTo>
                <a:close/>
                <a:moveTo>
                  <a:pt x="366" y="248"/>
                </a:moveTo>
                <a:cubicBezTo>
                  <a:pt x="455" y="248"/>
                  <a:pt x="455" y="248"/>
                  <a:pt x="455" y="248"/>
                </a:cubicBezTo>
                <a:cubicBezTo>
                  <a:pt x="455" y="325"/>
                  <a:pt x="455" y="325"/>
                  <a:pt x="455" y="325"/>
                </a:cubicBezTo>
                <a:cubicBezTo>
                  <a:pt x="366" y="325"/>
                  <a:pt x="366" y="325"/>
                  <a:pt x="366" y="325"/>
                </a:cubicBezTo>
                <a:lnTo>
                  <a:pt x="366" y="248"/>
                </a:lnTo>
                <a:close/>
                <a:moveTo>
                  <a:pt x="366" y="339"/>
                </a:moveTo>
                <a:cubicBezTo>
                  <a:pt x="455" y="339"/>
                  <a:pt x="455" y="339"/>
                  <a:pt x="455" y="339"/>
                </a:cubicBezTo>
                <a:cubicBezTo>
                  <a:pt x="455" y="414"/>
                  <a:pt x="455" y="414"/>
                  <a:pt x="455" y="414"/>
                </a:cubicBezTo>
                <a:cubicBezTo>
                  <a:pt x="366" y="414"/>
                  <a:pt x="366" y="414"/>
                  <a:pt x="366" y="414"/>
                </a:cubicBezTo>
                <a:lnTo>
                  <a:pt x="366" y="339"/>
                </a:lnTo>
                <a:close/>
                <a:moveTo>
                  <a:pt x="366" y="428"/>
                </a:moveTo>
                <a:cubicBezTo>
                  <a:pt x="455" y="428"/>
                  <a:pt x="455" y="428"/>
                  <a:pt x="455" y="428"/>
                </a:cubicBezTo>
                <a:cubicBezTo>
                  <a:pt x="455" y="507"/>
                  <a:pt x="455" y="507"/>
                  <a:pt x="455" y="507"/>
                </a:cubicBezTo>
                <a:cubicBezTo>
                  <a:pt x="366" y="507"/>
                  <a:pt x="366" y="507"/>
                  <a:pt x="366" y="507"/>
                </a:cubicBezTo>
                <a:lnTo>
                  <a:pt x="366" y="428"/>
                </a:lnTo>
                <a:close/>
                <a:moveTo>
                  <a:pt x="266" y="248"/>
                </a:moveTo>
                <a:cubicBezTo>
                  <a:pt x="352" y="248"/>
                  <a:pt x="352" y="248"/>
                  <a:pt x="352" y="248"/>
                </a:cubicBezTo>
                <a:cubicBezTo>
                  <a:pt x="352" y="325"/>
                  <a:pt x="352" y="325"/>
                  <a:pt x="352" y="325"/>
                </a:cubicBezTo>
                <a:cubicBezTo>
                  <a:pt x="266" y="325"/>
                  <a:pt x="266" y="325"/>
                  <a:pt x="266" y="325"/>
                </a:cubicBezTo>
                <a:lnTo>
                  <a:pt x="266" y="248"/>
                </a:lnTo>
                <a:close/>
                <a:moveTo>
                  <a:pt x="266" y="339"/>
                </a:moveTo>
                <a:cubicBezTo>
                  <a:pt x="352" y="339"/>
                  <a:pt x="352" y="339"/>
                  <a:pt x="352" y="339"/>
                </a:cubicBezTo>
                <a:cubicBezTo>
                  <a:pt x="352" y="414"/>
                  <a:pt x="352" y="414"/>
                  <a:pt x="352" y="414"/>
                </a:cubicBezTo>
                <a:cubicBezTo>
                  <a:pt x="266" y="414"/>
                  <a:pt x="266" y="414"/>
                  <a:pt x="266" y="414"/>
                </a:cubicBezTo>
                <a:lnTo>
                  <a:pt x="266" y="339"/>
                </a:lnTo>
                <a:close/>
                <a:moveTo>
                  <a:pt x="266" y="428"/>
                </a:moveTo>
                <a:cubicBezTo>
                  <a:pt x="352" y="428"/>
                  <a:pt x="352" y="428"/>
                  <a:pt x="352" y="428"/>
                </a:cubicBezTo>
                <a:cubicBezTo>
                  <a:pt x="352" y="507"/>
                  <a:pt x="352" y="507"/>
                  <a:pt x="352" y="507"/>
                </a:cubicBezTo>
                <a:cubicBezTo>
                  <a:pt x="266" y="507"/>
                  <a:pt x="266" y="507"/>
                  <a:pt x="266" y="507"/>
                </a:cubicBezTo>
                <a:lnTo>
                  <a:pt x="266" y="428"/>
                </a:lnTo>
                <a:close/>
                <a:moveTo>
                  <a:pt x="165" y="248"/>
                </a:moveTo>
                <a:cubicBezTo>
                  <a:pt x="252" y="248"/>
                  <a:pt x="252" y="248"/>
                  <a:pt x="252" y="248"/>
                </a:cubicBezTo>
                <a:cubicBezTo>
                  <a:pt x="252" y="325"/>
                  <a:pt x="252" y="325"/>
                  <a:pt x="252" y="325"/>
                </a:cubicBezTo>
                <a:cubicBezTo>
                  <a:pt x="165" y="325"/>
                  <a:pt x="165" y="325"/>
                  <a:pt x="165" y="325"/>
                </a:cubicBezTo>
                <a:lnTo>
                  <a:pt x="165" y="248"/>
                </a:lnTo>
                <a:close/>
                <a:moveTo>
                  <a:pt x="165" y="339"/>
                </a:moveTo>
                <a:cubicBezTo>
                  <a:pt x="252" y="339"/>
                  <a:pt x="252" y="339"/>
                  <a:pt x="252" y="339"/>
                </a:cubicBezTo>
                <a:cubicBezTo>
                  <a:pt x="252" y="414"/>
                  <a:pt x="252" y="414"/>
                  <a:pt x="252" y="414"/>
                </a:cubicBezTo>
                <a:cubicBezTo>
                  <a:pt x="165" y="414"/>
                  <a:pt x="165" y="414"/>
                  <a:pt x="165" y="414"/>
                </a:cubicBezTo>
                <a:lnTo>
                  <a:pt x="165" y="339"/>
                </a:lnTo>
                <a:close/>
                <a:moveTo>
                  <a:pt x="165" y="428"/>
                </a:moveTo>
                <a:cubicBezTo>
                  <a:pt x="252" y="428"/>
                  <a:pt x="252" y="428"/>
                  <a:pt x="252" y="428"/>
                </a:cubicBezTo>
                <a:cubicBezTo>
                  <a:pt x="252" y="507"/>
                  <a:pt x="252" y="507"/>
                  <a:pt x="252" y="507"/>
                </a:cubicBezTo>
                <a:cubicBezTo>
                  <a:pt x="165" y="507"/>
                  <a:pt x="165" y="507"/>
                  <a:pt x="165" y="507"/>
                </a:cubicBezTo>
                <a:lnTo>
                  <a:pt x="165" y="428"/>
                </a:lnTo>
                <a:close/>
                <a:moveTo>
                  <a:pt x="69" y="248"/>
                </a:moveTo>
                <a:cubicBezTo>
                  <a:pt x="151" y="248"/>
                  <a:pt x="151" y="248"/>
                  <a:pt x="151" y="248"/>
                </a:cubicBezTo>
                <a:cubicBezTo>
                  <a:pt x="151" y="325"/>
                  <a:pt x="151" y="325"/>
                  <a:pt x="151" y="325"/>
                </a:cubicBezTo>
                <a:cubicBezTo>
                  <a:pt x="69" y="325"/>
                  <a:pt x="69" y="325"/>
                  <a:pt x="69" y="325"/>
                </a:cubicBezTo>
                <a:lnTo>
                  <a:pt x="69" y="248"/>
                </a:lnTo>
                <a:close/>
                <a:moveTo>
                  <a:pt x="69" y="339"/>
                </a:moveTo>
                <a:cubicBezTo>
                  <a:pt x="151" y="339"/>
                  <a:pt x="151" y="339"/>
                  <a:pt x="151" y="339"/>
                </a:cubicBezTo>
                <a:cubicBezTo>
                  <a:pt x="151" y="414"/>
                  <a:pt x="151" y="414"/>
                  <a:pt x="151" y="414"/>
                </a:cubicBezTo>
                <a:cubicBezTo>
                  <a:pt x="69" y="414"/>
                  <a:pt x="69" y="414"/>
                  <a:pt x="69" y="414"/>
                </a:cubicBezTo>
                <a:lnTo>
                  <a:pt x="69" y="339"/>
                </a:lnTo>
                <a:close/>
                <a:moveTo>
                  <a:pt x="69" y="428"/>
                </a:moveTo>
                <a:cubicBezTo>
                  <a:pt x="151" y="428"/>
                  <a:pt x="151" y="428"/>
                  <a:pt x="151" y="428"/>
                </a:cubicBezTo>
                <a:cubicBezTo>
                  <a:pt x="151" y="507"/>
                  <a:pt x="151" y="507"/>
                  <a:pt x="151" y="507"/>
                </a:cubicBezTo>
                <a:cubicBezTo>
                  <a:pt x="69" y="507"/>
                  <a:pt x="69" y="507"/>
                  <a:pt x="69" y="507"/>
                </a:cubicBezTo>
                <a:lnTo>
                  <a:pt x="69" y="428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txBody>
          <a:bodyPr vert="horz" wrap="square" lIns="63305" tIns="31652" rIns="63305" bIns="31652" numCol="1" anchor="t" anchorCtr="0" compatLnSpc="1">
            <a:prstTxWarp prst="textNoShape">
              <a:avLst/>
            </a:prstTxWarp>
          </a:bodyPr>
          <a:lstStyle/>
          <a:p>
            <a:endParaRPr lang="en-US" sz="1246"/>
          </a:p>
        </p:txBody>
      </p:sp>
      <p:sp>
        <p:nvSpPr>
          <p:cNvPr id="144" name="Metin kutusu 143">
            <a:extLst>
              <a:ext uri="{FF2B5EF4-FFF2-40B4-BE49-F238E27FC236}">
                <a16:creationId xmlns:a16="http://schemas.microsoft.com/office/drawing/2014/main" id="{81CF0C27-29A2-444D-95B9-4CC62890CFA5}"/>
              </a:ext>
            </a:extLst>
          </p:cNvPr>
          <p:cNvSpPr txBox="1"/>
          <p:nvPr/>
        </p:nvSpPr>
        <p:spPr>
          <a:xfrm>
            <a:off x="4078306" y="3415677"/>
            <a:ext cx="1044624" cy="198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700">
                <a:solidFill>
                  <a:schemeClr val="bg1"/>
                </a:solidFill>
              </a:defRPr>
            </a:lvl1pPr>
          </a:lstStyle>
          <a:p>
            <a:r>
              <a:rPr lang="az-Latn-AZ" sz="692" dirty="0">
                <a:solidFill>
                  <a:schemeClr val="bg1">
                    <a:lumMod val="85000"/>
                  </a:schemeClr>
                </a:solidFill>
              </a:rPr>
              <a:t>27</a:t>
            </a:r>
            <a:r>
              <a:rPr lang="tr-TR" sz="692" dirty="0">
                <a:solidFill>
                  <a:schemeClr val="bg1">
                    <a:lumMod val="85000"/>
                  </a:schemeClr>
                </a:solidFill>
              </a:rPr>
              <a:t>.0</a:t>
            </a:r>
            <a:r>
              <a:rPr lang="az-Latn-AZ" sz="692" dirty="0">
                <a:solidFill>
                  <a:schemeClr val="bg1">
                    <a:lumMod val="85000"/>
                  </a:schemeClr>
                </a:solidFill>
              </a:rPr>
              <a:t>7</a:t>
            </a:r>
            <a:r>
              <a:rPr lang="tr-TR" sz="692" dirty="0">
                <a:solidFill>
                  <a:schemeClr val="bg1">
                    <a:lumMod val="85000"/>
                  </a:schemeClr>
                </a:solidFill>
              </a:rPr>
              <a:t>.</a:t>
            </a:r>
            <a:r>
              <a:rPr lang="az-Latn-AZ" sz="692" dirty="0">
                <a:solidFill>
                  <a:schemeClr val="bg1">
                    <a:lumMod val="85000"/>
                  </a:schemeClr>
                </a:solidFill>
              </a:rPr>
              <a:t>2004</a:t>
            </a:r>
            <a:endParaRPr lang="en-US" sz="692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5" name="Metin kutusu 144">
            <a:extLst>
              <a:ext uri="{FF2B5EF4-FFF2-40B4-BE49-F238E27FC236}">
                <a16:creationId xmlns:a16="http://schemas.microsoft.com/office/drawing/2014/main" id="{C68D0DD0-DBD3-47A1-8FE2-2F0F8F96E106}"/>
              </a:ext>
            </a:extLst>
          </p:cNvPr>
          <p:cNvSpPr txBox="1"/>
          <p:nvPr/>
        </p:nvSpPr>
        <p:spPr>
          <a:xfrm>
            <a:off x="4078306" y="3314254"/>
            <a:ext cx="932840" cy="20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762" b="1" dirty="0">
                <a:solidFill>
                  <a:schemeClr val="bg1"/>
                </a:solidFill>
              </a:rPr>
              <a:t>DOĞUM TARİ</a:t>
            </a:r>
            <a:r>
              <a:rPr lang="az-Latn-AZ" sz="762" b="1" dirty="0">
                <a:solidFill>
                  <a:schemeClr val="bg1"/>
                </a:solidFill>
              </a:rPr>
              <a:t>X</a:t>
            </a:r>
            <a:r>
              <a:rPr lang="tr-TR" sz="762" b="1" dirty="0">
                <a:solidFill>
                  <a:schemeClr val="bg1"/>
                </a:solidFill>
              </a:rPr>
              <a:t>İ</a:t>
            </a:r>
            <a:endParaRPr lang="en-US" sz="762" b="1" dirty="0">
              <a:solidFill>
                <a:schemeClr val="bg1"/>
              </a:solidFill>
            </a:endParaRPr>
          </a:p>
        </p:txBody>
      </p:sp>
      <p:sp>
        <p:nvSpPr>
          <p:cNvPr id="146" name="Freeform 242"/>
          <p:cNvSpPr>
            <a:spLocks noChangeAspect="1" noEditPoints="1"/>
          </p:cNvSpPr>
          <p:nvPr/>
        </p:nvSpPr>
        <p:spPr bwMode="auto">
          <a:xfrm>
            <a:off x="3952098" y="3696079"/>
            <a:ext cx="99692" cy="92107"/>
          </a:xfrm>
          <a:custGeom>
            <a:avLst/>
            <a:gdLst>
              <a:gd name="T0" fmla="*/ 77 w 77"/>
              <a:gd name="T1" fmla="*/ 15 h 72"/>
              <a:gd name="T2" fmla="*/ 77 w 77"/>
              <a:gd name="T3" fmla="*/ 20 h 72"/>
              <a:gd name="T4" fmla="*/ 72 w 77"/>
              <a:gd name="T5" fmla="*/ 20 h 72"/>
              <a:gd name="T6" fmla="*/ 69 w 77"/>
              <a:gd name="T7" fmla="*/ 23 h 72"/>
              <a:gd name="T8" fmla="*/ 8 w 77"/>
              <a:gd name="T9" fmla="*/ 23 h 72"/>
              <a:gd name="T10" fmla="*/ 5 w 77"/>
              <a:gd name="T11" fmla="*/ 20 h 72"/>
              <a:gd name="T12" fmla="*/ 0 w 77"/>
              <a:gd name="T13" fmla="*/ 20 h 72"/>
              <a:gd name="T14" fmla="*/ 0 w 77"/>
              <a:gd name="T15" fmla="*/ 15 h 72"/>
              <a:gd name="T16" fmla="*/ 38 w 77"/>
              <a:gd name="T17" fmla="*/ 0 h 72"/>
              <a:gd name="T18" fmla="*/ 77 w 77"/>
              <a:gd name="T19" fmla="*/ 15 h 72"/>
              <a:gd name="T20" fmla="*/ 77 w 77"/>
              <a:gd name="T21" fmla="*/ 67 h 72"/>
              <a:gd name="T22" fmla="*/ 77 w 77"/>
              <a:gd name="T23" fmla="*/ 72 h 72"/>
              <a:gd name="T24" fmla="*/ 0 w 77"/>
              <a:gd name="T25" fmla="*/ 72 h 72"/>
              <a:gd name="T26" fmla="*/ 0 w 77"/>
              <a:gd name="T27" fmla="*/ 67 h 72"/>
              <a:gd name="T28" fmla="*/ 3 w 77"/>
              <a:gd name="T29" fmla="*/ 64 h 72"/>
              <a:gd name="T30" fmla="*/ 74 w 77"/>
              <a:gd name="T31" fmla="*/ 64 h 72"/>
              <a:gd name="T32" fmla="*/ 77 w 77"/>
              <a:gd name="T33" fmla="*/ 67 h 72"/>
              <a:gd name="T34" fmla="*/ 20 w 77"/>
              <a:gd name="T35" fmla="*/ 25 h 72"/>
              <a:gd name="T36" fmla="*/ 20 w 77"/>
              <a:gd name="T37" fmla="*/ 56 h 72"/>
              <a:gd name="T38" fmla="*/ 26 w 77"/>
              <a:gd name="T39" fmla="*/ 56 h 72"/>
              <a:gd name="T40" fmla="*/ 26 w 77"/>
              <a:gd name="T41" fmla="*/ 25 h 72"/>
              <a:gd name="T42" fmla="*/ 36 w 77"/>
              <a:gd name="T43" fmla="*/ 25 h 72"/>
              <a:gd name="T44" fmla="*/ 36 w 77"/>
              <a:gd name="T45" fmla="*/ 56 h 72"/>
              <a:gd name="T46" fmla="*/ 41 w 77"/>
              <a:gd name="T47" fmla="*/ 56 h 72"/>
              <a:gd name="T48" fmla="*/ 41 w 77"/>
              <a:gd name="T49" fmla="*/ 25 h 72"/>
              <a:gd name="T50" fmla="*/ 51 w 77"/>
              <a:gd name="T51" fmla="*/ 25 h 72"/>
              <a:gd name="T52" fmla="*/ 51 w 77"/>
              <a:gd name="T53" fmla="*/ 56 h 72"/>
              <a:gd name="T54" fmla="*/ 56 w 77"/>
              <a:gd name="T55" fmla="*/ 56 h 72"/>
              <a:gd name="T56" fmla="*/ 56 w 77"/>
              <a:gd name="T57" fmla="*/ 25 h 72"/>
              <a:gd name="T58" fmla="*/ 67 w 77"/>
              <a:gd name="T59" fmla="*/ 25 h 72"/>
              <a:gd name="T60" fmla="*/ 67 w 77"/>
              <a:gd name="T61" fmla="*/ 56 h 72"/>
              <a:gd name="T62" fmla="*/ 69 w 77"/>
              <a:gd name="T63" fmla="*/ 56 h 72"/>
              <a:gd name="T64" fmla="*/ 72 w 77"/>
              <a:gd name="T65" fmla="*/ 59 h 72"/>
              <a:gd name="T66" fmla="*/ 72 w 77"/>
              <a:gd name="T67" fmla="*/ 61 h 72"/>
              <a:gd name="T68" fmla="*/ 5 w 77"/>
              <a:gd name="T69" fmla="*/ 61 h 72"/>
              <a:gd name="T70" fmla="*/ 5 w 77"/>
              <a:gd name="T71" fmla="*/ 59 h 72"/>
              <a:gd name="T72" fmla="*/ 8 w 77"/>
              <a:gd name="T73" fmla="*/ 56 h 72"/>
              <a:gd name="T74" fmla="*/ 10 w 77"/>
              <a:gd name="T75" fmla="*/ 56 h 72"/>
              <a:gd name="T76" fmla="*/ 10 w 77"/>
              <a:gd name="T77" fmla="*/ 25 h 72"/>
              <a:gd name="T78" fmla="*/ 20 w 77"/>
              <a:gd name="T79" fmla="*/ 25 h 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77" h="72">
                <a:moveTo>
                  <a:pt x="77" y="15"/>
                </a:moveTo>
                <a:cubicBezTo>
                  <a:pt x="77" y="20"/>
                  <a:pt x="77" y="20"/>
                  <a:pt x="77" y="20"/>
                </a:cubicBezTo>
                <a:cubicBezTo>
                  <a:pt x="72" y="20"/>
                  <a:pt x="72" y="20"/>
                  <a:pt x="72" y="20"/>
                </a:cubicBezTo>
                <a:cubicBezTo>
                  <a:pt x="72" y="22"/>
                  <a:pt x="71" y="23"/>
                  <a:pt x="69" y="23"/>
                </a:cubicBezTo>
                <a:cubicBezTo>
                  <a:pt x="8" y="23"/>
                  <a:pt x="8" y="23"/>
                  <a:pt x="8" y="23"/>
                </a:cubicBezTo>
                <a:cubicBezTo>
                  <a:pt x="6" y="23"/>
                  <a:pt x="5" y="22"/>
                  <a:pt x="5" y="20"/>
                </a:cubicBezTo>
                <a:cubicBezTo>
                  <a:pt x="0" y="20"/>
                  <a:pt x="0" y="20"/>
                  <a:pt x="0" y="20"/>
                </a:cubicBezTo>
                <a:cubicBezTo>
                  <a:pt x="0" y="15"/>
                  <a:pt x="0" y="15"/>
                  <a:pt x="0" y="15"/>
                </a:cubicBezTo>
                <a:cubicBezTo>
                  <a:pt x="38" y="0"/>
                  <a:pt x="38" y="0"/>
                  <a:pt x="38" y="0"/>
                </a:cubicBezTo>
                <a:lnTo>
                  <a:pt x="77" y="15"/>
                </a:lnTo>
                <a:close/>
                <a:moveTo>
                  <a:pt x="77" y="67"/>
                </a:moveTo>
                <a:cubicBezTo>
                  <a:pt x="77" y="72"/>
                  <a:pt x="77" y="72"/>
                  <a:pt x="77" y="72"/>
                </a:cubicBezTo>
                <a:cubicBezTo>
                  <a:pt x="0" y="72"/>
                  <a:pt x="0" y="72"/>
                  <a:pt x="0" y="72"/>
                </a:cubicBezTo>
                <a:cubicBezTo>
                  <a:pt x="0" y="67"/>
                  <a:pt x="0" y="67"/>
                  <a:pt x="0" y="67"/>
                </a:cubicBezTo>
                <a:cubicBezTo>
                  <a:pt x="0" y="65"/>
                  <a:pt x="1" y="64"/>
                  <a:pt x="3" y="64"/>
                </a:cubicBezTo>
                <a:cubicBezTo>
                  <a:pt x="74" y="64"/>
                  <a:pt x="74" y="64"/>
                  <a:pt x="74" y="64"/>
                </a:cubicBezTo>
                <a:cubicBezTo>
                  <a:pt x="76" y="64"/>
                  <a:pt x="77" y="65"/>
                  <a:pt x="77" y="67"/>
                </a:cubicBezTo>
                <a:close/>
                <a:moveTo>
                  <a:pt x="20" y="25"/>
                </a:moveTo>
                <a:cubicBezTo>
                  <a:pt x="20" y="56"/>
                  <a:pt x="20" y="56"/>
                  <a:pt x="20" y="56"/>
                </a:cubicBezTo>
                <a:cubicBezTo>
                  <a:pt x="26" y="56"/>
                  <a:pt x="26" y="56"/>
                  <a:pt x="26" y="56"/>
                </a:cubicBezTo>
                <a:cubicBezTo>
                  <a:pt x="26" y="25"/>
                  <a:pt x="26" y="25"/>
                  <a:pt x="26" y="25"/>
                </a:cubicBezTo>
                <a:cubicBezTo>
                  <a:pt x="36" y="25"/>
                  <a:pt x="36" y="25"/>
                  <a:pt x="36" y="25"/>
                </a:cubicBezTo>
                <a:cubicBezTo>
                  <a:pt x="36" y="56"/>
                  <a:pt x="36" y="56"/>
                  <a:pt x="36" y="56"/>
                </a:cubicBezTo>
                <a:cubicBezTo>
                  <a:pt x="41" y="56"/>
                  <a:pt x="41" y="56"/>
                  <a:pt x="41" y="56"/>
                </a:cubicBezTo>
                <a:cubicBezTo>
                  <a:pt x="41" y="25"/>
                  <a:pt x="41" y="25"/>
                  <a:pt x="41" y="25"/>
                </a:cubicBezTo>
                <a:cubicBezTo>
                  <a:pt x="51" y="25"/>
                  <a:pt x="51" y="25"/>
                  <a:pt x="51" y="25"/>
                </a:cubicBezTo>
                <a:cubicBezTo>
                  <a:pt x="51" y="56"/>
                  <a:pt x="51" y="56"/>
                  <a:pt x="51" y="56"/>
                </a:cubicBezTo>
                <a:cubicBezTo>
                  <a:pt x="56" y="56"/>
                  <a:pt x="56" y="56"/>
                  <a:pt x="56" y="56"/>
                </a:cubicBezTo>
                <a:cubicBezTo>
                  <a:pt x="56" y="25"/>
                  <a:pt x="56" y="25"/>
                  <a:pt x="56" y="25"/>
                </a:cubicBezTo>
                <a:cubicBezTo>
                  <a:pt x="67" y="25"/>
                  <a:pt x="67" y="25"/>
                  <a:pt x="67" y="25"/>
                </a:cubicBezTo>
                <a:cubicBezTo>
                  <a:pt x="67" y="56"/>
                  <a:pt x="67" y="56"/>
                  <a:pt x="67" y="56"/>
                </a:cubicBezTo>
                <a:cubicBezTo>
                  <a:pt x="69" y="56"/>
                  <a:pt x="69" y="56"/>
                  <a:pt x="69" y="56"/>
                </a:cubicBezTo>
                <a:cubicBezTo>
                  <a:pt x="71" y="56"/>
                  <a:pt x="72" y="57"/>
                  <a:pt x="72" y="59"/>
                </a:cubicBezTo>
                <a:cubicBezTo>
                  <a:pt x="72" y="61"/>
                  <a:pt x="72" y="61"/>
                  <a:pt x="72" y="61"/>
                </a:cubicBezTo>
                <a:cubicBezTo>
                  <a:pt x="5" y="61"/>
                  <a:pt x="5" y="61"/>
                  <a:pt x="5" y="61"/>
                </a:cubicBezTo>
                <a:cubicBezTo>
                  <a:pt x="5" y="59"/>
                  <a:pt x="5" y="59"/>
                  <a:pt x="5" y="59"/>
                </a:cubicBezTo>
                <a:cubicBezTo>
                  <a:pt x="5" y="57"/>
                  <a:pt x="6" y="56"/>
                  <a:pt x="8" y="56"/>
                </a:cubicBezTo>
                <a:cubicBezTo>
                  <a:pt x="10" y="56"/>
                  <a:pt x="10" y="56"/>
                  <a:pt x="10" y="56"/>
                </a:cubicBezTo>
                <a:cubicBezTo>
                  <a:pt x="10" y="25"/>
                  <a:pt x="10" y="25"/>
                  <a:pt x="10" y="25"/>
                </a:cubicBezTo>
                <a:lnTo>
                  <a:pt x="20" y="2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3305" tIns="31652" rIns="63305" bIns="31652" numCol="1" anchor="t" anchorCtr="0" compatLnSpc="1">
            <a:prstTxWarp prst="textNoShape">
              <a:avLst/>
            </a:prstTxWarp>
          </a:bodyPr>
          <a:lstStyle/>
          <a:p>
            <a:endParaRPr lang="en-US" sz="1246"/>
          </a:p>
        </p:txBody>
      </p:sp>
      <p:sp>
        <p:nvSpPr>
          <p:cNvPr id="147" name="Metin kutusu 146">
            <a:extLst>
              <a:ext uri="{FF2B5EF4-FFF2-40B4-BE49-F238E27FC236}">
                <a16:creationId xmlns:a16="http://schemas.microsoft.com/office/drawing/2014/main" id="{81CF0C27-29A2-444D-95B9-4CC62890CFA5}"/>
              </a:ext>
            </a:extLst>
          </p:cNvPr>
          <p:cNvSpPr txBox="1"/>
          <p:nvPr/>
        </p:nvSpPr>
        <p:spPr>
          <a:xfrm>
            <a:off x="4078306" y="3763310"/>
            <a:ext cx="1044624" cy="198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700">
                <a:solidFill>
                  <a:schemeClr val="bg1"/>
                </a:solidFill>
              </a:defRPr>
            </a:lvl1pPr>
          </a:lstStyle>
          <a:p>
            <a:r>
              <a:rPr lang="az-Latn-AZ" sz="692" dirty="0">
                <a:solidFill>
                  <a:schemeClr val="bg1">
                    <a:lumMod val="85000"/>
                  </a:schemeClr>
                </a:solidFill>
              </a:rPr>
              <a:t>Subay</a:t>
            </a:r>
            <a:endParaRPr lang="en-US" sz="692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48" name="Metin kutusu 147">
            <a:extLst>
              <a:ext uri="{FF2B5EF4-FFF2-40B4-BE49-F238E27FC236}">
                <a16:creationId xmlns:a16="http://schemas.microsoft.com/office/drawing/2014/main" id="{C68D0DD0-DBD3-47A1-8FE2-2F0F8F96E106}"/>
              </a:ext>
            </a:extLst>
          </p:cNvPr>
          <p:cNvSpPr txBox="1"/>
          <p:nvPr/>
        </p:nvSpPr>
        <p:spPr>
          <a:xfrm>
            <a:off x="4078306" y="3653973"/>
            <a:ext cx="932840" cy="20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762" b="1" dirty="0">
                <a:solidFill>
                  <a:schemeClr val="bg1"/>
                </a:solidFill>
              </a:rPr>
              <a:t>EVLİLİK HALI</a:t>
            </a:r>
            <a:endParaRPr lang="en-US" sz="762" b="1" dirty="0">
              <a:solidFill>
                <a:schemeClr val="bg1"/>
              </a:solidFill>
            </a:endParaRPr>
          </a:p>
        </p:txBody>
      </p:sp>
      <p:sp>
        <p:nvSpPr>
          <p:cNvPr id="150" name="Metin kutusu 149">
            <a:extLst>
              <a:ext uri="{FF2B5EF4-FFF2-40B4-BE49-F238E27FC236}">
                <a16:creationId xmlns:a16="http://schemas.microsoft.com/office/drawing/2014/main" id="{81CF0C27-29A2-444D-95B9-4CC62890CFA5}"/>
              </a:ext>
            </a:extLst>
          </p:cNvPr>
          <p:cNvSpPr txBox="1"/>
          <p:nvPr/>
        </p:nvSpPr>
        <p:spPr>
          <a:xfrm>
            <a:off x="4078306" y="4052198"/>
            <a:ext cx="1044624" cy="198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700">
                <a:solidFill>
                  <a:schemeClr val="bg1"/>
                </a:solidFill>
              </a:defRPr>
            </a:lvl1pPr>
          </a:lstStyle>
          <a:p>
            <a:r>
              <a:rPr lang="tr-TR" sz="692" dirty="0">
                <a:solidFill>
                  <a:schemeClr val="bg1">
                    <a:lumMod val="85000"/>
                  </a:schemeClr>
                </a:solidFill>
              </a:rPr>
              <a:t>B</a:t>
            </a:r>
            <a:r>
              <a:rPr lang="az-Latn-AZ" sz="692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en-US" sz="692" dirty="0">
                <a:solidFill>
                  <a:schemeClr val="bg1">
                    <a:lumMod val="85000"/>
                  </a:schemeClr>
                </a:solidFill>
              </a:rPr>
              <a:t>,B,C1,C</a:t>
            </a:r>
          </a:p>
        </p:txBody>
      </p:sp>
      <p:sp>
        <p:nvSpPr>
          <p:cNvPr id="151" name="Metin kutusu 150">
            <a:extLst>
              <a:ext uri="{FF2B5EF4-FFF2-40B4-BE49-F238E27FC236}">
                <a16:creationId xmlns:a16="http://schemas.microsoft.com/office/drawing/2014/main" id="{C68D0DD0-DBD3-47A1-8FE2-2F0F8F96E106}"/>
              </a:ext>
            </a:extLst>
          </p:cNvPr>
          <p:cNvSpPr txBox="1"/>
          <p:nvPr/>
        </p:nvSpPr>
        <p:spPr>
          <a:xfrm>
            <a:off x="4078306" y="3942862"/>
            <a:ext cx="932840" cy="204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727" b="1" dirty="0">
                <a:solidFill>
                  <a:schemeClr val="bg1"/>
                </a:solidFill>
              </a:rPr>
              <a:t>Prava</a:t>
            </a:r>
            <a:endParaRPr lang="en-US" sz="727" b="1" dirty="0">
              <a:solidFill>
                <a:schemeClr val="bg1"/>
              </a:solidFill>
            </a:endParaRPr>
          </a:p>
        </p:txBody>
      </p:sp>
      <p:sp>
        <p:nvSpPr>
          <p:cNvPr id="152" name="Freeform 241"/>
          <p:cNvSpPr>
            <a:spLocks noChangeAspect="1" noEditPoints="1"/>
          </p:cNvSpPr>
          <p:nvPr/>
        </p:nvSpPr>
        <p:spPr bwMode="auto">
          <a:xfrm>
            <a:off x="3950014" y="3991274"/>
            <a:ext cx="99692" cy="78020"/>
          </a:xfrm>
          <a:custGeom>
            <a:avLst/>
            <a:gdLst>
              <a:gd name="T0" fmla="*/ 117 w 117"/>
              <a:gd name="T1" fmla="*/ 71 h 91"/>
              <a:gd name="T2" fmla="*/ 115 w 117"/>
              <a:gd name="T3" fmla="*/ 73 h 91"/>
              <a:gd name="T4" fmla="*/ 110 w 117"/>
              <a:gd name="T5" fmla="*/ 73 h 91"/>
              <a:gd name="T6" fmla="*/ 110 w 117"/>
              <a:gd name="T7" fmla="*/ 80 h 91"/>
              <a:gd name="T8" fmla="*/ 99 w 117"/>
              <a:gd name="T9" fmla="*/ 91 h 91"/>
              <a:gd name="T10" fmla="*/ 88 w 117"/>
              <a:gd name="T11" fmla="*/ 80 h 91"/>
              <a:gd name="T12" fmla="*/ 88 w 117"/>
              <a:gd name="T13" fmla="*/ 73 h 91"/>
              <a:gd name="T14" fmla="*/ 29 w 117"/>
              <a:gd name="T15" fmla="*/ 73 h 91"/>
              <a:gd name="T16" fmla="*/ 29 w 117"/>
              <a:gd name="T17" fmla="*/ 80 h 91"/>
              <a:gd name="T18" fmla="*/ 18 w 117"/>
              <a:gd name="T19" fmla="*/ 91 h 91"/>
              <a:gd name="T20" fmla="*/ 7 w 117"/>
              <a:gd name="T21" fmla="*/ 80 h 91"/>
              <a:gd name="T22" fmla="*/ 7 w 117"/>
              <a:gd name="T23" fmla="*/ 73 h 91"/>
              <a:gd name="T24" fmla="*/ 2 w 117"/>
              <a:gd name="T25" fmla="*/ 73 h 91"/>
              <a:gd name="T26" fmla="*/ 0 w 117"/>
              <a:gd name="T27" fmla="*/ 71 h 91"/>
              <a:gd name="T28" fmla="*/ 0 w 117"/>
              <a:gd name="T29" fmla="*/ 49 h 91"/>
              <a:gd name="T30" fmla="*/ 13 w 117"/>
              <a:gd name="T31" fmla="*/ 37 h 91"/>
              <a:gd name="T32" fmla="*/ 15 w 117"/>
              <a:gd name="T33" fmla="*/ 37 h 91"/>
              <a:gd name="T34" fmla="*/ 21 w 117"/>
              <a:gd name="T35" fmla="*/ 13 h 91"/>
              <a:gd name="T36" fmla="*/ 37 w 117"/>
              <a:gd name="T37" fmla="*/ 0 h 91"/>
              <a:gd name="T38" fmla="*/ 81 w 117"/>
              <a:gd name="T39" fmla="*/ 0 h 91"/>
              <a:gd name="T40" fmla="*/ 97 w 117"/>
              <a:gd name="T41" fmla="*/ 13 h 91"/>
              <a:gd name="T42" fmla="*/ 103 w 117"/>
              <a:gd name="T43" fmla="*/ 37 h 91"/>
              <a:gd name="T44" fmla="*/ 104 w 117"/>
              <a:gd name="T45" fmla="*/ 37 h 91"/>
              <a:gd name="T46" fmla="*/ 117 w 117"/>
              <a:gd name="T47" fmla="*/ 49 h 91"/>
              <a:gd name="T48" fmla="*/ 117 w 117"/>
              <a:gd name="T49" fmla="*/ 71 h 91"/>
              <a:gd name="T50" fmla="*/ 18 w 117"/>
              <a:gd name="T51" fmla="*/ 46 h 91"/>
              <a:gd name="T52" fmla="*/ 9 w 117"/>
              <a:gd name="T53" fmla="*/ 55 h 91"/>
              <a:gd name="T54" fmla="*/ 18 w 117"/>
              <a:gd name="T55" fmla="*/ 64 h 91"/>
              <a:gd name="T56" fmla="*/ 28 w 117"/>
              <a:gd name="T57" fmla="*/ 55 h 91"/>
              <a:gd name="T58" fmla="*/ 18 w 117"/>
              <a:gd name="T59" fmla="*/ 46 h 91"/>
              <a:gd name="T60" fmla="*/ 88 w 117"/>
              <a:gd name="T61" fmla="*/ 37 h 91"/>
              <a:gd name="T62" fmla="*/ 83 w 117"/>
              <a:gd name="T63" fmla="*/ 16 h 91"/>
              <a:gd name="T64" fmla="*/ 81 w 117"/>
              <a:gd name="T65" fmla="*/ 15 h 91"/>
              <a:gd name="T66" fmla="*/ 37 w 117"/>
              <a:gd name="T67" fmla="*/ 15 h 91"/>
              <a:gd name="T68" fmla="*/ 35 w 117"/>
              <a:gd name="T69" fmla="*/ 16 h 91"/>
              <a:gd name="T70" fmla="*/ 30 w 117"/>
              <a:gd name="T71" fmla="*/ 37 h 91"/>
              <a:gd name="T72" fmla="*/ 88 w 117"/>
              <a:gd name="T73" fmla="*/ 37 h 91"/>
              <a:gd name="T74" fmla="*/ 99 w 117"/>
              <a:gd name="T75" fmla="*/ 46 h 91"/>
              <a:gd name="T76" fmla="*/ 90 w 117"/>
              <a:gd name="T77" fmla="*/ 55 h 91"/>
              <a:gd name="T78" fmla="*/ 99 w 117"/>
              <a:gd name="T79" fmla="*/ 64 h 91"/>
              <a:gd name="T80" fmla="*/ 108 w 117"/>
              <a:gd name="T81" fmla="*/ 55 h 91"/>
              <a:gd name="T82" fmla="*/ 99 w 117"/>
              <a:gd name="T83" fmla="*/ 46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17" h="91">
                <a:moveTo>
                  <a:pt x="117" y="71"/>
                </a:moveTo>
                <a:cubicBezTo>
                  <a:pt x="117" y="72"/>
                  <a:pt x="116" y="73"/>
                  <a:pt x="115" y="73"/>
                </a:cubicBezTo>
                <a:cubicBezTo>
                  <a:pt x="110" y="73"/>
                  <a:pt x="110" y="73"/>
                  <a:pt x="110" y="73"/>
                </a:cubicBezTo>
                <a:cubicBezTo>
                  <a:pt x="110" y="80"/>
                  <a:pt x="110" y="80"/>
                  <a:pt x="110" y="80"/>
                </a:cubicBezTo>
                <a:cubicBezTo>
                  <a:pt x="110" y="86"/>
                  <a:pt x="105" y="91"/>
                  <a:pt x="99" y="91"/>
                </a:cubicBezTo>
                <a:cubicBezTo>
                  <a:pt x="93" y="91"/>
                  <a:pt x="88" y="86"/>
                  <a:pt x="88" y="80"/>
                </a:cubicBezTo>
                <a:cubicBezTo>
                  <a:pt x="88" y="73"/>
                  <a:pt x="88" y="73"/>
                  <a:pt x="88" y="73"/>
                </a:cubicBezTo>
                <a:cubicBezTo>
                  <a:pt x="29" y="73"/>
                  <a:pt x="29" y="73"/>
                  <a:pt x="29" y="73"/>
                </a:cubicBezTo>
                <a:cubicBezTo>
                  <a:pt x="29" y="80"/>
                  <a:pt x="29" y="80"/>
                  <a:pt x="29" y="80"/>
                </a:cubicBezTo>
                <a:cubicBezTo>
                  <a:pt x="29" y="86"/>
                  <a:pt x="24" y="91"/>
                  <a:pt x="18" y="91"/>
                </a:cubicBezTo>
                <a:cubicBezTo>
                  <a:pt x="12" y="91"/>
                  <a:pt x="7" y="86"/>
                  <a:pt x="7" y="80"/>
                </a:cubicBezTo>
                <a:cubicBezTo>
                  <a:pt x="7" y="73"/>
                  <a:pt x="7" y="73"/>
                  <a:pt x="7" y="73"/>
                </a:cubicBezTo>
                <a:cubicBezTo>
                  <a:pt x="2" y="73"/>
                  <a:pt x="2" y="73"/>
                  <a:pt x="2" y="73"/>
                </a:cubicBezTo>
                <a:cubicBezTo>
                  <a:pt x="1" y="73"/>
                  <a:pt x="0" y="72"/>
                  <a:pt x="0" y="71"/>
                </a:cubicBezTo>
                <a:cubicBezTo>
                  <a:pt x="0" y="49"/>
                  <a:pt x="0" y="49"/>
                  <a:pt x="0" y="49"/>
                </a:cubicBezTo>
                <a:cubicBezTo>
                  <a:pt x="0" y="42"/>
                  <a:pt x="6" y="37"/>
                  <a:pt x="13" y="37"/>
                </a:cubicBezTo>
                <a:cubicBezTo>
                  <a:pt x="15" y="37"/>
                  <a:pt x="15" y="37"/>
                  <a:pt x="15" y="37"/>
                </a:cubicBezTo>
                <a:cubicBezTo>
                  <a:pt x="21" y="13"/>
                  <a:pt x="21" y="13"/>
                  <a:pt x="21" y="13"/>
                </a:cubicBezTo>
                <a:cubicBezTo>
                  <a:pt x="22" y="5"/>
                  <a:pt x="29" y="0"/>
                  <a:pt x="37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8" y="0"/>
                  <a:pt x="95" y="5"/>
                  <a:pt x="97" y="13"/>
                </a:cubicBezTo>
                <a:cubicBezTo>
                  <a:pt x="103" y="37"/>
                  <a:pt x="103" y="37"/>
                  <a:pt x="103" y="37"/>
                </a:cubicBezTo>
                <a:cubicBezTo>
                  <a:pt x="104" y="37"/>
                  <a:pt x="104" y="37"/>
                  <a:pt x="104" y="37"/>
                </a:cubicBezTo>
                <a:cubicBezTo>
                  <a:pt x="111" y="37"/>
                  <a:pt x="117" y="42"/>
                  <a:pt x="117" y="49"/>
                </a:cubicBezTo>
                <a:lnTo>
                  <a:pt x="117" y="71"/>
                </a:lnTo>
                <a:close/>
                <a:moveTo>
                  <a:pt x="18" y="46"/>
                </a:moveTo>
                <a:cubicBezTo>
                  <a:pt x="13" y="46"/>
                  <a:pt x="9" y="50"/>
                  <a:pt x="9" y="55"/>
                </a:cubicBezTo>
                <a:cubicBezTo>
                  <a:pt x="9" y="60"/>
                  <a:pt x="13" y="64"/>
                  <a:pt x="18" y="64"/>
                </a:cubicBezTo>
                <a:cubicBezTo>
                  <a:pt x="23" y="64"/>
                  <a:pt x="28" y="60"/>
                  <a:pt x="28" y="55"/>
                </a:cubicBezTo>
                <a:cubicBezTo>
                  <a:pt x="28" y="50"/>
                  <a:pt x="23" y="46"/>
                  <a:pt x="18" y="46"/>
                </a:cubicBezTo>
                <a:close/>
                <a:moveTo>
                  <a:pt x="88" y="37"/>
                </a:moveTo>
                <a:cubicBezTo>
                  <a:pt x="83" y="16"/>
                  <a:pt x="83" y="16"/>
                  <a:pt x="83" y="16"/>
                </a:cubicBezTo>
                <a:cubicBezTo>
                  <a:pt x="82" y="16"/>
                  <a:pt x="81" y="15"/>
                  <a:pt x="81" y="15"/>
                </a:cubicBezTo>
                <a:cubicBezTo>
                  <a:pt x="37" y="15"/>
                  <a:pt x="37" y="15"/>
                  <a:pt x="37" y="15"/>
                </a:cubicBezTo>
                <a:cubicBezTo>
                  <a:pt x="36" y="15"/>
                  <a:pt x="35" y="16"/>
                  <a:pt x="35" y="16"/>
                </a:cubicBezTo>
                <a:cubicBezTo>
                  <a:pt x="30" y="37"/>
                  <a:pt x="30" y="37"/>
                  <a:pt x="30" y="37"/>
                </a:cubicBezTo>
                <a:lnTo>
                  <a:pt x="88" y="37"/>
                </a:lnTo>
                <a:close/>
                <a:moveTo>
                  <a:pt x="99" y="46"/>
                </a:moveTo>
                <a:cubicBezTo>
                  <a:pt x="94" y="46"/>
                  <a:pt x="90" y="50"/>
                  <a:pt x="90" y="55"/>
                </a:cubicBezTo>
                <a:cubicBezTo>
                  <a:pt x="90" y="60"/>
                  <a:pt x="94" y="64"/>
                  <a:pt x="99" y="64"/>
                </a:cubicBezTo>
                <a:cubicBezTo>
                  <a:pt x="104" y="64"/>
                  <a:pt x="108" y="60"/>
                  <a:pt x="108" y="55"/>
                </a:cubicBezTo>
                <a:cubicBezTo>
                  <a:pt x="108" y="50"/>
                  <a:pt x="104" y="46"/>
                  <a:pt x="99" y="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3305" tIns="31652" rIns="63305" bIns="31652" numCol="1" anchor="t" anchorCtr="0" compatLnSpc="1">
            <a:prstTxWarp prst="textNoShape">
              <a:avLst/>
            </a:prstTxWarp>
          </a:bodyPr>
          <a:lstStyle/>
          <a:p>
            <a:endParaRPr lang="en-US" sz="1246"/>
          </a:p>
        </p:txBody>
      </p:sp>
      <p:sp>
        <p:nvSpPr>
          <p:cNvPr id="156" name="Freeform 139"/>
          <p:cNvSpPr>
            <a:spLocks noChangeAspect="1" noEditPoints="1"/>
          </p:cNvSpPr>
          <p:nvPr/>
        </p:nvSpPr>
        <p:spPr bwMode="auto">
          <a:xfrm>
            <a:off x="5219768" y="3892424"/>
            <a:ext cx="174462" cy="135442"/>
          </a:xfrm>
          <a:custGeom>
            <a:avLst/>
            <a:gdLst>
              <a:gd name="T0" fmla="*/ 90 w 91"/>
              <a:gd name="T1" fmla="*/ 17 h 61"/>
              <a:gd name="T2" fmla="*/ 46 w 91"/>
              <a:gd name="T3" fmla="*/ 31 h 61"/>
              <a:gd name="T4" fmla="*/ 45 w 91"/>
              <a:gd name="T5" fmla="*/ 31 h 61"/>
              <a:gd name="T6" fmla="*/ 45 w 91"/>
              <a:gd name="T7" fmla="*/ 31 h 61"/>
              <a:gd name="T8" fmla="*/ 19 w 91"/>
              <a:gd name="T9" fmla="*/ 22 h 61"/>
              <a:gd name="T10" fmla="*/ 15 w 91"/>
              <a:gd name="T11" fmla="*/ 34 h 61"/>
              <a:gd name="T12" fmla="*/ 18 w 91"/>
              <a:gd name="T13" fmla="*/ 38 h 61"/>
              <a:gd name="T14" fmla="*/ 16 w 91"/>
              <a:gd name="T15" fmla="*/ 42 h 61"/>
              <a:gd name="T16" fmla="*/ 18 w 91"/>
              <a:gd name="T17" fmla="*/ 59 h 61"/>
              <a:gd name="T18" fmla="*/ 17 w 91"/>
              <a:gd name="T19" fmla="*/ 60 h 61"/>
              <a:gd name="T20" fmla="*/ 17 w 91"/>
              <a:gd name="T21" fmla="*/ 61 h 61"/>
              <a:gd name="T22" fmla="*/ 9 w 91"/>
              <a:gd name="T23" fmla="*/ 61 h 61"/>
              <a:gd name="T24" fmla="*/ 8 w 91"/>
              <a:gd name="T25" fmla="*/ 60 h 61"/>
              <a:gd name="T26" fmla="*/ 8 w 91"/>
              <a:gd name="T27" fmla="*/ 59 h 61"/>
              <a:gd name="T28" fmla="*/ 10 w 91"/>
              <a:gd name="T29" fmla="*/ 42 h 61"/>
              <a:gd name="T30" fmla="*/ 8 w 91"/>
              <a:gd name="T31" fmla="*/ 38 h 61"/>
              <a:gd name="T32" fmla="*/ 10 w 91"/>
              <a:gd name="T33" fmla="*/ 34 h 61"/>
              <a:gd name="T34" fmla="*/ 14 w 91"/>
              <a:gd name="T35" fmla="*/ 21 h 61"/>
              <a:gd name="T36" fmla="*/ 1 w 91"/>
              <a:gd name="T37" fmla="*/ 17 h 61"/>
              <a:gd name="T38" fmla="*/ 0 w 91"/>
              <a:gd name="T39" fmla="*/ 16 h 61"/>
              <a:gd name="T40" fmla="*/ 1 w 91"/>
              <a:gd name="T41" fmla="*/ 14 h 61"/>
              <a:gd name="T42" fmla="*/ 45 w 91"/>
              <a:gd name="T43" fmla="*/ 1 h 61"/>
              <a:gd name="T44" fmla="*/ 45 w 91"/>
              <a:gd name="T45" fmla="*/ 0 h 61"/>
              <a:gd name="T46" fmla="*/ 46 w 91"/>
              <a:gd name="T47" fmla="*/ 1 h 61"/>
              <a:gd name="T48" fmla="*/ 90 w 91"/>
              <a:gd name="T49" fmla="*/ 14 h 61"/>
              <a:gd name="T50" fmla="*/ 91 w 91"/>
              <a:gd name="T51" fmla="*/ 16 h 61"/>
              <a:gd name="T52" fmla="*/ 90 w 91"/>
              <a:gd name="T53" fmla="*/ 17 h 61"/>
              <a:gd name="T54" fmla="*/ 71 w 91"/>
              <a:gd name="T55" fmla="*/ 41 h 61"/>
              <a:gd name="T56" fmla="*/ 45 w 91"/>
              <a:gd name="T57" fmla="*/ 51 h 61"/>
              <a:gd name="T58" fmla="*/ 20 w 91"/>
              <a:gd name="T59" fmla="*/ 41 h 61"/>
              <a:gd name="T60" fmla="*/ 21 w 91"/>
              <a:gd name="T61" fmla="*/ 28 h 61"/>
              <a:gd name="T62" fmla="*/ 44 w 91"/>
              <a:gd name="T63" fmla="*/ 35 h 61"/>
              <a:gd name="T64" fmla="*/ 45 w 91"/>
              <a:gd name="T65" fmla="*/ 36 h 61"/>
              <a:gd name="T66" fmla="*/ 47 w 91"/>
              <a:gd name="T67" fmla="*/ 35 h 61"/>
              <a:gd name="T68" fmla="*/ 70 w 91"/>
              <a:gd name="T69" fmla="*/ 28 h 61"/>
              <a:gd name="T70" fmla="*/ 71 w 91"/>
              <a:gd name="T71" fmla="*/ 41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91" h="61">
                <a:moveTo>
                  <a:pt x="90" y="17"/>
                </a:moveTo>
                <a:cubicBezTo>
                  <a:pt x="46" y="31"/>
                  <a:pt x="46" y="31"/>
                  <a:pt x="46" y="31"/>
                </a:cubicBezTo>
                <a:cubicBezTo>
                  <a:pt x="45" y="31"/>
                  <a:pt x="45" y="31"/>
                  <a:pt x="45" y="31"/>
                </a:cubicBezTo>
                <a:cubicBezTo>
                  <a:pt x="45" y="31"/>
                  <a:pt x="45" y="31"/>
                  <a:pt x="45" y="31"/>
                </a:cubicBezTo>
                <a:cubicBezTo>
                  <a:pt x="19" y="22"/>
                  <a:pt x="19" y="22"/>
                  <a:pt x="19" y="22"/>
                </a:cubicBezTo>
                <a:cubicBezTo>
                  <a:pt x="17" y="24"/>
                  <a:pt x="16" y="29"/>
                  <a:pt x="15" y="34"/>
                </a:cubicBezTo>
                <a:cubicBezTo>
                  <a:pt x="17" y="35"/>
                  <a:pt x="18" y="36"/>
                  <a:pt x="18" y="38"/>
                </a:cubicBezTo>
                <a:cubicBezTo>
                  <a:pt x="18" y="40"/>
                  <a:pt x="17" y="41"/>
                  <a:pt x="16" y="42"/>
                </a:cubicBezTo>
                <a:cubicBezTo>
                  <a:pt x="18" y="59"/>
                  <a:pt x="18" y="59"/>
                  <a:pt x="18" y="59"/>
                </a:cubicBezTo>
                <a:cubicBezTo>
                  <a:pt x="18" y="60"/>
                  <a:pt x="18" y="60"/>
                  <a:pt x="17" y="60"/>
                </a:cubicBezTo>
                <a:cubicBezTo>
                  <a:pt x="17" y="61"/>
                  <a:pt x="17" y="61"/>
                  <a:pt x="17" y="61"/>
                </a:cubicBezTo>
                <a:cubicBezTo>
                  <a:pt x="9" y="61"/>
                  <a:pt x="9" y="61"/>
                  <a:pt x="9" y="61"/>
                </a:cubicBezTo>
                <a:cubicBezTo>
                  <a:pt x="8" y="60"/>
                  <a:pt x="8" y="60"/>
                  <a:pt x="8" y="60"/>
                </a:cubicBezTo>
                <a:cubicBezTo>
                  <a:pt x="8" y="60"/>
                  <a:pt x="8" y="60"/>
                  <a:pt x="8" y="59"/>
                </a:cubicBezTo>
                <a:cubicBezTo>
                  <a:pt x="10" y="42"/>
                  <a:pt x="10" y="42"/>
                  <a:pt x="10" y="42"/>
                </a:cubicBezTo>
                <a:cubicBezTo>
                  <a:pt x="9" y="41"/>
                  <a:pt x="8" y="40"/>
                  <a:pt x="8" y="38"/>
                </a:cubicBezTo>
                <a:cubicBezTo>
                  <a:pt x="8" y="36"/>
                  <a:pt x="9" y="35"/>
                  <a:pt x="10" y="34"/>
                </a:cubicBezTo>
                <a:cubicBezTo>
                  <a:pt x="11" y="29"/>
                  <a:pt x="12" y="24"/>
                  <a:pt x="14" y="21"/>
                </a:cubicBezTo>
                <a:cubicBezTo>
                  <a:pt x="1" y="17"/>
                  <a:pt x="1" y="17"/>
                  <a:pt x="1" y="17"/>
                </a:cubicBezTo>
                <a:cubicBezTo>
                  <a:pt x="1" y="17"/>
                  <a:pt x="0" y="16"/>
                  <a:pt x="0" y="16"/>
                </a:cubicBezTo>
                <a:cubicBezTo>
                  <a:pt x="0" y="15"/>
                  <a:pt x="1" y="15"/>
                  <a:pt x="1" y="14"/>
                </a:cubicBezTo>
                <a:cubicBezTo>
                  <a:pt x="45" y="1"/>
                  <a:pt x="45" y="1"/>
                  <a:pt x="45" y="1"/>
                </a:cubicBezTo>
                <a:cubicBezTo>
                  <a:pt x="45" y="0"/>
                  <a:pt x="45" y="0"/>
                  <a:pt x="45" y="0"/>
                </a:cubicBezTo>
                <a:cubicBezTo>
                  <a:pt x="46" y="1"/>
                  <a:pt x="46" y="1"/>
                  <a:pt x="46" y="1"/>
                </a:cubicBezTo>
                <a:cubicBezTo>
                  <a:pt x="90" y="14"/>
                  <a:pt x="90" y="14"/>
                  <a:pt x="90" y="14"/>
                </a:cubicBezTo>
                <a:cubicBezTo>
                  <a:pt x="90" y="15"/>
                  <a:pt x="91" y="15"/>
                  <a:pt x="91" y="16"/>
                </a:cubicBezTo>
                <a:cubicBezTo>
                  <a:pt x="91" y="16"/>
                  <a:pt x="90" y="17"/>
                  <a:pt x="90" y="17"/>
                </a:cubicBezTo>
                <a:close/>
                <a:moveTo>
                  <a:pt x="71" y="41"/>
                </a:moveTo>
                <a:cubicBezTo>
                  <a:pt x="71" y="46"/>
                  <a:pt x="59" y="51"/>
                  <a:pt x="45" y="51"/>
                </a:cubicBezTo>
                <a:cubicBezTo>
                  <a:pt x="32" y="51"/>
                  <a:pt x="20" y="46"/>
                  <a:pt x="20" y="41"/>
                </a:cubicBezTo>
                <a:cubicBezTo>
                  <a:pt x="21" y="28"/>
                  <a:pt x="21" y="28"/>
                  <a:pt x="21" y="28"/>
                </a:cubicBezTo>
                <a:cubicBezTo>
                  <a:pt x="44" y="35"/>
                  <a:pt x="44" y="35"/>
                  <a:pt x="44" y="35"/>
                </a:cubicBezTo>
                <a:cubicBezTo>
                  <a:pt x="44" y="36"/>
                  <a:pt x="45" y="36"/>
                  <a:pt x="45" y="36"/>
                </a:cubicBezTo>
                <a:cubicBezTo>
                  <a:pt x="46" y="36"/>
                  <a:pt x="47" y="36"/>
                  <a:pt x="47" y="35"/>
                </a:cubicBezTo>
                <a:cubicBezTo>
                  <a:pt x="70" y="28"/>
                  <a:pt x="70" y="28"/>
                  <a:pt x="70" y="28"/>
                </a:cubicBezTo>
                <a:lnTo>
                  <a:pt x="71" y="41"/>
                </a:lnTo>
                <a:close/>
              </a:path>
            </a:pathLst>
          </a:custGeom>
          <a:solidFill>
            <a:srgbClr val="2F4050"/>
          </a:solidFill>
          <a:ln>
            <a:noFill/>
          </a:ln>
          <a:extLst/>
        </p:spPr>
        <p:txBody>
          <a:bodyPr vert="horz" wrap="square" lIns="63305" tIns="31652" rIns="63305" bIns="31652" numCol="1" anchor="t" anchorCtr="0" compatLnSpc="1">
            <a:prstTxWarp prst="textNoShape">
              <a:avLst/>
            </a:prstTxWarp>
          </a:bodyPr>
          <a:lstStyle/>
          <a:p>
            <a:endParaRPr lang="en-US" sz="1246"/>
          </a:p>
        </p:txBody>
      </p:sp>
      <p:sp>
        <p:nvSpPr>
          <p:cNvPr id="157" name="Oval 156"/>
          <p:cNvSpPr>
            <a:spLocks noChangeAspect="1"/>
          </p:cNvSpPr>
          <p:nvPr/>
        </p:nvSpPr>
        <p:spPr>
          <a:xfrm>
            <a:off x="5196092" y="4893282"/>
            <a:ext cx="199385" cy="199385"/>
          </a:xfrm>
          <a:prstGeom prst="ellipse">
            <a:avLst/>
          </a:prstGeom>
          <a:solidFill>
            <a:schemeClr val="bg1"/>
          </a:solidFill>
          <a:ln w="127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246"/>
          </a:p>
        </p:txBody>
      </p:sp>
      <p:cxnSp>
        <p:nvCxnSpPr>
          <p:cNvPr id="158" name="Düz Bağlayıcı 157"/>
          <p:cNvCxnSpPr>
            <a:stCxn id="117" idx="4"/>
            <a:endCxn id="169" idx="0"/>
          </p:cNvCxnSpPr>
          <p:nvPr/>
        </p:nvCxnSpPr>
        <p:spPr>
          <a:xfrm>
            <a:off x="5290153" y="5386577"/>
            <a:ext cx="0" cy="1020394"/>
          </a:xfrm>
          <a:prstGeom prst="line">
            <a:avLst/>
          </a:prstGeom>
          <a:ln w="19050">
            <a:solidFill>
              <a:srgbClr val="2F42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Düz Bağlayıcı 158"/>
          <p:cNvCxnSpPr/>
          <p:nvPr/>
        </p:nvCxnSpPr>
        <p:spPr>
          <a:xfrm>
            <a:off x="5427721" y="5050833"/>
            <a:ext cx="2891077" cy="0"/>
          </a:xfrm>
          <a:prstGeom prst="line">
            <a:avLst/>
          </a:prstGeom>
          <a:ln w="28575">
            <a:solidFill>
              <a:srgbClr val="2F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Metin kutusu 159"/>
          <p:cNvSpPr txBox="1"/>
          <p:nvPr/>
        </p:nvSpPr>
        <p:spPr>
          <a:xfrm>
            <a:off x="5374583" y="4859474"/>
            <a:ext cx="955711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69" b="1" dirty="0"/>
              <a:t>SERTİFİ</a:t>
            </a:r>
            <a:r>
              <a:rPr lang="az-Latn-AZ" sz="969" b="1" dirty="0"/>
              <a:t>kATLAR</a:t>
            </a:r>
            <a:endParaRPr lang="tr-TR" sz="969" b="1" dirty="0"/>
          </a:p>
        </p:txBody>
      </p:sp>
      <p:sp>
        <p:nvSpPr>
          <p:cNvPr id="161" name="Oval 160"/>
          <p:cNvSpPr>
            <a:spLocks noChangeAspect="1"/>
          </p:cNvSpPr>
          <p:nvPr/>
        </p:nvSpPr>
        <p:spPr>
          <a:xfrm>
            <a:off x="5252768" y="5702409"/>
            <a:ext cx="74769" cy="74769"/>
          </a:xfrm>
          <a:prstGeom prst="ellipse">
            <a:avLst/>
          </a:prstGeom>
          <a:solidFill>
            <a:schemeClr val="bg1"/>
          </a:solidFill>
          <a:ln>
            <a:solidFill>
              <a:srgbClr val="2B43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246"/>
          </a:p>
        </p:txBody>
      </p:sp>
      <p:sp>
        <p:nvSpPr>
          <p:cNvPr id="162" name="Metin kutusu 161"/>
          <p:cNvSpPr txBox="1"/>
          <p:nvPr/>
        </p:nvSpPr>
        <p:spPr>
          <a:xfrm>
            <a:off x="5359516" y="6018130"/>
            <a:ext cx="828474" cy="18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23" b="1" dirty="0">
                <a:solidFill>
                  <a:srgbClr val="2F4050"/>
                </a:solidFill>
              </a:rPr>
              <a:t> </a:t>
            </a:r>
            <a:r>
              <a:rPr lang="en-US" sz="623" b="1" dirty="0">
                <a:solidFill>
                  <a:srgbClr val="2F4050"/>
                </a:solidFill>
              </a:rPr>
              <a:t>22.04</a:t>
            </a:r>
            <a:r>
              <a:rPr lang="tr-TR" sz="623" b="1" dirty="0">
                <a:solidFill>
                  <a:srgbClr val="2F4050"/>
                </a:solidFill>
              </a:rPr>
              <a:t>.20</a:t>
            </a:r>
            <a:r>
              <a:rPr lang="en-US" sz="623" b="1" dirty="0">
                <a:solidFill>
                  <a:srgbClr val="2F4050"/>
                </a:solidFill>
              </a:rPr>
              <a:t>23</a:t>
            </a:r>
            <a:endParaRPr lang="tr-TR" sz="623" b="1" dirty="0">
              <a:solidFill>
                <a:srgbClr val="2F4050"/>
              </a:solidFill>
            </a:endParaRPr>
          </a:p>
        </p:txBody>
      </p:sp>
      <p:sp>
        <p:nvSpPr>
          <p:cNvPr id="163" name="Metin kutusu 162">
            <a:extLst>
              <a:ext uri="{FF2B5EF4-FFF2-40B4-BE49-F238E27FC236}">
                <a16:creationId xmlns:a16="http://schemas.microsoft.com/office/drawing/2014/main" id="{7411C398-F42D-4353-8E12-2A2636EE14C8}"/>
              </a:ext>
            </a:extLst>
          </p:cNvPr>
          <p:cNvSpPr txBox="1"/>
          <p:nvPr/>
        </p:nvSpPr>
        <p:spPr>
          <a:xfrm>
            <a:off x="6027865" y="5995618"/>
            <a:ext cx="2201367" cy="20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62" b="1" dirty="0" err="1"/>
              <a:t>Siste</a:t>
            </a:r>
            <a:r>
              <a:rPr lang="az-Latn-AZ" sz="762" b="1" dirty="0"/>
              <a:t>mləşdirmə psixalogiyası</a:t>
            </a:r>
            <a:endParaRPr lang="tr-TR" sz="762" b="1" dirty="0"/>
          </a:p>
        </p:txBody>
      </p:sp>
      <p:sp>
        <p:nvSpPr>
          <p:cNvPr id="164" name="Metin kutusu 163">
            <a:extLst>
              <a:ext uri="{FF2B5EF4-FFF2-40B4-BE49-F238E27FC236}">
                <a16:creationId xmlns:a16="http://schemas.microsoft.com/office/drawing/2014/main" id="{7411C398-F42D-4353-8E12-2A2636EE14C8}"/>
              </a:ext>
            </a:extLst>
          </p:cNvPr>
          <p:cNvSpPr txBox="1"/>
          <p:nvPr/>
        </p:nvSpPr>
        <p:spPr>
          <a:xfrm>
            <a:off x="6041053" y="6163625"/>
            <a:ext cx="2417538" cy="198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692" dirty="0"/>
              <a:t>Ulubəyov Team</a:t>
            </a:r>
            <a:endParaRPr lang="tr-TR" sz="692" dirty="0"/>
          </a:p>
        </p:txBody>
      </p:sp>
      <p:sp>
        <p:nvSpPr>
          <p:cNvPr id="165" name="Oval 164"/>
          <p:cNvSpPr>
            <a:spLocks noChangeAspect="1"/>
          </p:cNvSpPr>
          <p:nvPr/>
        </p:nvSpPr>
        <p:spPr>
          <a:xfrm>
            <a:off x="5252768" y="6033311"/>
            <a:ext cx="74769" cy="74769"/>
          </a:xfrm>
          <a:prstGeom prst="ellipse">
            <a:avLst/>
          </a:prstGeom>
          <a:solidFill>
            <a:schemeClr val="bg1"/>
          </a:solidFill>
          <a:ln>
            <a:solidFill>
              <a:srgbClr val="2B43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246"/>
          </a:p>
        </p:txBody>
      </p:sp>
      <p:sp>
        <p:nvSpPr>
          <p:cNvPr id="166" name="Metin kutusu 165"/>
          <p:cNvSpPr txBox="1"/>
          <p:nvPr/>
        </p:nvSpPr>
        <p:spPr>
          <a:xfrm>
            <a:off x="5386798" y="5658707"/>
            <a:ext cx="828474" cy="18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623" b="1" dirty="0">
                <a:solidFill>
                  <a:srgbClr val="2F4050"/>
                </a:solidFill>
              </a:rPr>
              <a:t>28</a:t>
            </a:r>
            <a:r>
              <a:rPr lang="en-US" sz="623" b="1" dirty="0">
                <a:solidFill>
                  <a:srgbClr val="2F4050"/>
                </a:solidFill>
              </a:rPr>
              <a:t>.</a:t>
            </a:r>
            <a:r>
              <a:rPr lang="tr-TR" sz="623" b="1" dirty="0">
                <a:solidFill>
                  <a:srgbClr val="2F4050"/>
                </a:solidFill>
              </a:rPr>
              <a:t>0</a:t>
            </a:r>
            <a:r>
              <a:rPr lang="az-Latn-AZ" sz="623" b="1" dirty="0">
                <a:solidFill>
                  <a:srgbClr val="2F4050"/>
                </a:solidFill>
              </a:rPr>
              <a:t>5</a:t>
            </a:r>
            <a:r>
              <a:rPr lang="tr-TR" sz="623" b="1" dirty="0">
                <a:solidFill>
                  <a:srgbClr val="2F4050"/>
                </a:solidFill>
              </a:rPr>
              <a:t>. 20</a:t>
            </a:r>
            <a:r>
              <a:rPr lang="az-Latn-AZ" sz="623" b="1" dirty="0">
                <a:solidFill>
                  <a:srgbClr val="2F4050"/>
                </a:solidFill>
              </a:rPr>
              <a:t>23</a:t>
            </a:r>
            <a:endParaRPr lang="tr-TR" sz="623" b="1" dirty="0">
              <a:solidFill>
                <a:srgbClr val="2F4050"/>
              </a:solidFill>
            </a:endParaRPr>
          </a:p>
        </p:txBody>
      </p:sp>
      <p:sp>
        <p:nvSpPr>
          <p:cNvPr id="167" name="Metin kutusu 166">
            <a:extLst>
              <a:ext uri="{FF2B5EF4-FFF2-40B4-BE49-F238E27FC236}">
                <a16:creationId xmlns:a16="http://schemas.microsoft.com/office/drawing/2014/main" id="{7411C398-F42D-4353-8E12-2A2636EE14C8}"/>
              </a:ext>
            </a:extLst>
          </p:cNvPr>
          <p:cNvSpPr txBox="1"/>
          <p:nvPr/>
        </p:nvSpPr>
        <p:spPr>
          <a:xfrm>
            <a:off x="6049858" y="5642721"/>
            <a:ext cx="2201367" cy="20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762" b="1" dirty="0"/>
              <a:t>FROM AZƏRBAİJAN TO THE </a:t>
            </a:r>
            <a:r>
              <a:rPr lang="en-US" sz="762" b="1" dirty="0"/>
              <a:t>WORLD</a:t>
            </a:r>
            <a:endParaRPr lang="tr-TR" sz="762" b="1" dirty="0"/>
          </a:p>
        </p:txBody>
      </p:sp>
      <p:sp>
        <p:nvSpPr>
          <p:cNvPr id="168" name="Metin kutusu 167">
            <a:extLst>
              <a:ext uri="{FF2B5EF4-FFF2-40B4-BE49-F238E27FC236}">
                <a16:creationId xmlns:a16="http://schemas.microsoft.com/office/drawing/2014/main" id="{7411C398-F42D-4353-8E12-2A2636EE14C8}"/>
              </a:ext>
            </a:extLst>
          </p:cNvPr>
          <p:cNvSpPr txBox="1"/>
          <p:nvPr/>
        </p:nvSpPr>
        <p:spPr>
          <a:xfrm>
            <a:off x="6032419" y="5756312"/>
            <a:ext cx="2417538" cy="30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92" dirty="0"/>
              <a:t>Has attended </a:t>
            </a:r>
            <a:r>
              <a:rPr lang="en-US" sz="692" dirty="0" err="1"/>
              <a:t>thr</a:t>
            </a:r>
            <a:r>
              <a:rPr lang="en-US" sz="692" dirty="0"/>
              <a:t> International Conference of Mathematical </a:t>
            </a:r>
            <a:r>
              <a:rPr lang="en-US" sz="692" dirty="0" err="1"/>
              <a:t>Olymplads</a:t>
            </a:r>
            <a:endParaRPr lang="tr-TR" sz="692" dirty="0"/>
          </a:p>
        </p:txBody>
      </p:sp>
      <p:sp>
        <p:nvSpPr>
          <p:cNvPr id="169" name="Oval 168"/>
          <p:cNvSpPr>
            <a:spLocks noChangeAspect="1"/>
          </p:cNvSpPr>
          <p:nvPr/>
        </p:nvSpPr>
        <p:spPr>
          <a:xfrm>
            <a:off x="5252768" y="6406971"/>
            <a:ext cx="74769" cy="74769"/>
          </a:xfrm>
          <a:prstGeom prst="ellipse">
            <a:avLst/>
          </a:prstGeom>
          <a:solidFill>
            <a:schemeClr val="bg1"/>
          </a:solidFill>
          <a:ln>
            <a:solidFill>
              <a:srgbClr val="2B43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246"/>
          </a:p>
        </p:txBody>
      </p:sp>
      <p:sp>
        <p:nvSpPr>
          <p:cNvPr id="170" name="Metin kutusu 169"/>
          <p:cNvSpPr txBox="1"/>
          <p:nvPr/>
        </p:nvSpPr>
        <p:spPr>
          <a:xfrm>
            <a:off x="5374582" y="6371126"/>
            <a:ext cx="828474" cy="18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623" b="1" dirty="0">
                <a:solidFill>
                  <a:srgbClr val="2F4050"/>
                </a:solidFill>
              </a:rPr>
              <a:t>28</a:t>
            </a:r>
            <a:r>
              <a:rPr lang="en-US" sz="623" b="1" dirty="0">
                <a:solidFill>
                  <a:srgbClr val="2F4050"/>
                </a:solidFill>
              </a:rPr>
              <a:t>.</a:t>
            </a:r>
            <a:r>
              <a:rPr lang="tr-TR" sz="623" b="1" dirty="0">
                <a:solidFill>
                  <a:srgbClr val="2F4050"/>
                </a:solidFill>
              </a:rPr>
              <a:t>0</a:t>
            </a:r>
            <a:r>
              <a:rPr lang="az-Latn-AZ" sz="623" b="1" dirty="0">
                <a:solidFill>
                  <a:srgbClr val="2F4050"/>
                </a:solidFill>
              </a:rPr>
              <a:t>1</a:t>
            </a:r>
            <a:r>
              <a:rPr lang="tr-TR" sz="623" b="1" dirty="0">
                <a:solidFill>
                  <a:srgbClr val="2F4050"/>
                </a:solidFill>
              </a:rPr>
              <a:t>.20</a:t>
            </a:r>
            <a:r>
              <a:rPr lang="az-Latn-AZ" sz="623" b="1" dirty="0">
                <a:solidFill>
                  <a:srgbClr val="2F4050"/>
                </a:solidFill>
              </a:rPr>
              <a:t>23</a:t>
            </a:r>
            <a:endParaRPr lang="tr-TR" sz="623" b="1" dirty="0">
              <a:solidFill>
                <a:srgbClr val="2F4050"/>
              </a:solidFill>
            </a:endParaRPr>
          </a:p>
        </p:txBody>
      </p:sp>
      <p:sp>
        <p:nvSpPr>
          <p:cNvPr id="171" name="Metin kutusu 170">
            <a:extLst>
              <a:ext uri="{FF2B5EF4-FFF2-40B4-BE49-F238E27FC236}">
                <a16:creationId xmlns:a16="http://schemas.microsoft.com/office/drawing/2014/main" id="{7411C398-F42D-4353-8E12-2A2636EE14C8}"/>
              </a:ext>
            </a:extLst>
          </p:cNvPr>
          <p:cNvSpPr txBox="1"/>
          <p:nvPr/>
        </p:nvSpPr>
        <p:spPr>
          <a:xfrm>
            <a:off x="6032420" y="6355590"/>
            <a:ext cx="2201367" cy="20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762" b="1" dirty="0"/>
              <a:t>YENİYETMƏ PSİXALOGİYASI</a:t>
            </a:r>
            <a:r>
              <a:rPr lang="en-US" sz="762" b="1" dirty="0"/>
              <a:t> SERTIFIKAT</a:t>
            </a:r>
            <a:r>
              <a:rPr lang="az-Latn-AZ" sz="762" b="1" dirty="0"/>
              <a:t>I</a:t>
            </a:r>
            <a:endParaRPr lang="tr-TR" sz="762" b="1" dirty="0"/>
          </a:p>
        </p:txBody>
      </p:sp>
      <p:sp>
        <p:nvSpPr>
          <p:cNvPr id="172" name="Metin kutusu 171">
            <a:extLst>
              <a:ext uri="{FF2B5EF4-FFF2-40B4-BE49-F238E27FC236}">
                <a16:creationId xmlns:a16="http://schemas.microsoft.com/office/drawing/2014/main" id="{7411C398-F42D-4353-8E12-2A2636EE14C8}"/>
              </a:ext>
            </a:extLst>
          </p:cNvPr>
          <p:cNvSpPr txBox="1"/>
          <p:nvPr/>
        </p:nvSpPr>
        <p:spPr>
          <a:xfrm>
            <a:off x="6041053" y="6495687"/>
            <a:ext cx="2417538" cy="198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692" dirty="0"/>
              <a:t>Bilik İnkişaf Mərkəzi</a:t>
            </a:r>
            <a:endParaRPr lang="tr-TR" sz="692" dirty="0"/>
          </a:p>
        </p:txBody>
      </p:sp>
      <p:sp>
        <p:nvSpPr>
          <p:cNvPr id="174" name="Freeform 343"/>
          <p:cNvSpPr>
            <a:spLocks noChangeAspect="1" noEditPoints="1"/>
          </p:cNvSpPr>
          <p:nvPr/>
        </p:nvSpPr>
        <p:spPr bwMode="auto">
          <a:xfrm>
            <a:off x="5247691" y="4929258"/>
            <a:ext cx="99692" cy="117195"/>
          </a:xfrm>
          <a:custGeom>
            <a:avLst/>
            <a:gdLst>
              <a:gd name="T0" fmla="*/ 111 w 111"/>
              <a:gd name="T1" fmla="*/ 46 h 130"/>
              <a:gd name="T2" fmla="*/ 111 w 111"/>
              <a:gd name="T3" fmla="*/ 123 h 130"/>
              <a:gd name="T4" fmla="*/ 104 w 111"/>
              <a:gd name="T5" fmla="*/ 130 h 130"/>
              <a:gd name="T6" fmla="*/ 7 w 111"/>
              <a:gd name="T7" fmla="*/ 130 h 130"/>
              <a:gd name="T8" fmla="*/ 0 w 111"/>
              <a:gd name="T9" fmla="*/ 123 h 130"/>
              <a:gd name="T10" fmla="*/ 0 w 111"/>
              <a:gd name="T11" fmla="*/ 7 h 130"/>
              <a:gd name="T12" fmla="*/ 7 w 111"/>
              <a:gd name="T13" fmla="*/ 0 h 130"/>
              <a:gd name="T14" fmla="*/ 65 w 111"/>
              <a:gd name="T15" fmla="*/ 0 h 130"/>
              <a:gd name="T16" fmla="*/ 65 w 111"/>
              <a:gd name="T17" fmla="*/ 39 h 130"/>
              <a:gd name="T18" fmla="*/ 72 w 111"/>
              <a:gd name="T19" fmla="*/ 46 h 130"/>
              <a:gd name="T20" fmla="*/ 111 w 111"/>
              <a:gd name="T21" fmla="*/ 46 h 130"/>
              <a:gd name="T22" fmla="*/ 83 w 111"/>
              <a:gd name="T23" fmla="*/ 58 h 130"/>
              <a:gd name="T24" fmla="*/ 81 w 111"/>
              <a:gd name="T25" fmla="*/ 56 h 130"/>
              <a:gd name="T26" fmla="*/ 30 w 111"/>
              <a:gd name="T27" fmla="*/ 56 h 130"/>
              <a:gd name="T28" fmla="*/ 28 w 111"/>
              <a:gd name="T29" fmla="*/ 58 h 130"/>
              <a:gd name="T30" fmla="*/ 28 w 111"/>
              <a:gd name="T31" fmla="*/ 63 h 130"/>
              <a:gd name="T32" fmla="*/ 30 w 111"/>
              <a:gd name="T33" fmla="*/ 65 h 130"/>
              <a:gd name="T34" fmla="*/ 81 w 111"/>
              <a:gd name="T35" fmla="*/ 65 h 130"/>
              <a:gd name="T36" fmla="*/ 83 w 111"/>
              <a:gd name="T37" fmla="*/ 63 h 130"/>
              <a:gd name="T38" fmla="*/ 83 w 111"/>
              <a:gd name="T39" fmla="*/ 58 h 130"/>
              <a:gd name="T40" fmla="*/ 83 w 111"/>
              <a:gd name="T41" fmla="*/ 77 h 130"/>
              <a:gd name="T42" fmla="*/ 81 w 111"/>
              <a:gd name="T43" fmla="*/ 74 h 130"/>
              <a:gd name="T44" fmla="*/ 30 w 111"/>
              <a:gd name="T45" fmla="*/ 74 h 130"/>
              <a:gd name="T46" fmla="*/ 28 w 111"/>
              <a:gd name="T47" fmla="*/ 77 h 130"/>
              <a:gd name="T48" fmla="*/ 28 w 111"/>
              <a:gd name="T49" fmla="*/ 81 h 130"/>
              <a:gd name="T50" fmla="*/ 30 w 111"/>
              <a:gd name="T51" fmla="*/ 84 h 130"/>
              <a:gd name="T52" fmla="*/ 81 w 111"/>
              <a:gd name="T53" fmla="*/ 84 h 130"/>
              <a:gd name="T54" fmla="*/ 83 w 111"/>
              <a:gd name="T55" fmla="*/ 81 h 130"/>
              <a:gd name="T56" fmla="*/ 83 w 111"/>
              <a:gd name="T57" fmla="*/ 77 h 130"/>
              <a:gd name="T58" fmla="*/ 83 w 111"/>
              <a:gd name="T59" fmla="*/ 95 h 130"/>
              <a:gd name="T60" fmla="*/ 81 w 111"/>
              <a:gd name="T61" fmla="*/ 93 h 130"/>
              <a:gd name="T62" fmla="*/ 30 w 111"/>
              <a:gd name="T63" fmla="*/ 93 h 130"/>
              <a:gd name="T64" fmla="*/ 28 w 111"/>
              <a:gd name="T65" fmla="*/ 95 h 130"/>
              <a:gd name="T66" fmla="*/ 28 w 111"/>
              <a:gd name="T67" fmla="*/ 100 h 130"/>
              <a:gd name="T68" fmla="*/ 30 w 111"/>
              <a:gd name="T69" fmla="*/ 102 h 130"/>
              <a:gd name="T70" fmla="*/ 81 w 111"/>
              <a:gd name="T71" fmla="*/ 102 h 130"/>
              <a:gd name="T72" fmla="*/ 83 w 111"/>
              <a:gd name="T73" fmla="*/ 100 h 130"/>
              <a:gd name="T74" fmla="*/ 83 w 111"/>
              <a:gd name="T75" fmla="*/ 95 h 130"/>
              <a:gd name="T76" fmla="*/ 108 w 111"/>
              <a:gd name="T77" fmla="*/ 37 h 130"/>
              <a:gd name="T78" fmla="*/ 74 w 111"/>
              <a:gd name="T79" fmla="*/ 37 h 130"/>
              <a:gd name="T80" fmla="*/ 74 w 111"/>
              <a:gd name="T81" fmla="*/ 3 h 130"/>
              <a:gd name="T82" fmla="*/ 77 w 111"/>
              <a:gd name="T83" fmla="*/ 5 h 130"/>
              <a:gd name="T84" fmla="*/ 106 w 111"/>
              <a:gd name="T85" fmla="*/ 34 h 130"/>
              <a:gd name="T86" fmla="*/ 108 w 111"/>
              <a:gd name="T87" fmla="*/ 37 h 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111" h="130">
                <a:moveTo>
                  <a:pt x="111" y="46"/>
                </a:moveTo>
                <a:cubicBezTo>
                  <a:pt x="111" y="123"/>
                  <a:pt x="111" y="123"/>
                  <a:pt x="111" y="123"/>
                </a:cubicBezTo>
                <a:cubicBezTo>
                  <a:pt x="111" y="127"/>
                  <a:pt x="108" y="130"/>
                  <a:pt x="104" y="130"/>
                </a:cubicBezTo>
                <a:cubicBezTo>
                  <a:pt x="7" y="130"/>
                  <a:pt x="7" y="130"/>
                  <a:pt x="7" y="130"/>
                </a:cubicBezTo>
                <a:cubicBezTo>
                  <a:pt x="3" y="130"/>
                  <a:pt x="0" y="127"/>
                  <a:pt x="0" y="123"/>
                </a:cubicBezTo>
                <a:cubicBezTo>
                  <a:pt x="0" y="7"/>
                  <a:pt x="0" y="7"/>
                  <a:pt x="0" y="7"/>
                </a:cubicBezTo>
                <a:cubicBezTo>
                  <a:pt x="0" y="3"/>
                  <a:pt x="3" y="0"/>
                  <a:pt x="7" y="0"/>
                </a:cubicBezTo>
                <a:cubicBezTo>
                  <a:pt x="65" y="0"/>
                  <a:pt x="65" y="0"/>
                  <a:pt x="65" y="0"/>
                </a:cubicBezTo>
                <a:cubicBezTo>
                  <a:pt x="65" y="39"/>
                  <a:pt x="65" y="39"/>
                  <a:pt x="65" y="39"/>
                </a:cubicBezTo>
                <a:cubicBezTo>
                  <a:pt x="65" y="43"/>
                  <a:pt x="68" y="46"/>
                  <a:pt x="72" y="46"/>
                </a:cubicBezTo>
                <a:lnTo>
                  <a:pt x="111" y="46"/>
                </a:lnTo>
                <a:close/>
                <a:moveTo>
                  <a:pt x="83" y="58"/>
                </a:moveTo>
                <a:cubicBezTo>
                  <a:pt x="83" y="57"/>
                  <a:pt x="82" y="56"/>
                  <a:pt x="81" y="56"/>
                </a:cubicBezTo>
                <a:cubicBezTo>
                  <a:pt x="30" y="56"/>
                  <a:pt x="30" y="56"/>
                  <a:pt x="30" y="56"/>
                </a:cubicBezTo>
                <a:cubicBezTo>
                  <a:pt x="29" y="56"/>
                  <a:pt x="28" y="57"/>
                  <a:pt x="28" y="58"/>
                </a:cubicBezTo>
                <a:cubicBezTo>
                  <a:pt x="28" y="63"/>
                  <a:pt x="28" y="63"/>
                  <a:pt x="28" y="63"/>
                </a:cubicBezTo>
                <a:cubicBezTo>
                  <a:pt x="28" y="64"/>
                  <a:pt x="29" y="65"/>
                  <a:pt x="30" y="65"/>
                </a:cubicBezTo>
                <a:cubicBezTo>
                  <a:pt x="81" y="65"/>
                  <a:pt x="81" y="65"/>
                  <a:pt x="81" y="65"/>
                </a:cubicBezTo>
                <a:cubicBezTo>
                  <a:pt x="82" y="65"/>
                  <a:pt x="83" y="64"/>
                  <a:pt x="83" y="63"/>
                </a:cubicBezTo>
                <a:lnTo>
                  <a:pt x="83" y="58"/>
                </a:lnTo>
                <a:close/>
                <a:moveTo>
                  <a:pt x="83" y="77"/>
                </a:moveTo>
                <a:cubicBezTo>
                  <a:pt x="83" y="75"/>
                  <a:pt x="82" y="74"/>
                  <a:pt x="81" y="74"/>
                </a:cubicBezTo>
                <a:cubicBezTo>
                  <a:pt x="30" y="74"/>
                  <a:pt x="30" y="74"/>
                  <a:pt x="30" y="74"/>
                </a:cubicBezTo>
                <a:cubicBezTo>
                  <a:pt x="29" y="74"/>
                  <a:pt x="28" y="75"/>
                  <a:pt x="28" y="77"/>
                </a:cubicBezTo>
                <a:cubicBezTo>
                  <a:pt x="28" y="81"/>
                  <a:pt x="28" y="81"/>
                  <a:pt x="28" y="81"/>
                </a:cubicBezTo>
                <a:cubicBezTo>
                  <a:pt x="28" y="83"/>
                  <a:pt x="29" y="84"/>
                  <a:pt x="30" y="84"/>
                </a:cubicBezTo>
                <a:cubicBezTo>
                  <a:pt x="81" y="84"/>
                  <a:pt x="81" y="84"/>
                  <a:pt x="81" y="84"/>
                </a:cubicBezTo>
                <a:cubicBezTo>
                  <a:pt x="82" y="84"/>
                  <a:pt x="83" y="83"/>
                  <a:pt x="83" y="81"/>
                </a:cubicBezTo>
                <a:lnTo>
                  <a:pt x="83" y="77"/>
                </a:lnTo>
                <a:close/>
                <a:moveTo>
                  <a:pt x="83" y="95"/>
                </a:moveTo>
                <a:cubicBezTo>
                  <a:pt x="83" y="94"/>
                  <a:pt x="82" y="93"/>
                  <a:pt x="81" y="93"/>
                </a:cubicBezTo>
                <a:cubicBezTo>
                  <a:pt x="30" y="93"/>
                  <a:pt x="30" y="93"/>
                  <a:pt x="30" y="93"/>
                </a:cubicBezTo>
                <a:cubicBezTo>
                  <a:pt x="29" y="93"/>
                  <a:pt x="28" y="94"/>
                  <a:pt x="28" y="95"/>
                </a:cubicBezTo>
                <a:cubicBezTo>
                  <a:pt x="28" y="100"/>
                  <a:pt x="28" y="100"/>
                  <a:pt x="28" y="100"/>
                </a:cubicBezTo>
                <a:cubicBezTo>
                  <a:pt x="28" y="101"/>
                  <a:pt x="29" y="102"/>
                  <a:pt x="30" y="102"/>
                </a:cubicBezTo>
                <a:cubicBezTo>
                  <a:pt x="81" y="102"/>
                  <a:pt x="81" y="102"/>
                  <a:pt x="81" y="102"/>
                </a:cubicBezTo>
                <a:cubicBezTo>
                  <a:pt x="82" y="102"/>
                  <a:pt x="83" y="101"/>
                  <a:pt x="83" y="100"/>
                </a:cubicBezTo>
                <a:lnTo>
                  <a:pt x="83" y="95"/>
                </a:lnTo>
                <a:close/>
                <a:moveTo>
                  <a:pt x="108" y="37"/>
                </a:moveTo>
                <a:cubicBezTo>
                  <a:pt x="74" y="37"/>
                  <a:pt x="74" y="37"/>
                  <a:pt x="74" y="37"/>
                </a:cubicBezTo>
                <a:cubicBezTo>
                  <a:pt x="74" y="3"/>
                  <a:pt x="74" y="3"/>
                  <a:pt x="74" y="3"/>
                </a:cubicBezTo>
                <a:cubicBezTo>
                  <a:pt x="75" y="3"/>
                  <a:pt x="76" y="4"/>
                  <a:pt x="77" y="5"/>
                </a:cubicBezTo>
                <a:cubicBezTo>
                  <a:pt x="106" y="34"/>
                  <a:pt x="106" y="34"/>
                  <a:pt x="106" y="34"/>
                </a:cubicBezTo>
                <a:cubicBezTo>
                  <a:pt x="107" y="35"/>
                  <a:pt x="108" y="36"/>
                  <a:pt x="108" y="37"/>
                </a:cubicBezTo>
                <a:close/>
              </a:path>
            </a:pathLst>
          </a:custGeom>
          <a:solidFill>
            <a:srgbClr val="2F4050"/>
          </a:solidFill>
          <a:ln>
            <a:noFill/>
          </a:ln>
          <a:extLst/>
        </p:spPr>
        <p:txBody>
          <a:bodyPr vert="horz" wrap="square" lIns="63305" tIns="31652" rIns="63305" bIns="31652" numCol="1" anchor="t" anchorCtr="0" compatLnSpc="1">
            <a:prstTxWarp prst="textNoShape">
              <a:avLst/>
            </a:prstTxWarp>
          </a:bodyPr>
          <a:lstStyle/>
          <a:p>
            <a:endParaRPr lang="en-US" sz="1246"/>
          </a:p>
        </p:txBody>
      </p:sp>
      <p:cxnSp>
        <p:nvCxnSpPr>
          <p:cNvPr id="175" name="Düz Bağlayıcı 174"/>
          <p:cNvCxnSpPr/>
          <p:nvPr/>
        </p:nvCxnSpPr>
        <p:spPr>
          <a:xfrm>
            <a:off x="3959626" y="4562631"/>
            <a:ext cx="1115124" cy="9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Metin kutusu 175"/>
          <p:cNvSpPr txBox="1"/>
          <p:nvPr/>
        </p:nvSpPr>
        <p:spPr>
          <a:xfrm>
            <a:off x="3903136" y="4362065"/>
            <a:ext cx="739305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969" b="1" dirty="0">
                <a:solidFill>
                  <a:schemeClr val="bg1"/>
                </a:solidFill>
              </a:rPr>
              <a:t>DİL BİLGİSİ</a:t>
            </a:r>
          </a:p>
        </p:txBody>
      </p:sp>
      <p:sp>
        <p:nvSpPr>
          <p:cNvPr id="179" name="Metin kutusu 178">
            <a:extLst>
              <a:ext uri="{FF2B5EF4-FFF2-40B4-BE49-F238E27FC236}">
                <a16:creationId xmlns:a16="http://schemas.microsoft.com/office/drawing/2014/main" id="{C68D0DD0-DBD3-47A1-8FE2-2F0F8F96E106}"/>
              </a:ext>
            </a:extLst>
          </p:cNvPr>
          <p:cNvSpPr txBox="1"/>
          <p:nvPr/>
        </p:nvSpPr>
        <p:spPr>
          <a:xfrm>
            <a:off x="4078306" y="4677626"/>
            <a:ext cx="932840" cy="20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762" b="1" dirty="0">
                <a:solidFill>
                  <a:schemeClr val="bg1"/>
                </a:solidFill>
              </a:rPr>
              <a:t>AZƏRBAYCAN DİLİ</a:t>
            </a:r>
            <a:endParaRPr lang="en-US" sz="762" b="1" dirty="0">
              <a:solidFill>
                <a:schemeClr val="bg1"/>
              </a:solidFill>
            </a:endParaRPr>
          </a:p>
        </p:txBody>
      </p:sp>
      <p:sp>
        <p:nvSpPr>
          <p:cNvPr id="180" name="Metin kutusu 179">
            <a:extLst>
              <a:ext uri="{FF2B5EF4-FFF2-40B4-BE49-F238E27FC236}">
                <a16:creationId xmlns:a16="http://schemas.microsoft.com/office/drawing/2014/main" id="{81CF0C27-29A2-444D-95B9-4CC62890CFA5}"/>
              </a:ext>
            </a:extLst>
          </p:cNvPr>
          <p:cNvSpPr txBox="1"/>
          <p:nvPr/>
        </p:nvSpPr>
        <p:spPr>
          <a:xfrm>
            <a:off x="4076587" y="4779562"/>
            <a:ext cx="1044624" cy="198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700">
                <a:solidFill>
                  <a:schemeClr val="bg1"/>
                </a:solidFill>
              </a:defRPr>
            </a:lvl1pPr>
          </a:lstStyle>
          <a:p>
            <a:r>
              <a:rPr lang="tr-TR" sz="692" dirty="0">
                <a:solidFill>
                  <a:schemeClr val="bg1">
                    <a:lumMod val="85000"/>
                  </a:schemeClr>
                </a:solidFill>
              </a:rPr>
              <a:t>Anadil</a:t>
            </a:r>
            <a:endParaRPr lang="en-US" sz="692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2" name="Metin kutusu 181">
            <a:extLst>
              <a:ext uri="{FF2B5EF4-FFF2-40B4-BE49-F238E27FC236}">
                <a16:creationId xmlns:a16="http://schemas.microsoft.com/office/drawing/2014/main" id="{C68D0DD0-DBD3-47A1-8FE2-2F0F8F96E106}"/>
              </a:ext>
            </a:extLst>
          </p:cNvPr>
          <p:cNvSpPr txBox="1"/>
          <p:nvPr/>
        </p:nvSpPr>
        <p:spPr>
          <a:xfrm>
            <a:off x="4081670" y="4996862"/>
            <a:ext cx="626187" cy="20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762" b="1" dirty="0">
                <a:solidFill>
                  <a:schemeClr val="bg1"/>
                </a:solidFill>
              </a:rPr>
              <a:t>İngilis dili</a:t>
            </a:r>
            <a:endParaRPr lang="en-US" sz="762" b="1" dirty="0">
              <a:solidFill>
                <a:schemeClr val="bg1"/>
              </a:solidFill>
            </a:endParaRPr>
          </a:p>
        </p:txBody>
      </p:sp>
      <p:sp>
        <p:nvSpPr>
          <p:cNvPr id="183" name="Metin kutusu 182">
            <a:extLst>
              <a:ext uri="{FF2B5EF4-FFF2-40B4-BE49-F238E27FC236}">
                <a16:creationId xmlns:a16="http://schemas.microsoft.com/office/drawing/2014/main" id="{81CF0C27-29A2-444D-95B9-4CC62890CFA5}"/>
              </a:ext>
            </a:extLst>
          </p:cNvPr>
          <p:cNvSpPr txBox="1"/>
          <p:nvPr/>
        </p:nvSpPr>
        <p:spPr>
          <a:xfrm>
            <a:off x="4086824" y="5107354"/>
            <a:ext cx="1044624" cy="198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tr-TR"/>
            </a:defPPr>
            <a:lvl1pPr>
              <a:defRPr sz="700">
                <a:solidFill>
                  <a:schemeClr val="bg1"/>
                </a:solidFill>
              </a:defRPr>
            </a:lvl1pPr>
          </a:lstStyle>
          <a:p>
            <a:r>
              <a:rPr lang="az-Latn-AZ" sz="692" dirty="0">
                <a:solidFill>
                  <a:schemeClr val="bg1">
                    <a:lumMod val="85000"/>
                  </a:schemeClr>
                </a:solidFill>
              </a:rPr>
              <a:t>orta</a:t>
            </a:r>
            <a:r>
              <a:rPr lang="tr-TR" sz="692" dirty="0">
                <a:solidFill>
                  <a:schemeClr val="bg1">
                    <a:lumMod val="85000"/>
                  </a:schemeClr>
                </a:solidFill>
              </a:rPr>
              <a:t> S</a:t>
            </a:r>
            <a:r>
              <a:rPr lang="az-Latn-AZ" sz="692" dirty="0">
                <a:solidFill>
                  <a:schemeClr val="bg1">
                    <a:lumMod val="85000"/>
                  </a:schemeClr>
                </a:solidFill>
              </a:rPr>
              <a:t>ə</a:t>
            </a:r>
            <a:r>
              <a:rPr lang="tr-TR" sz="692" dirty="0">
                <a:solidFill>
                  <a:schemeClr val="bg1">
                    <a:lumMod val="85000"/>
                  </a:schemeClr>
                </a:solidFill>
              </a:rPr>
              <a:t>vi</a:t>
            </a:r>
            <a:r>
              <a:rPr lang="az-Latn-AZ" sz="692" dirty="0">
                <a:solidFill>
                  <a:schemeClr val="bg1">
                    <a:lumMod val="85000"/>
                  </a:schemeClr>
                </a:solidFill>
              </a:rPr>
              <a:t>yə</a:t>
            </a:r>
            <a:endParaRPr lang="en-US" sz="692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86" name="Freeform 270"/>
          <p:cNvSpPr>
            <a:spLocks noChangeAspect="1" noEditPoints="1"/>
          </p:cNvSpPr>
          <p:nvPr/>
        </p:nvSpPr>
        <p:spPr bwMode="auto">
          <a:xfrm>
            <a:off x="3950014" y="4731022"/>
            <a:ext cx="149538" cy="118385"/>
          </a:xfrm>
          <a:custGeom>
            <a:avLst/>
            <a:gdLst>
              <a:gd name="T0" fmla="*/ 48 w 61"/>
              <a:gd name="T1" fmla="*/ 18 h 48"/>
              <a:gd name="T2" fmla="*/ 24 w 61"/>
              <a:gd name="T3" fmla="*/ 35 h 48"/>
              <a:gd name="T4" fmla="*/ 18 w 61"/>
              <a:gd name="T5" fmla="*/ 34 h 48"/>
              <a:gd name="T6" fmla="*/ 9 w 61"/>
              <a:gd name="T7" fmla="*/ 39 h 48"/>
              <a:gd name="T8" fmla="*/ 6 w 61"/>
              <a:gd name="T9" fmla="*/ 39 h 48"/>
              <a:gd name="T10" fmla="*/ 6 w 61"/>
              <a:gd name="T11" fmla="*/ 39 h 48"/>
              <a:gd name="T12" fmla="*/ 4 w 61"/>
              <a:gd name="T13" fmla="*/ 38 h 48"/>
              <a:gd name="T14" fmla="*/ 5 w 61"/>
              <a:gd name="T15" fmla="*/ 37 h 48"/>
              <a:gd name="T16" fmla="*/ 9 w 61"/>
              <a:gd name="T17" fmla="*/ 31 h 48"/>
              <a:gd name="T18" fmla="*/ 0 w 61"/>
              <a:gd name="T19" fmla="*/ 18 h 48"/>
              <a:gd name="T20" fmla="*/ 24 w 61"/>
              <a:gd name="T21" fmla="*/ 0 h 48"/>
              <a:gd name="T22" fmla="*/ 48 w 61"/>
              <a:gd name="T23" fmla="*/ 18 h 48"/>
              <a:gd name="T24" fmla="*/ 4 w 61"/>
              <a:gd name="T25" fmla="*/ 18 h 48"/>
              <a:gd name="T26" fmla="*/ 11 w 61"/>
              <a:gd name="T27" fmla="*/ 27 h 48"/>
              <a:gd name="T28" fmla="*/ 15 w 61"/>
              <a:gd name="T29" fmla="*/ 29 h 48"/>
              <a:gd name="T30" fmla="*/ 13 w 61"/>
              <a:gd name="T31" fmla="*/ 32 h 48"/>
              <a:gd name="T32" fmla="*/ 15 w 61"/>
              <a:gd name="T33" fmla="*/ 31 h 48"/>
              <a:gd name="T34" fmla="*/ 17 w 61"/>
              <a:gd name="T35" fmla="*/ 30 h 48"/>
              <a:gd name="T36" fmla="*/ 19 w 61"/>
              <a:gd name="T37" fmla="*/ 30 h 48"/>
              <a:gd name="T38" fmla="*/ 24 w 61"/>
              <a:gd name="T39" fmla="*/ 31 h 48"/>
              <a:gd name="T40" fmla="*/ 44 w 61"/>
              <a:gd name="T41" fmla="*/ 18 h 48"/>
              <a:gd name="T42" fmla="*/ 24 w 61"/>
              <a:gd name="T43" fmla="*/ 4 h 48"/>
              <a:gd name="T44" fmla="*/ 4 w 61"/>
              <a:gd name="T45" fmla="*/ 18 h 48"/>
              <a:gd name="T46" fmla="*/ 56 w 61"/>
              <a:gd name="T47" fmla="*/ 45 h 48"/>
              <a:gd name="T48" fmla="*/ 57 w 61"/>
              <a:gd name="T49" fmla="*/ 47 h 48"/>
              <a:gd name="T50" fmla="*/ 55 w 61"/>
              <a:gd name="T51" fmla="*/ 48 h 48"/>
              <a:gd name="T52" fmla="*/ 52 w 61"/>
              <a:gd name="T53" fmla="*/ 47 h 48"/>
              <a:gd name="T54" fmla="*/ 43 w 61"/>
              <a:gd name="T55" fmla="*/ 43 h 48"/>
              <a:gd name="T56" fmla="*/ 37 w 61"/>
              <a:gd name="T57" fmla="*/ 44 h 48"/>
              <a:gd name="T58" fmla="*/ 21 w 61"/>
              <a:gd name="T59" fmla="*/ 39 h 48"/>
              <a:gd name="T60" fmla="*/ 24 w 61"/>
              <a:gd name="T61" fmla="*/ 39 h 48"/>
              <a:gd name="T62" fmla="*/ 43 w 61"/>
              <a:gd name="T63" fmla="*/ 33 h 48"/>
              <a:gd name="T64" fmla="*/ 52 w 61"/>
              <a:gd name="T65" fmla="*/ 18 h 48"/>
              <a:gd name="T66" fmla="*/ 51 w 61"/>
              <a:gd name="T67" fmla="*/ 12 h 48"/>
              <a:gd name="T68" fmla="*/ 61 w 61"/>
              <a:gd name="T69" fmla="*/ 26 h 48"/>
              <a:gd name="T70" fmla="*/ 52 w 61"/>
              <a:gd name="T71" fmla="*/ 40 h 48"/>
              <a:gd name="T72" fmla="*/ 56 w 61"/>
              <a:gd name="T73" fmla="*/ 45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1" h="48">
                <a:moveTo>
                  <a:pt x="48" y="18"/>
                </a:moveTo>
                <a:cubicBezTo>
                  <a:pt x="48" y="27"/>
                  <a:pt x="37" y="35"/>
                  <a:pt x="24" y="35"/>
                </a:cubicBezTo>
                <a:cubicBezTo>
                  <a:pt x="22" y="35"/>
                  <a:pt x="20" y="35"/>
                  <a:pt x="18" y="34"/>
                </a:cubicBezTo>
                <a:cubicBezTo>
                  <a:pt x="15" y="36"/>
                  <a:pt x="12" y="38"/>
                  <a:pt x="9" y="39"/>
                </a:cubicBezTo>
                <a:cubicBezTo>
                  <a:pt x="8" y="39"/>
                  <a:pt x="7" y="39"/>
                  <a:pt x="6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5" y="39"/>
                  <a:pt x="5" y="39"/>
                  <a:pt x="4" y="38"/>
                </a:cubicBezTo>
                <a:cubicBezTo>
                  <a:pt x="4" y="38"/>
                  <a:pt x="5" y="37"/>
                  <a:pt x="5" y="37"/>
                </a:cubicBezTo>
                <a:cubicBezTo>
                  <a:pt x="6" y="35"/>
                  <a:pt x="8" y="34"/>
                  <a:pt x="9" y="31"/>
                </a:cubicBezTo>
                <a:cubicBezTo>
                  <a:pt x="4" y="28"/>
                  <a:pt x="0" y="23"/>
                  <a:pt x="0" y="18"/>
                </a:cubicBezTo>
                <a:cubicBezTo>
                  <a:pt x="0" y="8"/>
                  <a:pt x="11" y="0"/>
                  <a:pt x="24" y="0"/>
                </a:cubicBezTo>
                <a:cubicBezTo>
                  <a:pt x="37" y="0"/>
                  <a:pt x="48" y="8"/>
                  <a:pt x="48" y="18"/>
                </a:cubicBezTo>
                <a:close/>
                <a:moveTo>
                  <a:pt x="4" y="18"/>
                </a:moveTo>
                <a:cubicBezTo>
                  <a:pt x="4" y="21"/>
                  <a:pt x="7" y="25"/>
                  <a:pt x="11" y="27"/>
                </a:cubicBezTo>
                <a:cubicBezTo>
                  <a:pt x="15" y="29"/>
                  <a:pt x="15" y="29"/>
                  <a:pt x="15" y="29"/>
                </a:cubicBezTo>
                <a:cubicBezTo>
                  <a:pt x="13" y="32"/>
                  <a:pt x="13" y="32"/>
                  <a:pt x="13" y="32"/>
                </a:cubicBezTo>
                <a:cubicBezTo>
                  <a:pt x="14" y="32"/>
                  <a:pt x="15" y="31"/>
                  <a:pt x="15" y="31"/>
                </a:cubicBezTo>
                <a:cubicBezTo>
                  <a:pt x="17" y="30"/>
                  <a:pt x="17" y="30"/>
                  <a:pt x="17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20" y="30"/>
                  <a:pt x="22" y="31"/>
                  <a:pt x="24" y="31"/>
                </a:cubicBezTo>
                <a:cubicBezTo>
                  <a:pt x="35" y="31"/>
                  <a:pt x="44" y="25"/>
                  <a:pt x="44" y="18"/>
                </a:cubicBezTo>
                <a:cubicBezTo>
                  <a:pt x="44" y="10"/>
                  <a:pt x="35" y="4"/>
                  <a:pt x="24" y="4"/>
                </a:cubicBezTo>
                <a:cubicBezTo>
                  <a:pt x="13" y="4"/>
                  <a:pt x="4" y="10"/>
                  <a:pt x="4" y="18"/>
                </a:cubicBezTo>
                <a:close/>
                <a:moveTo>
                  <a:pt x="56" y="45"/>
                </a:moveTo>
                <a:cubicBezTo>
                  <a:pt x="56" y="46"/>
                  <a:pt x="57" y="46"/>
                  <a:pt x="57" y="47"/>
                </a:cubicBezTo>
                <a:cubicBezTo>
                  <a:pt x="56" y="48"/>
                  <a:pt x="56" y="48"/>
                  <a:pt x="55" y="48"/>
                </a:cubicBezTo>
                <a:cubicBezTo>
                  <a:pt x="54" y="48"/>
                  <a:pt x="53" y="48"/>
                  <a:pt x="52" y="47"/>
                </a:cubicBezTo>
                <a:cubicBezTo>
                  <a:pt x="49" y="47"/>
                  <a:pt x="46" y="45"/>
                  <a:pt x="43" y="43"/>
                </a:cubicBezTo>
                <a:cubicBezTo>
                  <a:pt x="41" y="43"/>
                  <a:pt x="39" y="44"/>
                  <a:pt x="37" y="44"/>
                </a:cubicBezTo>
                <a:cubicBezTo>
                  <a:pt x="31" y="44"/>
                  <a:pt x="25" y="42"/>
                  <a:pt x="21" y="39"/>
                </a:cubicBezTo>
                <a:cubicBezTo>
                  <a:pt x="22" y="39"/>
                  <a:pt x="23" y="39"/>
                  <a:pt x="24" y="39"/>
                </a:cubicBezTo>
                <a:cubicBezTo>
                  <a:pt x="31" y="39"/>
                  <a:pt x="38" y="37"/>
                  <a:pt x="43" y="33"/>
                </a:cubicBezTo>
                <a:cubicBezTo>
                  <a:pt x="49" y="29"/>
                  <a:pt x="52" y="24"/>
                  <a:pt x="52" y="18"/>
                </a:cubicBezTo>
                <a:cubicBezTo>
                  <a:pt x="52" y="16"/>
                  <a:pt x="52" y="14"/>
                  <a:pt x="51" y="12"/>
                </a:cubicBezTo>
                <a:cubicBezTo>
                  <a:pt x="57" y="16"/>
                  <a:pt x="61" y="21"/>
                  <a:pt x="61" y="26"/>
                </a:cubicBezTo>
                <a:cubicBezTo>
                  <a:pt x="61" y="32"/>
                  <a:pt x="57" y="37"/>
                  <a:pt x="52" y="40"/>
                </a:cubicBezTo>
                <a:cubicBezTo>
                  <a:pt x="53" y="43"/>
                  <a:pt x="55" y="44"/>
                  <a:pt x="56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3305" tIns="31652" rIns="63305" bIns="31652" numCol="1" anchor="t" anchorCtr="0" compatLnSpc="1">
            <a:prstTxWarp prst="textNoShape">
              <a:avLst/>
            </a:prstTxWarp>
          </a:bodyPr>
          <a:lstStyle/>
          <a:p>
            <a:endParaRPr lang="en-US" sz="1246"/>
          </a:p>
        </p:txBody>
      </p:sp>
      <p:sp>
        <p:nvSpPr>
          <p:cNvPr id="100" name="Metin kutusu 99"/>
          <p:cNvSpPr txBox="1"/>
          <p:nvPr/>
        </p:nvSpPr>
        <p:spPr>
          <a:xfrm>
            <a:off x="3919996" y="4712704"/>
            <a:ext cx="240772" cy="156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sz="415" dirty="0">
                <a:solidFill>
                  <a:schemeClr val="bg1"/>
                </a:solidFill>
              </a:rPr>
              <a:t>AZ</a:t>
            </a:r>
            <a:endParaRPr lang="tr-TR" sz="415" dirty="0">
              <a:solidFill>
                <a:schemeClr val="bg1"/>
              </a:solidFill>
            </a:endParaRPr>
          </a:p>
        </p:txBody>
      </p:sp>
      <p:sp>
        <p:nvSpPr>
          <p:cNvPr id="188" name="Freeform 270"/>
          <p:cNvSpPr>
            <a:spLocks noChangeAspect="1" noEditPoints="1"/>
          </p:cNvSpPr>
          <p:nvPr/>
        </p:nvSpPr>
        <p:spPr bwMode="auto">
          <a:xfrm>
            <a:off x="3972394" y="5027227"/>
            <a:ext cx="149538" cy="118385"/>
          </a:xfrm>
          <a:custGeom>
            <a:avLst/>
            <a:gdLst>
              <a:gd name="T0" fmla="*/ 48 w 61"/>
              <a:gd name="T1" fmla="*/ 18 h 48"/>
              <a:gd name="T2" fmla="*/ 24 w 61"/>
              <a:gd name="T3" fmla="*/ 35 h 48"/>
              <a:gd name="T4" fmla="*/ 18 w 61"/>
              <a:gd name="T5" fmla="*/ 34 h 48"/>
              <a:gd name="T6" fmla="*/ 9 w 61"/>
              <a:gd name="T7" fmla="*/ 39 h 48"/>
              <a:gd name="T8" fmla="*/ 6 w 61"/>
              <a:gd name="T9" fmla="*/ 39 h 48"/>
              <a:gd name="T10" fmla="*/ 6 w 61"/>
              <a:gd name="T11" fmla="*/ 39 h 48"/>
              <a:gd name="T12" fmla="*/ 4 w 61"/>
              <a:gd name="T13" fmla="*/ 38 h 48"/>
              <a:gd name="T14" fmla="*/ 5 w 61"/>
              <a:gd name="T15" fmla="*/ 37 h 48"/>
              <a:gd name="T16" fmla="*/ 9 w 61"/>
              <a:gd name="T17" fmla="*/ 31 h 48"/>
              <a:gd name="T18" fmla="*/ 0 w 61"/>
              <a:gd name="T19" fmla="*/ 18 h 48"/>
              <a:gd name="T20" fmla="*/ 24 w 61"/>
              <a:gd name="T21" fmla="*/ 0 h 48"/>
              <a:gd name="T22" fmla="*/ 48 w 61"/>
              <a:gd name="T23" fmla="*/ 18 h 48"/>
              <a:gd name="T24" fmla="*/ 4 w 61"/>
              <a:gd name="T25" fmla="*/ 18 h 48"/>
              <a:gd name="T26" fmla="*/ 11 w 61"/>
              <a:gd name="T27" fmla="*/ 27 h 48"/>
              <a:gd name="T28" fmla="*/ 15 w 61"/>
              <a:gd name="T29" fmla="*/ 29 h 48"/>
              <a:gd name="T30" fmla="*/ 13 w 61"/>
              <a:gd name="T31" fmla="*/ 32 h 48"/>
              <a:gd name="T32" fmla="*/ 15 w 61"/>
              <a:gd name="T33" fmla="*/ 31 h 48"/>
              <a:gd name="T34" fmla="*/ 17 w 61"/>
              <a:gd name="T35" fmla="*/ 30 h 48"/>
              <a:gd name="T36" fmla="*/ 19 w 61"/>
              <a:gd name="T37" fmla="*/ 30 h 48"/>
              <a:gd name="T38" fmla="*/ 24 w 61"/>
              <a:gd name="T39" fmla="*/ 31 h 48"/>
              <a:gd name="T40" fmla="*/ 44 w 61"/>
              <a:gd name="T41" fmla="*/ 18 h 48"/>
              <a:gd name="T42" fmla="*/ 24 w 61"/>
              <a:gd name="T43" fmla="*/ 4 h 48"/>
              <a:gd name="T44" fmla="*/ 4 w 61"/>
              <a:gd name="T45" fmla="*/ 18 h 48"/>
              <a:gd name="T46" fmla="*/ 56 w 61"/>
              <a:gd name="T47" fmla="*/ 45 h 48"/>
              <a:gd name="T48" fmla="*/ 57 w 61"/>
              <a:gd name="T49" fmla="*/ 47 h 48"/>
              <a:gd name="T50" fmla="*/ 55 w 61"/>
              <a:gd name="T51" fmla="*/ 48 h 48"/>
              <a:gd name="T52" fmla="*/ 52 w 61"/>
              <a:gd name="T53" fmla="*/ 47 h 48"/>
              <a:gd name="T54" fmla="*/ 43 w 61"/>
              <a:gd name="T55" fmla="*/ 43 h 48"/>
              <a:gd name="T56" fmla="*/ 37 w 61"/>
              <a:gd name="T57" fmla="*/ 44 h 48"/>
              <a:gd name="T58" fmla="*/ 21 w 61"/>
              <a:gd name="T59" fmla="*/ 39 h 48"/>
              <a:gd name="T60" fmla="*/ 24 w 61"/>
              <a:gd name="T61" fmla="*/ 39 h 48"/>
              <a:gd name="T62" fmla="*/ 43 w 61"/>
              <a:gd name="T63" fmla="*/ 33 h 48"/>
              <a:gd name="T64" fmla="*/ 52 w 61"/>
              <a:gd name="T65" fmla="*/ 18 h 48"/>
              <a:gd name="T66" fmla="*/ 51 w 61"/>
              <a:gd name="T67" fmla="*/ 12 h 48"/>
              <a:gd name="T68" fmla="*/ 61 w 61"/>
              <a:gd name="T69" fmla="*/ 26 h 48"/>
              <a:gd name="T70" fmla="*/ 52 w 61"/>
              <a:gd name="T71" fmla="*/ 40 h 48"/>
              <a:gd name="T72" fmla="*/ 56 w 61"/>
              <a:gd name="T73" fmla="*/ 45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61" h="48">
                <a:moveTo>
                  <a:pt x="48" y="18"/>
                </a:moveTo>
                <a:cubicBezTo>
                  <a:pt x="48" y="27"/>
                  <a:pt x="37" y="35"/>
                  <a:pt x="24" y="35"/>
                </a:cubicBezTo>
                <a:cubicBezTo>
                  <a:pt x="22" y="35"/>
                  <a:pt x="20" y="35"/>
                  <a:pt x="18" y="34"/>
                </a:cubicBezTo>
                <a:cubicBezTo>
                  <a:pt x="15" y="36"/>
                  <a:pt x="12" y="38"/>
                  <a:pt x="9" y="39"/>
                </a:cubicBezTo>
                <a:cubicBezTo>
                  <a:pt x="8" y="39"/>
                  <a:pt x="7" y="39"/>
                  <a:pt x="6" y="39"/>
                </a:cubicBezTo>
                <a:cubicBezTo>
                  <a:pt x="6" y="39"/>
                  <a:pt x="6" y="39"/>
                  <a:pt x="6" y="39"/>
                </a:cubicBezTo>
                <a:cubicBezTo>
                  <a:pt x="5" y="39"/>
                  <a:pt x="5" y="39"/>
                  <a:pt x="4" y="38"/>
                </a:cubicBezTo>
                <a:cubicBezTo>
                  <a:pt x="4" y="38"/>
                  <a:pt x="5" y="37"/>
                  <a:pt x="5" y="37"/>
                </a:cubicBezTo>
                <a:cubicBezTo>
                  <a:pt x="6" y="35"/>
                  <a:pt x="8" y="34"/>
                  <a:pt x="9" y="31"/>
                </a:cubicBezTo>
                <a:cubicBezTo>
                  <a:pt x="4" y="28"/>
                  <a:pt x="0" y="23"/>
                  <a:pt x="0" y="18"/>
                </a:cubicBezTo>
                <a:cubicBezTo>
                  <a:pt x="0" y="8"/>
                  <a:pt x="11" y="0"/>
                  <a:pt x="24" y="0"/>
                </a:cubicBezTo>
                <a:cubicBezTo>
                  <a:pt x="37" y="0"/>
                  <a:pt x="48" y="8"/>
                  <a:pt x="48" y="18"/>
                </a:cubicBezTo>
                <a:close/>
                <a:moveTo>
                  <a:pt x="4" y="18"/>
                </a:moveTo>
                <a:cubicBezTo>
                  <a:pt x="4" y="21"/>
                  <a:pt x="7" y="25"/>
                  <a:pt x="11" y="27"/>
                </a:cubicBezTo>
                <a:cubicBezTo>
                  <a:pt x="15" y="29"/>
                  <a:pt x="15" y="29"/>
                  <a:pt x="15" y="29"/>
                </a:cubicBezTo>
                <a:cubicBezTo>
                  <a:pt x="13" y="32"/>
                  <a:pt x="13" y="32"/>
                  <a:pt x="13" y="32"/>
                </a:cubicBezTo>
                <a:cubicBezTo>
                  <a:pt x="14" y="32"/>
                  <a:pt x="15" y="31"/>
                  <a:pt x="15" y="31"/>
                </a:cubicBezTo>
                <a:cubicBezTo>
                  <a:pt x="17" y="30"/>
                  <a:pt x="17" y="30"/>
                  <a:pt x="17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20" y="30"/>
                  <a:pt x="22" y="31"/>
                  <a:pt x="24" y="31"/>
                </a:cubicBezTo>
                <a:cubicBezTo>
                  <a:pt x="35" y="31"/>
                  <a:pt x="44" y="25"/>
                  <a:pt x="44" y="18"/>
                </a:cubicBezTo>
                <a:cubicBezTo>
                  <a:pt x="44" y="10"/>
                  <a:pt x="35" y="4"/>
                  <a:pt x="24" y="4"/>
                </a:cubicBezTo>
                <a:cubicBezTo>
                  <a:pt x="13" y="4"/>
                  <a:pt x="4" y="10"/>
                  <a:pt x="4" y="18"/>
                </a:cubicBezTo>
                <a:close/>
                <a:moveTo>
                  <a:pt x="56" y="45"/>
                </a:moveTo>
                <a:cubicBezTo>
                  <a:pt x="56" y="46"/>
                  <a:pt x="57" y="46"/>
                  <a:pt x="57" y="47"/>
                </a:cubicBezTo>
                <a:cubicBezTo>
                  <a:pt x="56" y="48"/>
                  <a:pt x="56" y="48"/>
                  <a:pt x="55" y="48"/>
                </a:cubicBezTo>
                <a:cubicBezTo>
                  <a:pt x="54" y="48"/>
                  <a:pt x="53" y="48"/>
                  <a:pt x="52" y="47"/>
                </a:cubicBezTo>
                <a:cubicBezTo>
                  <a:pt x="49" y="47"/>
                  <a:pt x="46" y="45"/>
                  <a:pt x="43" y="43"/>
                </a:cubicBezTo>
                <a:cubicBezTo>
                  <a:pt x="41" y="43"/>
                  <a:pt x="39" y="44"/>
                  <a:pt x="37" y="44"/>
                </a:cubicBezTo>
                <a:cubicBezTo>
                  <a:pt x="31" y="44"/>
                  <a:pt x="25" y="42"/>
                  <a:pt x="21" y="39"/>
                </a:cubicBezTo>
                <a:cubicBezTo>
                  <a:pt x="22" y="39"/>
                  <a:pt x="23" y="39"/>
                  <a:pt x="24" y="39"/>
                </a:cubicBezTo>
                <a:cubicBezTo>
                  <a:pt x="31" y="39"/>
                  <a:pt x="38" y="37"/>
                  <a:pt x="43" y="33"/>
                </a:cubicBezTo>
                <a:cubicBezTo>
                  <a:pt x="49" y="29"/>
                  <a:pt x="52" y="24"/>
                  <a:pt x="52" y="18"/>
                </a:cubicBezTo>
                <a:cubicBezTo>
                  <a:pt x="52" y="16"/>
                  <a:pt x="52" y="14"/>
                  <a:pt x="51" y="12"/>
                </a:cubicBezTo>
                <a:cubicBezTo>
                  <a:pt x="57" y="16"/>
                  <a:pt x="61" y="21"/>
                  <a:pt x="61" y="26"/>
                </a:cubicBezTo>
                <a:cubicBezTo>
                  <a:pt x="61" y="32"/>
                  <a:pt x="57" y="37"/>
                  <a:pt x="52" y="40"/>
                </a:cubicBezTo>
                <a:cubicBezTo>
                  <a:pt x="53" y="43"/>
                  <a:pt x="55" y="44"/>
                  <a:pt x="56" y="4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63305" tIns="31652" rIns="63305" bIns="31652" numCol="1" anchor="t" anchorCtr="0" compatLnSpc="1">
            <a:prstTxWarp prst="textNoShape">
              <a:avLst/>
            </a:prstTxWarp>
          </a:bodyPr>
          <a:lstStyle/>
          <a:p>
            <a:endParaRPr lang="en-US" sz="1246"/>
          </a:p>
        </p:txBody>
      </p:sp>
      <p:sp>
        <p:nvSpPr>
          <p:cNvPr id="189" name="Metin kutusu 188"/>
          <p:cNvSpPr txBox="1"/>
          <p:nvPr/>
        </p:nvSpPr>
        <p:spPr>
          <a:xfrm>
            <a:off x="3935148" y="5005198"/>
            <a:ext cx="243978" cy="1561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415" dirty="0">
                <a:solidFill>
                  <a:schemeClr val="bg1"/>
                </a:solidFill>
              </a:rPr>
              <a:t>EN</a:t>
            </a:r>
          </a:p>
        </p:txBody>
      </p:sp>
      <p:cxnSp>
        <p:nvCxnSpPr>
          <p:cNvPr id="190" name="Düz Bağlayıcı 189"/>
          <p:cNvCxnSpPr/>
          <p:nvPr/>
        </p:nvCxnSpPr>
        <p:spPr>
          <a:xfrm>
            <a:off x="3959626" y="5559569"/>
            <a:ext cx="1115124" cy="9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Metin kutusu 190"/>
          <p:cNvSpPr txBox="1"/>
          <p:nvPr/>
        </p:nvSpPr>
        <p:spPr>
          <a:xfrm>
            <a:off x="3903137" y="5359003"/>
            <a:ext cx="857927" cy="241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sz="969" b="1" dirty="0">
                <a:solidFill>
                  <a:schemeClr val="bg1"/>
                </a:solidFill>
              </a:rPr>
              <a:t>BACARIQLAR</a:t>
            </a:r>
            <a:endParaRPr lang="tr-TR" sz="969" b="1" dirty="0">
              <a:solidFill>
                <a:schemeClr val="bg1"/>
              </a:solidFill>
            </a:endParaRPr>
          </a:p>
        </p:txBody>
      </p:sp>
      <p:sp>
        <p:nvSpPr>
          <p:cNvPr id="192" name="Dikdörtgen 191">
            <a:extLst>
              <a:ext uri="{FF2B5EF4-FFF2-40B4-BE49-F238E27FC236}">
                <a16:creationId xmlns:a16="http://schemas.microsoft.com/office/drawing/2014/main" id="{A7D7378F-A458-4390-AAB2-BF3637E64C02}"/>
              </a:ext>
            </a:extLst>
          </p:cNvPr>
          <p:cNvSpPr/>
          <p:nvPr/>
        </p:nvSpPr>
        <p:spPr>
          <a:xfrm>
            <a:off x="3979411" y="5827396"/>
            <a:ext cx="947077" cy="62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 dirty="0"/>
          </a:p>
        </p:txBody>
      </p:sp>
      <p:sp>
        <p:nvSpPr>
          <p:cNvPr id="193" name="Metin kutusu 192">
            <a:extLst>
              <a:ext uri="{FF2B5EF4-FFF2-40B4-BE49-F238E27FC236}">
                <a16:creationId xmlns:a16="http://schemas.microsoft.com/office/drawing/2014/main" id="{C68D0DD0-DBD3-47A1-8FE2-2F0F8F96E106}"/>
              </a:ext>
            </a:extLst>
          </p:cNvPr>
          <p:cNvSpPr txBox="1"/>
          <p:nvPr/>
        </p:nvSpPr>
        <p:spPr>
          <a:xfrm>
            <a:off x="3919994" y="5651498"/>
            <a:ext cx="1192139" cy="20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762" b="1" dirty="0">
                <a:solidFill>
                  <a:schemeClr val="bg1"/>
                </a:solidFill>
              </a:rPr>
              <a:t>MS Office Programları</a:t>
            </a:r>
            <a:endParaRPr lang="en-US" sz="762" b="1" dirty="0">
              <a:solidFill>
                <a:schemeClr val="bg1"/>
              </a:solidFill>
            </a:endParaRPr>
          </a:p>
        </p:txBody>
      </p:sp>
      <p:sp>
        <p:nvSpPr>
          <p:cNvPr id="194" name="Dikdörtgen 193">
            <a:extLst>
              <a:ext uri="{FF2B5EF4-FFF2-40B4-BE49-F238E27FC236}">
                <a16:creationId xmlns:a16="http://schemas.microsoft.com/office/drawing/2014/main" id="{A7D7378F-A458-4390-AAB2-BF3637E64C02}"/>
              </a:ext>
            </a:extLst>
          </p:cNvPr>
          <p:cNvSpPr/>
          <p:nvPr/>
        </p:nvSpPr>
        <p:spPr>
          <a:xfrm>
            <a:off x="3971461" y="6136970"/>
            <a:ext cx="947077" cy="62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 dirty="0"/>
          </a:p>
        </p:txBody>
      </p:sp>
      <p:sp>
        <p:nvSpPr>
          <p:cNvPr id="195" name="Metin kutusu 194">
            <a:extLst>
              <a:ext uri="{FF2B5EF4-FFF2-40B4-BE49-F238E27FC236}">
                <a16:creationId xmlns:a16="http://schemas.microsoft.com/office/drawing/2014/main" id="{C68D0DD0-DBD3-47A1-8FE2-2F0F8F96E106}"/>
              </a:ext>
            </a:extLst>
          </p:cNvPr>
          <p:cNvSpPr txBox="1"/>
          <p:nvPr/>
        </p:nvSpPr>
        <p:spPr>
          <a:xfrm>
            <a:off x="3912046" y="5961071"/>
            <a:ext cx="932840" cy="20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762" b="1" dirty="0">
                <a:solidFill>
                  <a:schemeClr val="bg1"/>
                </a:solidFill>
              </a:rPr>
              <a:t>Photoshop</a:t>
            </a:r>
            <a:endParaRPr lang="en-US" sz="762" b="1" dirty="0">
              <a:solidFill>
                <a:schemeClr val="bg1"/>
              </a:solidFill>
            </a:endParaRPr>
          </a:p>
        </p:txBody>
      </p:sp>
      <p:sp>
        <p:nvSpPr>
          <p:cNvPr id="187" name="Dikdörtgen 186"/>
          <p:cNvSpPr/>
          <p:nvPr/>
        </p:nvSpPr>
        <p:spPr>
          <a:xfrm>
            <a:off x="4681048" y="6136970"/>
            <a:ext cx="237490" cy="620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246"/>
          </a:p>
        </p:txBody>
      </p:sp>
      <p:sp>
        <p:nvSpPr>
          <p:cNvPr id="197" name="Dikdörtgen 196">
            <a:extLst>
              <a:ext uri="{FF2B5EF4-FFF2-40B4-BE49-F238E27FC236}">
                <a16:creationId xmlns:a16="http://schemas.microsoft.com/office/drawing/2014/main" id="{A7D7378F-A458-4390-AAB2-BF3637E64C02}"/>
              </a:ext>
            </a:extLst>
          </p:cNvPr>
          <p:cNvSpPr/>
          <p:nvPr/>
        </p:nvSpPr>
        <p:spPr>
          <a:xfrm>
            <a:off x="3971461" y="6444963"/>
            <a:ext cx="947077" cy="62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46" dirty="0"/>
          </a:p>
        </p:txBody>
      </p:sp>
      <p:sp>
        <p:nvSpPr>
          <p:cNvPr id="198" name="Metin kutusu 197">
            <a:extLst>
              <a:ext uri="{FF2B5EF4-FFF2-40B4-BE49-F238E27FC236}">
                <a16:creationId xmlns:a16="http://schemas.microsoft.com/office/drawing/2014/main" id="{C68D0DD0-DBD3-47A1-8FE2-2F0F8F96E106}"/>
              </a:ext>
            </a:extLst>
          </p:cNvPr>
          <p:cNvSpPr txBox="1"/>
          <p:nvPr/>
        </p:nvSpPr>
        <p:spPr>
          <a:xfrm>
            <a:off x="3912046" y="6269065"/>
            <a:ext cx="932840" cy="20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762" b="1" dirty="0">
                <a:solidFill>
                  <a:schemeClr val="bg1"/>
                </a:solidFill>
              </a:rPr>
              <a:t>İdarəcilik</a:t>
            </a:r>
            <a:endParaRPr lang="en-US" sz="762" b="1" dirty="0">
              <a:solidFill>
                <a:schemeClr val="bg1"/>
              </a:solidFill>
            </a:endParaRPr>
          </a:p>
        </p:txBody>
      </p:sp>
      <p:sp>
        <p:nvSpPr>
          <p:cNvPr id="199" name="Dikdörtgen 198"/>
          <p:cNvSpPr/>
          <p:nvPr/>
        </p:nvSpPr>
        <p:spPr>
          <a:xfrm>
            <a:off x="4642440" y="6444963"/>
            <a:ext cx="276097" cy="620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246"/>
          </a:p>
        </p:txBody>
      </p:sp>
      <p:sp>
        <p:nvSpPr>
          <p:cNvPr id="112" name="Dikdörtgen 186"/>
          <p:cNvSpPr/>
          <p:nvPr/>
        </p:nvSpPr>
        <p:spPr>
          <a:xfrm>
            <a:off x="4580097" y="5827396"/>
            <a:ext cx="346391" cy="6206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246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488" y="3410934"/>
            <a:ext cx="80193" cy="84414"/>
          </a:xfrm>
          <a:prstGeom prst="rect">
            <a:avLst/>
          </a:prstGeom>
        </p:spPr>
      </p:pic>
      <p:sp>
        <p:nvSpPr>
          <p:cNvPr id="140" name="Metin kutusu 100"/>
          <p:cNvSpPr txBox="1"/>
          <p:nvPr/>
        </p:nvSpPr>
        <p:spPr>
          <a:xfrm>
            <a:off x="5312132" y="2954143"/>
            <a:ext cx="828474" cy="284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623" b="1" dirty="0">
                <a:solidFill>
                  <a:srgbClr val="2F4050"/>
                </a:solidFill>
              </a:rPr>
              <a:t>10</a:t>
            </a:r>
            <a:r>
              <a:rPr lang="tr-TR" sz="623" b="1" dirty="0">
                <a:solidFill>
                  <a:srgbClr val="2F4050"/>
                </a:solidFill>
              </a:rPr>
              <a:t>.20</a:t>
            </a:r>
            <a:r>
              <a:rPr lang="az-Latn-AZ" sz="623" b="1" dirty="0">
                <a:solidFill>
                  <a:srgbClr val="2F4050"/>
                </a:solidFill>
              </a:rPr>
              <a:t>22</a:t>
            </a:r>
            <a:r>
              <a:rPr lang="tr-TR" sz="623" b="1" dirty="0">
                <a:solidFill>
                  <a:srgbClr val="2F4050"/>
                </a:solidFill>
              </a:rPr>
              <a:t> –</a:t>
            </a:r>
            <a:r>
              <a:rPr lang="az-Latn-AZ" sz="623" b="1" dirty="0">
                <a:solidFill>
                  <a:srgbClr val="2F4050"/>
                </a:solidFill>
              </a:rPr>
              <a:t> davam edir</a:t>
            </a:r>
            <a:endParaRPr lang="tr-TR" sz="623" b="1" dirty="0">
              <a:solidFill>
                <a:srgbClr val="2F4050"/>
              </a:solidFill>
            </a:endParaRPr>
          </a:p>
        </p:txBody>
      </p:sp>
      <p:sp>
        <p:nvSpPr>
          <p:cNvPr id="141" name="Metin kutusu 101">
            <a:extLst>
              <a:ext uri="{FF2B5EF4-FFF2-40B4-BE49-F238E27FC236}">
                <a16:creationId xmlns:a16="http://schemas.microsoft.com/office/drawing/2014/main" id="{7411C398-F42D-4353-8E12-2A2636EE14C8}"/>
              </a:ext>
            </a:extLst>
          </p:cNvPr>
          <p:cNvSpPr txBox="1"/>
          <p:nvPr/>
        </p:nvSpPr>
        <p:spPr>
          <a:xfrm>
            <a:off x="5944629" y="2950875"/>
            <a:ext cx="1554165" cy="20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762" b="1" dirty="0"/>
              <a:t>ADPU TGT GRUP MENECER</a:t>
            </a:r>
            <a:endParaRPr lang="tr-TR" sz="762" b="1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478" y="3061753"/>
            <a:ext cx="1055168" cy="198372"/>
          </a:xfrm>
          <a:prstGeom prst="rect">
            <a:avLst/>
          </a:prstGeom>
        </p:spPr>
      </p:pic>
      <p:sp>
        <p:nvSpPr>
          <p:cNvPr id="142" name="Metin kutusu 90">
            <a:extLst>
              <a:ext uri="{FF2B5EF4-FFF2-40B4-BE49-F238E27FC236}">
                <a16:creationId xmlns:a16="http://schemas.microsoft.com/office/drawing/2014/main" id="{7411C398-F42D-4353-8E12-2A2636EE14C8}"/>
              </a:ext>
            </a:extLst>
          </p:cNvPr>
          <p:cNvSpPr txBox="1"/>
          <p:nvPr/>
        </p:nvSpPr>
        <p:spPr>
          <a:xfrm>
            <a:off x="5970966" y="3170287"/>
            <a:ext cx="2417538" cy="30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8695" indent="-118695">
              <a:buFont typeface="Arial" panose="020B0604020202020204" pitchFamily="34" charset="0"/>
              <a:buChar char="•"/>
            </a:pPr>
            <a:r>
              <a:rPr lang="az-Latn-AZ" sz="692" dirty="0"/>
              <a:t>TGT daxilində olan görüşlər haqqda üzvü olduğum Grupu məlumatlandırmaq və onları keçirilən projelərə cəlb etmək</a:t>
            </a:r>
            <a:endParaRPr lang="tr-TR" sz="692" dirty="0"/>
          </a:p>
        </p:txBody>
      </p:sp>
      <p:sp>
        <p:nvSpPr>
          <p:cNvPr id="106" name="Oval 97"/>
          <p:cNvSpPr>
            <a:spLocks noChangeAspect="1"/>
          </p:cNvSpPr>
          <p:nvPr/>
        </p:nvSpPr>
        <p:spPr>
          <a:xfrm>
            <a:off x="5251420" y="1239365"/>
            <a:ext cx="74769" cy="74769"/>
          </a:xfrm>
          <a:prstGeom prst="ellipse">
            <a:avLst/>
          </a:prstGeom>
          <a:solidFill>
            <a:schemeClr val="bg1"/>
          </a:solidFill>
          <a:ln>
            <a:solidFill>
              <a:srgbClr val="2B43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246"/>
          </a:p>
        </p:txBody>
      </p:sp>
      <p:sp>
        <p:nvSpPr>
          <p:cNvPr id="107" name="Metin kutusu 100"/>
          <p:cNvSpPr txBox="1"/>
          <p:nvPr/>
        </p:nvSpPr>
        <p:spPr>
          <a:xfrm>
            <a:off x="5326056" y="1196890"/>
            <a:ext cx="828474" cy="284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23" b="1" dirty="0" smtClean="0">
                <a:solidFill>
                  <a:srgbClr val="2F4050"/>
                </a:solidFill>
              </a:rPr>
              <a:t>0</a:t>
            </a:r>
            <a:r>
              <a:rPr lang="en-US" sz="623" b="1" dirty="0">
                <a:solidFill>
                  <a:srgbClr val="2F4050"/>
                </a:solidFill>
              </a:rPr>
              <a:t>3</a:t>
            </a:r>
            <a:r>
              <a:rPr lang="tr-TR" sz="623" b="1" dirty="0" smtClean="0">
                <a:solidFill>
                  <a:srgbClr val="2F4050"/>
                </a:solidFill>
              </a:rPr>
              <a:t>.20</a:t>
            </a:r>
            <a:r>
              <a:rPr lang="az-Latn-AZ" sz="623" b="1" dirty="0" smtClean="0">
                <a:solidFill>
                  <a:srgbClr val="2F4050"/>
                </a:solidFill>
              </a:rPr>
              <a:t>2</a:t>
            </a:r>
            <a:r>
              <a:rPr lang="en-US" sz="623" b="1" dirty="0" smtClean="0">
                <a:solidFill>
                  <a:srgbClr val="2F4050"/>
                </a:solidFill>
              </a:rPr>
              <a:t>4</a:t>
            </a:r>
            <a:r>
              <a:rPr lang="tr-TR" sz="623" b="1" dirty="0" smtClean="0">
                <a:solidFill>
                  <a:srgbClr val="2F4050"/>
                </a:solidFill>
              </a:rPr>
              <a:t> </a:t>
            </a:r>
            <a:r>
              <a:rPr lang="tr-TR" sz="623" b="1" dirty="0">
                <a:solidFill>
                  <a:srgbClr val="2F4050"/>
                </a:solidFill>
              </a:rPr>
              <a:t>–</a:t>
            </a:r>
            <a:r>
              <a:rPr lang="az-Latn-AZ" sz="623" b="1" dirty="0">
                <a:solidFill>
                  <a:srgbClr val="2F4050"/>
                </a:solidFill>
              </a:rPr>
              <a:t> davam edir</a:t>
            </a:r>
            <a:endParaRPr lang="tr-TR" sz="623" b="1" dirty="0">
              <a:solidFill>
                <a:srgbClr val="2F4050"/>
              </a:solidFill>
            </a:endParaRPr>
          </a:p>
        </p:txBody>
      </p:sp>
      <p:sp>
        <p:nvSpPr>
          <p:cNvPr id="108" name="Metin kutusu 101">
            <a:extLst>
              <a:ext uri="{FF2B5EF4-FFF2-40B4-BE49-F238E27FC236}">
                <a16:creationId xmlns:a16="http://schemas.microsoft.com/office/drawing/2014/main" id="{7411C398-F42D-4353-8E12-2A2636EE14C8}"/>
              </a:ext>
            </a:extLst>
          </p:cNvPr>
          <p:cNvSpPr txBox="1"/>
          <p:nvPr/>
        </p:nvSpPr>
        <p:spPr>
          <a:xfrm>
            <a:off x="5979157" y="1193144"/>
            <a:ext cx="1870117" cy="20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762" b="1" dirty="0"/>
              <a:t>ADPU </a:t>
            </a:r>
            <a:r>
              <a:rPr lang="en-US" sz="762" b="1" dirty="0" smtClean="0"/>
              <a:t>ENACTUS 3-C</a:t>
            </a:r>
            <a:r>
              <a:rPr lang="az-Latn-AZ" sz="762" b="1" dirty="0" smtClean="0"/>
              <a:t>Ü korpus kordinator</a:t>
            </a:r>
            <a:endParaRPr lang="tr-TR" sz="762" b="1" dirty="0"/>
          </a:p>
        </p:txBody>
      </p:sp>
      <p:sp>
        <p:nvSpPr>
          <p:cNvPr id="109" name="Metin kutusu 102">
            <a:extLst>
              <a:ext uri="{FF2B5EF4-FFF2-40B4-BE49-F238E27FC236}">
                <a16:creationId xmlns:a16="http://schemas.microsoft.com/office/drawing/2014/main" id="{7411C398-F42D-4353-8E12-2A2636EE14C8}"/>
              </a:ext>
            </a:extLst>
          </p:cNvPr>
          <p:cNvSpPr txBox="1"/>
          <p:nvPr/>
        </p:nvSpPr>
        <p:spPr>
          <a:xfrm>
            <a:off x="5977157" y="1301354"/>
            <a:ext cx="1054302" cy="198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692" dirty="0">
                <a:solidFill>
                  <a:schemeClr val="bg1">
                    <a:lumMod val="65000"/>
                  </a:schemeClr>
                </a:solidFill>
              </a:rPr>
              <a:t>Bakı</a:t>
            </a:r>
            <a:r>
              <a:rPr lang="tr-TR" sz="692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az-Latn-AZ" sz="692" dirty="0">
                <a:solidFill>
                  <a:schemeClr val="bg1">
                    <a:lumMod val="65000"/>
                  </a:schemeClr>
                </a:solidFill>
              </a:rPr>
              <a:t>Azərbaycan</a:t>
            </a:r>
            <a:endParaRPr lang="en-US" sz="692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0" name="Metin kutusu 103">
            <a:extLst>
              <a:ext uri="{FF2B5EF4-FFF2-40B4-BE49-F238E27FC236}">
                <a16:creationId xmlns:a16="http://schemas.microsoft.com/office/drawing/2014/main" id="{7411C398-F42D-4353-8E12-2A2636EE14C8}"/>
              </a:ext>
            </a:extLst>
          </p:cNvPr>
          <p:cNvSpPr txBox="1"/>
          <p:nvPr/>
        </p:nvSpPr>
        <p:spPr>
          <a:xfrm>
            <a:off x="6016541" y="1462944"/>
            <a:ext cx="2342769" cy="30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8695" indent="-118695">
              <a:buFont typeface="Arial" panose="020B0604020202020204" pitchFamily="34" charset="0"/>
              <a:buChar char="•"/>
            </a:pPr>
            <a:r>
              <a:rPr lang="az-Latn-AZ" sz="692" dirty="0" smtClean="0"/>
              <a:t>Korpus daxilində şəxsləri təcrübə baxımından təlimlərə yönləndirip lahiyə hazır etmələrinə dəstəy</a:t>
            </a:r>
            <a:endParaRPr lang="tr-TR" sz="692" dirty="0"/>
          </a:p>
        </p:txBody>
      </p:sp>
      <p:sp>
        <p:nvSpPr>
          <p:cNvPr id="116" name="Metin kutusu 103">
            <a:extLst>
              <a:ext uri="{FF2B5EF4-FFF2-40B4-BE49-F238E27FC236}">
                <a16:creationId xmlns:a16="http://schemas.microsoft.com/office/drawing/2014/main" id="{7411C398-F42D-4353-8E12-2A2636EE14C8}"/>
              </a:ext>
            </a:extLst>
          </p:cNvPr>
          <p:cNvSpPr txBox="1"/>
          <p:nvPr/>
        </p:nvSpPr>
        <p:spPr>
          <a:xfrm>
            <a:off x="6016540" y="1694720"/>
            <a:ext cx="2342769" cy="30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8695" indent="-118695">
              <a:buFont typeface="Arial" panose="020B0604020202020204" pitchFamily="34" charset="0"/>
              <a:buChar char="•"/>
            </a:pPr>
            <a:r>
              <a:rPr lang="az-Latn-AZ" sz="692" dirty="0" smtClean="0"/>
              <a:t>Korpus daxilindəki 2 fakültə üzrə rəhbər təyin edip fakültələrdə komanda yardıp idarə etmək</a:t>
            </a:r>
            <a:endParaRPr lang="tr-TR" sz="692" dirty="0"/>
          </a:p>
        </p:txBody>
      </p:sp>
      <p:sp>
        <p:nvSpPr>
          <p:cNvPr id="117" name="Oval 160"/>
          <p:cNvSpPr>
            <a:spLocks noChangeAspect="1"/>
          </p:cNvSpPr>
          <p:nvPr/>
        </p:nvSpPr>
        <p:spPr>
          <a:xfrm>
            <a:off x="5252768" y="5311808"/>
            <a:ext cx="74769" cy="74769"/>
          </a:xfrm>
          <a:prstGeom prst="ellipse">
            <a:avLst/>
          </a:prstGeom>
          <a:solidFill>
            <a:schemeClr val="bg1"/>
          </a:solidFill>
          <a:ln>
            <a:solidFill>
              <a:srgbClr val="2B43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sz="1246"/>
          </a:p>
        </p:txBody>
      </p:sp>
      <p:sp>
        <p:nvSpPr>
          <p:cNvPr id="118" name="Metin kutusu 165"/>
          <p:cNvSpPr txBox="1"/>
          <p:nvPr/>
        </p:nvSpPr>
        <p:spPr>
          <a:xfrm>
            <a:off x="5386798" y="5268106"/>
            <a:ext cx="828474" cy="188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23" b="1" dirty="0" smtClean="0">
                <a:solidFill>
                  <a:srgbClr val="2F4050"/>
                </a:solidFill>
              </a:rPr>
              <a:t>10</a:t>
            </a:r>
            <a:r>
              <a:rPr lang="en-US" sz="623" b="1" dirty="0" smtClean="0">
                <a:solidFill>
                  <a:srgbClr val="2F4050"/>
                </a:solidFill>
              </a:rPr>
              <a:t>.</a:t>
            </a:r>
            <a:r>
              <a:rPr lang="tr-TR" sz="623" b="1" dirty="0" smtClean="0">
                <a:solidFill>
                  <a:srgbClr val="2F4050"/>
                </a:solidFill>
              </a:rPr>
              <a:t>0</a:t>
            </a:r>
            <a:r>
              <a:rPr lang="en-US" sz="623" b="1" dirty="0">
                <a:solidFill>
                  <a:srgbClr val="2F4050"/>
                </a:solidFill>
              </a:rPr>
              <a:t>7</a:t>
            </a:r>
            <a:r>
              <a:rPr lang="tr-TR" sz="623" b="1" dirty="0" smtClean="0">
                <a:solidFill>
                  <a:srgbClr val="2F4050"/>
                </a:solidFill>
              </a:rPr>
              <a:t>. </a:t>
            </a:r>
            <a:r>
              <a:rPr lang="tr-TR" sz="623" b="1" dirty="0">
                <a:solidFill>
                  <a:srgbClr val="2F4050"/>
                </a:solidFill>
              </a:rPr>
              <a:t>20</a:t>
            </a:r>
            <a:r>
              <a:rPr lang="az-Latn-AZ" sz="623" b="1" dirty="0" smtClean="0">
                <a:solidFill>
                  <a:srgbClr val="2F4050"/>
                </a:solidFill>
              </a:rPr>
              <a:t>2</a:t>
            </a:r>
            <a:r>
              <a:rPr lang="en-US" sz="623" b="1" dirty="0" smtClean="0">
                <a:solidFill>
                  <a:srgbClr val="2F4050"/>
                </a:solidFill>
              </a:rPr>
              <a:t>4</a:t>
            </a:r>
            <a:endParaRPr lang="tr-TR" sz="623" b="1" dirty="0">
              <a:solidFill>
                <a:srgbClr val="2F4050"/>
              </a:solidFill>
            </a:endParaRPr>
          </a:p>
        </p:txBody>
      </p:sp>
      <p:sp>
        <p:nvSpPr>
          <p:cNvPr id="119" name="Metin kutusu 166">
            <a:extLst>
              <a:ext uri="{FF2B5EF4-FFF2-40B4-BE49-F238E27FC236}">
                <a16:creationId xmlns:a16="http://schemas.microsoft.com/office/drawing/2014/main" id="{7411C398-F42D-4353-8E12-2A2636EE14C8}"/>
              </a:ext>
            </a:extLst>
          </p:cNvPr>
          <p:cNvSpPr txBox="1"/>
          <p:nvPr/>
        </p:nvSpPr>
        <p:spPr>
          <a:xfrm>
            <a:off x="6049858" y="5252120"/>
            <a:ext cx="2201367" cy="20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762" b="1" dirty="0" smtClean="0"/>
              <a:t>Azərbaycan ENACTUS yarışı üzrə sertifikat</a:t>
            </a:r>
            <a:endParaRPr lang="tr-TR" sz="762" b="1" dirty="0"/>
          </a:p>
        </p:txBody>
      </p:sp>
      <p:sp>
        <p:nvSpPr>
          <p:cNvPr id="120" name="Metin kutusu 167">
            <a:extLst>
              <a:ext uri="{FF2B5EF4-FFF2-40B4-BE49-F238E27FC236}">
                <a16:creationId xmlns:a16="http://schemas.microsoft.com/office/drawing/2014/main" id="{7411C398-F42D-4353-8E12-2A2636EE14C8}"/>
              </a:ext>
            </a:extLst>
          </p:cNvPr>
          <p:cNvSpPr txBox="1"/>
          <p:nvPr/>
        </p:nvSpPr>
        <p:spPr>
          <a:xfrm>
            <a:off x="6032419" y="5365711"/>
            <a:ext cx="2417538" cy="305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692" dirty="0" smtClean="0"/>
              <a:t>ADPU ENACTUS yarış iştirakçılığı üzrə komanda üzvü və aktif fəaliyyətiüzrə təltif edilir</a:t>
            </a:r>
            <a:r>
              <a:rPr lang="en-US" sz="692" dirty="0" smtClean="0"/>
              <a:t>.</a:t>
            </a:r>
            <a:endParaRPr lang="tr-TR" sz="692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162" y="62916"/>
            <a:ext cx="769695" cy="83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693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321</Words>
  <Application>Microsoft Office PowerPoint</Application>
  <PresentationFormat>Широкоэкранный</PresentationFormat>
  <Paragraphs>69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GungsuhChe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HP</dc:creator>
  <cp:lastModifiedBy>HP</cp:lastModifiedBy>
  <cp:revision>6</cp:revision>
  <dcterms:created xsi:type="dcterms:W3CDTF">2023-07-27T21:24:57Z</dcterms:created>
  <dcterms:modified xsi:type="dcterms:W3CDTF">2025-03-15T09:34:46Z</dcterms:modified>
</cp:coreProperties>
</file>