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Kafka 再送と確率計算</a:t>
            </a:r>
          </a:p>
          <a:p>
            <a:r>
              <a:t>(Red Hat AMQ Streams)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プレゼンテーションの概要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資料の目的と前提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目的:</a:t>
            </a:r>
          </a:p>
          <a:p>
            <a:r>
              <a:t>この資料は、Kafkaの再送機能とその確率計算に関する説明を目的としています。特に、Red Hat AMQ StreamsにおけるKafkaの設定と動作について理解を深めるためのものです。</a:t>
            </a:r>
          </a:p>
          <a:p/>
          <a:p>
            <a:r>
              <a:t>前提:</a:t>
            </a:r>
          </a:p>
          <a:p>
            <a:r>
              <a:t>- 基本的なKafkaの知識があること</a:t>
            </a:r>
          </a:p>
          <a:p>
            <a:r>
              <a:t>- 再送機能の設定方法に興味があること</a:t>
            </a:r>
          </a:p>
          <a:p>
            <a:r>
              <a:t>- 確率計算に基づく再送試行の理解が求められること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Kafkaの設定 (Red Hat AMQ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>
                <a:solidFill>
                  <a:srgbClr val="000000"/>
                </a:solidFill>
              </a:rPr>
              <a:t>Kafkaの設定 (Red Hat AMQ Streams):
- retries: 2147483647 (デフォルト、事実上無制限)
- retry.backoff.ms: 100 ms (デフォルト)
1/2の確率でメッセージ送信が失敗
1/2の確率でオフセットコミットが失敗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再送試行の計算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>
                <a:solidFill>
                  <a:srgbClr val="000000"/>
                </a:solidFill>
              </a:rPr>
              <a:t>再送試行の計算:
- 1分間 = 60,000 ms
- retry.backoff.ms = 100 ms
1分間での最大試行回数:
60,000 ms / 100 ms = 600 回
期待される成功試行回数:
600 回 * 1/2 = 300 回 (メッセージ送信)
300 回 * 1/2 = 150 回 (オフセットコミット)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確率計算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>
                <a:solidFill>
                  <a:srgbClr val="000000"/>
                </a:solidFill>
              </a:rPr>
              <a:t>確率計算:
150回の再送試行が全て失敗する確率:
(1/2)^150 ≈ 7.01e-46
これはおおよそ次の値に等しい:
7.01e-46 ≈ 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パケットの破棄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u="sng">
                <a:solidFill>
                  <a:srgbClr val="FF0000"/>
                </a:solidFill>
              </a:rPr>
              <a:t>1/2の確率でパケットが破棄される現象:
この現象により、メッセージ送信やオフセットコミットが失敗する確率が高くなります。特に、ネットワークの不安定さや負荷が高い場合にこの現象が顕著に現れます。
詳細については、以下のAWSドキュメントを参照してください:
https://docs.aws.amazon.com/ja_jp/elasticloadbalancing/latest/network/load-balancer-target-groups.html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