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4510-13C4-4952-949A-CFC9A138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FF07F-46B5-4F78-BA73-AC7ABB3BD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24CC-02B6-47FB-9735-ED390976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3866-F044-4D84-A2B5-AEA27FC5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C688F-C4EC-4481-9C24-E50F5D42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1B33-DBE8-4C16-96B1-9D3831F8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FDA68-AD39-46AD-BA72-FE03B1D8C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6FDC-2C35-4031-B536-E098CABC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93E8-07CE-45F4-BA4C-3621AE21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49AB-3133-4499-8CE7-4C14AC08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244C2-8173-4823-A9C5-B2FA61535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6C1DC-03F3-492F-B840-59BA530E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88F9-AD2C-4237-9D71-208D0092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CBE1-B67B-4A68-A976-FBCD1C3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A9ADA-5D6D-4A91-A7BE-249DC554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6FA4-81B6-47D4-ACCE-65D6C2C1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C12-BD85-4C9A-9CF8-FAF5FB46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2F8A-88FD-47B6-9288-F0D52290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53E05-BCA0-4A4A-8AD0-7158FDA6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5C40-6D7B-499A-83BD-715DAB5F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7D2C-82D2-495F-8F67-A9859A15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B7D2-6164-49CE-9CE4-F7B3FF1E8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29ED3-948E-4B39-95EF-31F7B39C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6B40-4D92-4CB6-BBB3-9539B0C2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3A9A-04A2-478A-B14F-CEFA47FD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BA44-31A4-447F-9E8A-FF7CD8A8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3530-84AB-4441-AE63-7D0E5C1E8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2A0F-E520-4AA3-9FB5-B5C0961ED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E92B-3ED5-40B0-869D-B40DB23D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C2D64-C8D7-43B0-BA39-752EFF0F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0A6DA-0A4B-4884-806B-6A631636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433A-4D6D-4C09-87B4-DB7D68BA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F591-4A44-499C-B9A2-CD6C4109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A3A59-37C5-4B55-B865-C97C6FF99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14A76-702B-48B9-A0D3-5352C1C61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E39B1-2DE7-43F3-B85D-2255672FF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0C126-FACA-4E57-AF04-7632D55C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E6222-04F8-4802-A8D3-1C5384F0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B09FD-3A6C-4DA7-BFF9-020ED90D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6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6031-7601-46BD-A7D7-9DC34779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16E55-E6D4-4426-9156-E79793CD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A5BC-FC18-49BD-B686-82E2BA27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92EA6-5CF7-4A9F-8EB4-EEABAFC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C43A2-3661-462B-9D1A-7404B90C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F4D9-568B-4013-AD71-E5B02598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F3324-807F-4875-9AE3-27EB9C3A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87F1-7756-4671-8D46-43154378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CCD6-7197-4FCF-BBF3-ED697FCF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6CBCC-9F97-42A1-A5FE-4A3090B2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2F460-9232-4897-A803-49CB2321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A8B0E-E8B8-45D1-9128-60CFC791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A6D87-743E-43D7-BABA-AE9F29AD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1B2-44E5-450F-8534-79B54F9E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11778-B1D5-42AD-A963-6E3A64FE1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18432-E110-4BAE-986D-B9562DFA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29608-BD7F-4493-9ED9-E84CA36C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D1D7-4C15-43AA-B688-26001E5B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D7C10-0A93-4470-8B33-2B43B3AB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D1E47-0B9C-4908-88D8-0FAEC537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75556-B278-4BD3-9E2C-DBC48CF8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0350-8910-4EB8-B831-DE586F08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3F55-C336-451A-B733-2F45BBC405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942B-925A-45DA-AD15-D052EA0EF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F7DE-3A35-4945-89FC-F935F9878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1231-6797-4CC5-ABD3-97044C8A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15276-54E5-410A-B369-D5CDF9249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8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2CE1E-BF2B-452D-8AFE-F0700569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3DBDB-B5BC-4132-9811-C995014B2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805F8-8525-4FFE-9ECB-3212F3497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59408-4F7C-45E6-A0CB-8F9253490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7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3DCB6-72B9-45F6-A7C5-E81C87FE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6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3BE2D-6328-45F5-A1CF-6E386ECD4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4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B3815-2618-43D5-A6FF-13B22DEBB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73C4E-2E45-421C-8F5E-9F1B7D0F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1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05A3F-C018-4084-AF73-79E8F2F1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65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3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F22F3-9B17-49B2-8165-87CCEE04B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0B0E1D-4D55-41E0-8280-0B7E20339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1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8E7F8-52FC-46B5-95CC-59196E25E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94"/>
            <a:ext cx="12192000" cy="68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9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88216-E3B6-4E11-8E12-0ADC2F7FE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694B0-E4FD-44CC-9789-AE9412A66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2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FFA24-28B0-498E-94CC-69702EDCE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3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2DAC3-6B6C-4D1E-916E-5E3048631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3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62E53-9814-49EB-B641-34D53F1B0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0B4D1-9039-4924-AD29-042B4E635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8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3F2F1-779F-4088-9637-5F8F6EC7C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Sakith</dc:creator>
  <cp:lastModifiedBy>Mohamed Sakith</cp:lastModifiedBy>
  <cp:revision>3</cp:revision>
  <dcterms:created xsi:type="dcterms:W3CDTF">2023-06-21T04:54:28Z</dcterms:created>
  <dcterms:modified xsi:type="dcterms:W3CDTF">2023-06-21T06:37:44Z</dcterms:modified>
</cp:coreProperties>
</file>