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0"/>
  </p:notesMasterIdLst>
  <p:sldIdLst>
    <p:sldId id="257" r:id="rId2"/>
    <p:sldId id="256" r:id="rId3"/>
    <p:sldId id="261" r:id="rId4"/>
    <p:sldId id="259" r:id="rId5"/>
    <p:sldId id="260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9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J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24BD6-DB99-1249-899F-E30FEB37DEF5}" type="datetimeFigureOut">
              <a:rPr lang="en-FJ" smtClean="0"/>
              <a:t>15/03/2022</a:t>
            </a:fld>
            <a:endParaRPr lang="en-FJ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J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J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J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956A-2412-404C-942D-6482D45382CB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22280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J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956A-2412-404C-942D-6482D45382CB}" type="slidenum">
              <a:rPr lang="en-FJ" smtClean="0"/>
              <a:t>5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158165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0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8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0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54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7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7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1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5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9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3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4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>
                <a:lumMod val="94000"/>
                <a:alpha val="74221"/>
              </a:srgbClr>
            </a:gs>
            <a:gs pos="100000">
              <a:schemeClr val="accent2">
                <a:lumMod val="75000"/>
              </a:schemeClr>
            </a:gs>
            <a:gs pos="46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69E-C29B-DD46-A1E9-4521E55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267" y="1051190"/>
            <a:ext cx="4466226" cy="1098886"/>
          </a:xfrm>
        </p:spPr>
        <p:txBody>
          <a:bodyPr>
            <a:normAutofit/>
          </a:bodyPr>
          <a:lstStyle/>
          <a:p>
            <a:r>
              <a:rPr lang="en-FJ" sz="3200" cap="none" dirty="0">
                <a:latin typeface="+mn-lt"/>
              </a:rPr>
              <a:t>My Portfolio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7BB5-E202-224A-B6CC-88B87D9F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143" y="2761735"/>
            <a:ext cx="3366474" cy="753762"/>
          </a:xfrm>
        </p:spPr>
        <p:txBody>
          <a:bodyPr/>
          <a:lstStyle/>
          <a:p>
            <a:pPr marL="0" indent="0">
              <a:buNone/>
            </a:pPr>
            <a:r>
              <a:rPr lang="en-FJ" sz="2800" dirty="0">
                <a:solidFill>
                  <a:schemeClr val="bg1"/>
                </a:solidFill>
              </a:rPr>
              <a:t>A quick walk through</a:t>
            </a:r>
          </a:p>
          <a:p>
            <a:pPr marL="0" indent="0">
              <a:buNone/>
            </a:pPr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139941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2">
                <a:lumMod val="75000"/>
              </a:schemeClr>
            </a:gs>
            <a:gs pos="46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EC69-C50A-A844-8C6F-D248649DA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3361" y="243192"/>
            <a:ext cx="2654030" cy="836578"/>
          </a:xfrm>
        </p:spPr>
        <p:txBody>
          <a:bodyPr>
            <a:normAutofit fontScale="90000"/>
          </a:bodyPr>
          <a:lstStyle/>
          <a:p>
            <a:r>
              <a:rPr lang="en-FJ" dirty="0"/>
              <a:t>SiteMap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DA764-EBBD-E84D-A1C5-DBB32E9EC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094" y="2755950"/>
            <a:ext cx="2654030" cy="96961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FJ" sz="1400" dirty="0">
                <a:solidFill>
                  <a:schemeClr val="tx1"/>
                </a:solidFill>
              </a:rPr>
              <a:t>From the home page you can navigate the other four pages of my portfolio.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40634-4945-0C46-B9F4-E9DA6596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91" y="1627144"/>
            <a:ext cx="6731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2">
                <a:lumMod val="75000"/>
              </a:schemeClr>
            </a:gs>
            <a:gs pos="46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69E-C29B-DD46-A1E9-4521E55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04" y="136790"/>
            <a:ext cx="4287795" cy="592259"/>
          </a:xfrm>
        </p:spPr>
        <p:txBody>
          <a:bodyPr>
            <a:normAutofit fontScale="90000"/>
          </a:bodyPr>
          <a:lstStyle/>
          <a:p>
            <a:r>
              <a:rPr lang="en-FJ" dirty="0"/>
              <a:t>List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7BB5-E202-224A-B6CC-88B87D9F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58" y="1760716"/>
            <a:ext cx="4287795" cy="28359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&lt;h</a:t>
            </a:r>
            <a:r>
              <a:rPr lang="en-FJ" dirty="0">
                <a:solidFill>
                  <a:schemeClr val="bg1"/>
                </a:solidFill>
              </a:rPr>
              <a:t>eader&gt;&lt;nav&gt; for navigation to all the pages</a:t>
            </a:r>
          </a:p>
          <a:p>
            <a:r>
              <a:rPr lang="en-FJ" dirty="0">
                <a:solidFill>
                  <a:schemeClr val="bg1"/>
                </a:solidFill>
              </a:rPr>
              <a:t>&lt;article&gt; for the blog page and the &lt;a&gt; tag to link to the original blog site</a:t>
            </a:r>
          </a:p>
          <a:p>
            <a:r>
              <a:rPr lang="en-FJ" dirty="0">
                <a:solidFill>
                  <a:schemeClr val="bg1"/>
                </a:solidFill>
              </a:rPr>
              <a:t>&lt;image&gt; for about me</a:t>
            </a:r>
          </a:p>
          <a:p>
            <a:r>
              <a:rPr lang="en-FJ" dirty="0">
                <a:solidFill>
                  <a:schemeClr val="bg1"/>
                </a:solidFill>
              </a:rPr>
              <a:t>&lt;footer&gt; used on every page display my linkedin and github</a:t>
            </a:r>
          </a:p>
          <a:p>
            <a:endParaRPr lang="en-FJ" dirty="0"/>
          </a:p>
          <a:p>
            <a:endParaRPr lang="en-FJ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6221ED-D0B0-CF44-9621-47D8E649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50" y="925889"/>
            <a:ext cx="3814892" cy="56717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9DD5F1-3E69-EB4C-A617-CD7966EF1E0B}"/>
              </a:ext>
            </a:extLst>
          </p:cNvPr>
          <p:cNvSpPr txBox="1">
            <a:spLocks/>
          </p:cNvSpPr>
          <p:nvPr/>
        </p:nvSpPr>
        <p:spPr>
          <a:xfrm>
            <a:off x="9579318" y="2316769"/>
            <a:ext cx="135232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FJ" dirty="0"/>
          </a:p>
          <a:p>
            <a:endParaRPr lang="en-FJ" dirty="0"/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3806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2">
                <a:lumMod val="75000"/>
              </a:schemeClr>
            </a:gs>
            <a:gs pos="46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69E-C29B-DD46-A1E9-4521E55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315" y="263747"/>
            <a:ext cx="2892799" cy="588869"/>
          </a:xfrm>
        </p:spPr>
        <p:txBody>
          <a:bodyPr>
            <a:normAutofit fontScale="90000"/>
          </a:bodyPr>
          <a:lstStyle/>
          <a:p>
            <a:r>
              <a:rPr lang="en-FJ" cap="none" dirty="0">
                <a:latin typeface="+mn-lt"/>
              </a:rPr>
              <a:t>Landing Page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581A9D5-EA5C-4C4A-9F51-003B0A9AB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4806" y="1395694"/>
            <a:ext cx="1969274" cy="3705729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59086F-5228-D148-9585-BD6107AD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28" y="1395694"/>
            <a:ext cx="5902379" cy="37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2">
                <a:lumMod val="75000"/>
              </a:schemeClr>
            </a:gs>
            <a:gs pos="46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69E-C29B-DD46-A1E9-4521E55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866769" cy="506627"/>
          </a:xfrm>
        </p:spPr>
        <p:txBody>
          <a:bodyPr>
            <a:normAutofit fontScale="90000"/>
          </a:bodyPr>
          <a:lstStyle/>
          <a:p>
            <a:r>
              <a:rPr lang="en-FJ" dirty="0"/>
              <a:t>About &amp; B</a:t>
            </a:r>
            <a:r>
              <a:rPr lang="en-FJ" cap="none" dirty="0"/>
              <a:t>log</a:t>
            </a:r>
            <a:endParaRPr lang="en-FJ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91EDEE-4746-C14D-9A0C-AF643147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834" y="3582164"/>
            <a:ext cx="5064640" cy="310197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F3B466-F273-004A-871A-C6A537B87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913" y="3582164"/>
            <a:ext cx="1817133" cy="3101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9CF564-4F90-EA40-903E-37D468CA1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145" y="173861"/>
            <a:ext cx="1635901" cy="2952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9CD7-5875-164B-BDB3-B7C8FB27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834" y="160278"/>
            <a:ext cx="5064640" cy="31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7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2">
                <a:lumMod val="75000"/>
              </a:schemeClr>
            </a:gs>
            <a:gs pos="46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69E-C29B-DD46-A1E9-4521E55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593" y="300817"/>
            <a:ext cx="2892799" cy="588869"/>
          </a:xfrm>
        </p:spPr>
        <p:txBody>
          <a:bodyPr>
            <a:normAutofit fontScale="90000"/>
          </a:bodyPr>
          <a:lstStyle/>
          <a:p>
            <a:r>
              <a:rPr lang="en-FJ" cap="none" dirty="0">
                <a:latin typeface="+mn-lt"/>
              </a:rPr>
              <a:t>Contact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662CA6-22B4-DC40-A53C-796336F10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612" y="1325391"/>
            <a:ext cx="6088418" cy="420721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06EDBF-0BCD-1947-8D1D-DDE52772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89" y="1325391"/>
            <a:ext cx="2246468" cy="42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2">
                <a:lumMod val="75000"/>
              </a:schemeClr>
            </a:gs>
            <a:gs pos="46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69E-C29B-DD46-A1E9-4521E55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05" y="136791"/>
            <a:ext cx="3406346" cy="715826"/>
          </a:xfrm>
        </p:spPr>
        <p:txBody>
          <a:bodyPr>
            <a:normAutofit fontScale="90000"/>
          </a:bodyPr>
          <a:lstStyle/>
          <a:p>
            <a:r>
              <a:rPr lang="en-FJ" cap="none" dirty="0"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7BB5-E202-224A-B6CC-88B87D9F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032" y="1587721"/>
            <a:ext cx="7729728" cy="2638290"/>
          </a:xfrm>
        </p:spPr>
        <p:txBody>
          <a:bodyPr/>
          <a:lstStyle/>
          <a:p>
            <a:r>
              <a:rPr lang="en-FJ" dirty="0">
                <a:solidFill>
                  <a:schemeClr val="bg1"/>
                </a:solidFill>
              </a:rPr>
              <a:t>I made the mistake of not going mobile first so it took me awhile to figure it out.</a:t>
            </a:r>
          </a:p>
          <a:p>
            <a:r>
              <a:rPr lang="en-FJ" dirty="0">
                <a:solidFill>
                  <a:schemeClr val="bg1"/>
                </a:solidFill>
              </a:rPr>
              <a:t>CSS – adding something new would break existing styling.</a:t>
            </a:r>
          </a:p>
          <a:p>
            <a:r>
              <a:rPr lang="en-FJ" dirty="0">
                <a:solidFill>
                  <a:schemeClr val="bg1"/>
                </a:solidFill>
              </a:rPr>
              <a:t>Responsiveness</a:t>
            </a:r>
          </a:p>
          <a:p>
            <a:r>
              <a:rPr lang="en-FJ" dirty="0">
                <a:solidFill>
                  <a:schemeClr val="bg1"/>
                </a:solidFill>
              </a:rPr>
              <a:t>Trying to figure out how to navigate back to the portfolio when someone has opened my resume – still havent figured it out yet.</a:t>
            </a:r>
          </a:p>
          <a:p>
            <a:r>
              <a:rPr lang="en-FJ" dirty="0">
                <a:solidFill>
                  <a:schemeClr val="bg1"/>
                </a:solidFill>
              </a:rPr>
              <a:t>Hambuger menu for mobile</a:t>
            </a:r>
          </a:p>
        </p:txBody>
      </p:sp>
    </p:spTree>
    <p:extLst>
      <p:ext uri="{BB962C8B-B14F-4D97-AF65-F5344CB8AC3E}">
        <p14:creationId xmlns:p14="http://schemas.microsoft.com/office/powerpoint/2010/main" val="178356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2">
                <a:lumMod val="75000"/>
              </a:schemeClr>
            </a:gs>
            <a:gs pos="46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69E-C29B-DD46-A1E9-4521E55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53" y="2319159"/>
            <a:ext cx="3406346" cy="715826"/>
          </a:xfrm>
        </p:spPr>
        <p:txBody>
          <a:bodyPr>
            <a:normAutofit fontScale="90000"/>
          </a:bodyPr>
          <a:lstStyle/>
          <a:p>
            <a:r>
              <a:rPr lang="en-FJ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12471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{C42DE3EA-20A2-3942-A929-5E2D07726B80}tf10001120</Template>
  <TotalTime>322</TotalTime>
  <Words>145</Words>
  <Application>Microsoft Macintosh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My Portfolio Website</vt:lpstr>
      <vt:lpstr>SiteMap</vt:lpstr>
      <vt:lpstr>List of Components</vt:lpstr>
      <vt:lpstr>Landing Page</vt:lpstr>
      <vt:lpstr>About &amp; Blog</vt:lpstr>
      <vt:lpstr>Contact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 Website</dc:title>
  <dc:creator>Microsoft Office User</dc:creator>
  <cp:lastModifiedBy>Microsoft Office User</cp:lastModifiedBy>
  <cp:revision>5</cp:revision>
  <dcterms:created xsi:type="dcterms:W3CDTF">2022-03-14T23:24:05Z</dcterms:created>
  <dcterms:modified xsi:type="dcterms:W3CDTF">2022-03-15T04:46:55Z</dcterms:modified>
</cp:coreProperties>
</file>