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執行代別 </a:t>
            </a:r>
            <a:r>
              <a:rPr lang="ja-JP"/>
              <a:t>メイン基板 コスト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ja-JP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Sheet1!$B$3:$B$6</c:f>
              <c:strCache>
                <c:ptCount val="4"/>
                <c:pt idx="0">
                  <c:v>S-230</c:v>
                </c:pt>
                <c:pt idx="1">
                  <c:v>S-240</c:v>
                </c:pt>
                <c:pt idx="2">
                  <c:v>S-250</c:v>
                </c:pt>
                <c:pt idx="3">
                  <c:v>S-260</c:v>
                </c:pt>
              </c:strCache>
            </c:strRef>
          </c:cat>
          <c:val>
            <c:numRef>
              <c:f>Sheet1!$C$3:$C$6</c:f>
              <c:numCache>
                <c:formatCode>General</c:formatCode>
                <c:ptCount val="4"/>
                <c:pt idx="0">
                  <c:v>15000</c:v>
                </c:pt>
                <c:pt idx="1">
                  <c:v>18000</c:v>
                </c:pt>
                <c:pt idx="2">
                  <c:v>20000</c:v>
                </c:pt>
                <c:pt idx="3">
                  <c:v>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90-4DF8-A9C7-D80480E9847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657169120"/>
        <c:axId val="657165512"/>
      </c:barChart>
      <c:catAx>
        <c:axId val="6571691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執行代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57165512"/>
        <c:crosses val="autoZero"/>
        <c:auto val="1"/>
        <c:lblAlgn val="ctr"/>
        <c:lblOffset val="100"/>
        <c:noMultiLvlLbl val="0"/>
      </c:catAx>
      <c:valAx>
        <c:axId val="657165512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/>
                  <a:t>金額</a:t>
                </a:r>
                <a:r>
                  <a:rPr lang="en-US"/>
                  <a:t>[</a:t>
                </a:r>
                <a:r>
                  <a:rPr lang="ja-JP"/>
                  <a:t>円</a:t>
                </a:r>
                <a:r>
                  <a:rPr lang="en-US"/>
                  <a:t>]</a:t>
                </a:r>
                <a:endParaRPr lang="ja-JP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crossAx val="657169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67D53-BA5B-4E92-BB6E-AA9B7F618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2434AB-17CB-4E8F-915C-51573BC00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EF9562-7DD4-4706-B9C1-7C3C3788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C44B-D714-4521-9FCC-B131E3682C7A}" type="datetimeFigureOut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450AD4-4227-4BE7-936B-31655FF8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4A8BF8-6A0E-41B0-A01D-0EFD1964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AC31-8572-49B9-835E-3F113E7E3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023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15AB49-9BD8-4B94-BD84-0EA4C01A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20F80E-35EC-407E-A063-28336794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591C63-208D-4B87-9566-02DBCFAC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C44B-D714-4521-9FCC-B131E3682C7A}" type="datetimeFigureOut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80360B-118C-45C6-8E4A-488B9D51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0495FB-2768-4477-B45A-211BFA33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AC31-8572-49B9-835E-3F113E7E3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9177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EE05883-E5A2-4755-89D4-08BBEAE9D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1B171F-809D-4C72-BC6A-D606F8D53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2BA269-C3F8-443F-A1B5-094B72B6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C44B-D714-4521-9FCC-B131E3682C7A}" type="datetimeFigureOut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C21F0-DF8A-48EB-A797-B8AB8F13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61B6DD-F426-44C1-8271-74F59CB2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AC31-8572-49B9-835E-3F113E7E3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74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AC614A-0A18-4CEC-BADF-EA5C1C27A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91E06A-FD92-4523-9BD6-37F15009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D57A49-DA4F-4C91-B7A9-893EF853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C44B-D714-4521-9FCC-B131E3682C7A}" type="datetimeFigureOut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23AC65-FE9B-4501-AEF8-ECFD276B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BD3F9E-9E70-42CD-8A3F-E0E208BD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AC31-8572-49B9-835E-3F113E7E3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14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6DC47-83A8-4125-B5F6-791B6339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469FF9-30D6-4E86-890B-79D4FB8B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9DF724-9588-4741-85F5-FFAFAA02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C44B-D714-4521-9FCC-B131E3682C7A}" type="datetimeFigureOut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5DB8C1-45EA-44CC-AC0C-DC99B1AC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C0CB14-7F74-4147-A9EE-64381190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AC31-8572-49B9-835E-3F113E7E3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83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956E9-E36B-4088-90F6-79DA1661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426398-BB51-4B72-A9CA-99D0CE170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B6E5C2-3AB6-41EB-B528-242C3340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4F2319-D000-4DA0-B2B5-22907DCF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C44B-D714-4521-9FCC-B131E3682C7A}" type="datetimeFigureOut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529ED0-18F4-420A-B909-A5D010E1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79B6C8-838E-4C31-AD74-8CC84342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AC31-8572-49B9-835E-3F113E7E3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92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8BF3CD-FF19-4522-B48A-3A66D255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D8F601-653E-4C3E-86A3-7C4BEAF5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63AFBB-52C4-4634-89EB-F2ED10260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6AE794-CEF3-4151-AC38-49CD2AF46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57B809-A9EF-464F-A6CD-70AC385C1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1FB05E-7359-403A-B94D-3561BC47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C44B-D714-4521-9FCC-B131E3682C7A}" type="datetimeFigureOut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ECB8D5-964B-48C1-9C41-3D4C1846F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C1387C-8996-4D9B-997D-723D296F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AC31-8572-49B9-835E-3F113E7E3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414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5D54B9-16DE-4654-B40F-E9077AA1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7C7582-7D11-4F22-9377-379D5112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C44B-D714-4521-9FCC-B131E3682C7A}" type="datetimeFigureOut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127C11D-01A9-4FDF-8F64-8A149BFE0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83DC92-5646-440B-B874-83EA62B7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AC31-8572-49B9-835E-3F113E7E3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16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42F0C71-E6F6-4858-9827-3B5DB0FD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C44B-D714-4521-9FCC-B131E3682C7A}" type="datetimeFigureOut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DA4F29-D43F-4D4A-8384-A0965FCA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701FAF-3A15-42CC-AB97-6CDA5BE6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AC31-8572-49B9-835E-3F113E7E3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62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4E747F-BDC9-45E7-A18D-D1078E8B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DD525A-8848-4FD4-9A24-43724074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1BDC96-A1F8-4395-BDEC-FC69D905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2BFC51-FA88-4497-ABE3-83EB4120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C44B-D714-4521-9FCC-B131E3682C7A}" type="datetimeFigureOut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CA80EB-E5A4-4699-885E-5314FCC6D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438234A-D797-4A13-BCC8-25FA1B31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AC31-8572-49B9-835E-3F113E7E3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18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1D7BC-D418-45D3-ABC6-BABDDB88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24E7BCC-2863-4424-82A8-853BCA810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48EB4C0-4C4F-4127-B0B1-B5F33354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6DE42C-8E47-45F0-9072-7CAD2196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C44B-D714-4521-9FCC-B131E3682C7A}" type="datetimeFigureOut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09B154-5928-4F16-B865-4FF36D9EA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2A7B52-76E8-4353-880F-5E5F6A66E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5AC31-8572-49B9-835E-3F113E7E3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698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E78056-3128-4568-89B9-92DFAFD0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2AE954-366B-4FD7-910C-21F60D894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17523E-2B2F-4071-97E2-987C913DA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C44B-D714-4521-9FCC-B131E3682C7A}" type="datetimeFigureOut">
              <a:rPr kumimoji="1" lang="ja-JP" altLang="en-US" smtClean="0"/>
              <a:t>2021/5/9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8FA758-6B58-4630-9F66-B9B397034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C93B7E-A784-4256-99EB-B26C8CEC2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5AC31-8572-49B9-835E-3F113E7E33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33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FDBC10-8B13-40B3-8C50-CCE40D209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8F6107-5792-4E6E-8926-47F7065450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4623F56C-E957-4F31-B151-3C579B939C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103684"/>
              </p:ext>
            </p:extLst>
          </p:nvPr>
        </p:nvGraphicFramePr>
        <p:xfrm>
          <a:off x="2149239" y="879464"/>
          <a:ext cx="7893522" cy="5445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769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95CE0-A1E1-44C9-81E0-685F52B7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D0FDE6-00FC-4127-B392-33233F17A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6" descr="芝浦鳥人間2020新歓@入部受付中 on Twitter: &quot;電装班 紹介1 〜機速計 ...">
            <a:extLst>
              <a:ext uri="{FF2B5EF4-FFF2-40B4-BE49-F238E27FC236}">
                <a16:creationId xmlns:a16="http://schemas.microsoft.com/office/drawing/2014/main" id="{D05DB66D-D143-4901-AFE6-DE91D8C99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8" t="18203" r="24442" b="29740"/>
          <a:stretch/>
        </p:blipFill>
        <p:spPr bwMode="auto">
          <a:xfrm>
            <a:off x="3628909" y="439738"/>
            <a:ext cx="4934181" cy="605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95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08DDA76-D98F-42E1-84C2-AD6F8BB357F5}"/>
              </a:ext>
            </a:extLst>
          </p:cNvPr>
          <p:cNvSpPr/>
          <p:nvPr/>
        </p:nvSpPr>
        <p:spPr>
          <a:xfrm>
            <a:off x="2400299" y="4711998"/>
            <a:ext cx="1743637" cy="19524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3251811-2517-475C-8C8D-8A91F98E82B6}"/>
              </a:ext>
            </a:extLst>
          </p:cNvPr>
          <p:cNvSpPr/>
          <p:nvPr/>
        </p:nvSpPr>
        <p:spPr>
          <a:xfrm>
            <a:off x="349624" y="4711998"/>
            <a:ext cx="1743637" cy="19524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D48632-EFB2-414B-8B40-A4F0A67F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8518" y="815788"/>
            <a:ext cx="2595282" cy="87490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2A4E4C-3A51-4BD3-8B1C-D88858034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5812" y="3550023"/>
            <a:ext cx="3177988" cy="2626939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E579B6-74E1-4D53-B852-67E69AE0560F}"/>
              </a:ext>
            </a:extLst>
          </p:cNvPr>
          <p:cNvSpPr/>
          <p:nvPr/>
        </p:nvSpPr>
        <p:spPr>
          <a:xfrm>
            <a:off x="4991101" y="363369"/>
            <a:ext cx="1575546" cy="532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/>
                </a:solidFill>
              </a:rPr>
              <a:t>Andorid</a:t>
            </a:r>
            <a:r>
              <a:rPr kumimoji="1" lang="ja-JP" altLang="en-US" b="1" dirty="0">
                <a:solidFill>
                  <a:schemeClr val="tx1"/>
                </a:solidFill>
              </a:rPr>
              <a:t>端末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A235194-5C0C-4ED4-A44E-6BAE1E346C92}"/>
              </a:ext>
            </a:extLst>
          </p:cNvPr>
          <p:cNvSpPr/>
          <p:nvPr/>
        </p:nvSpPr>
        <p:spPr>
          <a:xfrm>
            <a:off x="4258236" y="731464"/>
            <a:ext cx="1039905" cy="532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OLED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A7551BC-0779-4FF8-8DF4-5F5C121740F1}"/>
              </a:ext>
            </a:extLst>
          </p:cNvPr>
          <p:cNvSpPr/>
          <p:nvPr/>
        </p:nvSpPr>
        <p:spPr>
          <a:xfrm>
            <a:off x="3448046" y="1499767"/>
            <a:ext cx="2286002" cy="532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lpc11u35fhi33/501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AAC3317-3B10-49BB-A2E2-28FC9443617C}"/>
              </a:ext>
            </a:extLst>
          </p:cNvPr>
          <p:cNvSpPr/>
          <p:nvPr/>
        </p:nvSpPr>
        <p:spPr>
          <a:xfrm>
            <a:off x="3809999" y="2761130"/>
            <a:ext cx="2554940" cy="4347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ER(lpc1768fdb100)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875E4A2-3E54-4B04-B4C7-1A7C93BEB25D}"/>
              </a:ext>
            </a:extLst>
          </p:cNvPr>
          <p:cNvSpPr/>
          <p:nvPr/>
        </p:nvSpPr>
        <p:spPr>
          <a:xfrm>
            <a:off x="3809999" y="2097742"/>
            <a:ext cx="2554941" cy="532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Main(</a:t>
            </a:r>
            <a:r>
              <a:rPr kumimoji="1" lang="en-US" altLang="ja-JP" b="1" dirty="0">
                <a:solidFill>
                  <a:schemeClr val="tx1"/>
                </a:solidFill>
              </a:rPr>
              <a:t>lpc1768fdb100)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DF2735-9ECA-44CC-ADB3-FB1F19C52580}"/>
              </a:ext>
            </a:extLst>
          </p:cNvPr>
          <p:cNvSpPr/>
          <p:nvPr/>
        </p:nvSpPr>
        <p:spPr>
          <a:xfrm>
            <a:off x="5670172" y="2578190"/>
            <a:ext cx="2286002" cy="532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lpc11u35fhi33/501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EBF8442-9FEA-473D-B7FC-89E9AD9CEAC1}"/>
              </a:ext>
            </a:extLst>
          </p:cNvPr>
          <p:cNvSpPr/>
          <p:nvPr/>
        </p:nvSpPr>
        <p:spPr>
          <a:xfrm>
            <a:off x="8283389" y="257173"/>
            <a:ext cx="2554940" cy="532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ER</a:t>
            </a:r>
            <a:r>
              <a:rPr lang="ja-JP" altLang="en-US" b="1" dirty="0">
                <a:solidFill>
                  <a:schemeClr val="tx1"/>
                </a:solidFill>
              </a:rPr>
              <a:t>操作用サーボモータ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811CC56-8F59-49DB-BE29-2FE31204B6D1}"/>
              </a:ext>
            </a:extLst>
          </p:cNvPr>
          <p:cNvSpPr/>
          <p:nvPr/>
        </p:nvSpPr>
        <p:spPr>
          <a:xfrm>
            <a:off x="7172885" y="5121714"/>
            <a:ext cx="553569" cy="320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SD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8C5AD5F-DD6E-48CC-AF28-CF5131BA8415}"/>
              </a:ext>
            </a:extLst>
          </p:cNvPr>
          <p:cNvSpPr/>
          <p:nvPr/>
        </p:nvSpPr>
        <p:spPr>
          <a:xfrm>
            <a:off x="755832" y="4877636"/>
            <a:ext cx="979396" cy="423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機速計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0E27DD6-7F7E-44F4-9B5F-C0F207B9AD97}"/>
              </a:ext>
            </a:extLst>
          </p:cNvPr>
          <p:cNvSpPr/>
          <p:nvPr/>
        </p:nvSpPr>
        <p:spPr>
          <a:xfrm>
            <a:off x="8081683" y="2228569"/>
            <a:ext cx="1353670" cy="532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高度計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EE2A45B-9A55-410F-A380-E3B541E1EC90}"/>
              </a:ext>
            </a:extLst>
          </p:cNvPr>
          <p:cNvSpPr/>
          <p:nvPr/>
        </p:nvSpPr>
        <p:spPr>
          <a:xfrm>
            <a:off x="6360460" y="4308519"/>
            <a:ext cx="1178860" cy="320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SD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47B8892-60D9-44E4-B41A-4F74BB0038F0}"/>
              </a:ext>
            </a:extLst>
          </p:cNvPr>
          <p:cNvSpPr/>
          <p:nvPr/>
        </p:nvSpPr>
        <p:spPr>
          <a:xfrm>
            <a:off x="6270810" y="3580557"/>
            <a:ext cx="1178860" cy="3209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GPS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6AD6C3F-B453-4441-B79E-683B60E4E14F}"/>
              </a:ext>
            </a:extLst>
          </p:cNvPr>
          <p:cNvSpPr/>
          <p:nvPr/>
        </p:nvSpPr>
        <p:spPr>
          <a:xfrm>
            <a:off x="2682689" y="4874550"/>
            <a:ext cx="1178858" cy="417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回転数計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40927D0-C429-4926-ACC1-4A8F9C76A49D}"/>
              </a:ext>
            </a:extLst>
          </p:cNvPr>
          <p:cNvSpPr/>
          <p:nvPr/>
        </p:nvSpPr>
        <p:spPr>
          <a:xfrm>
            <a:off x="6421528" y="903648"/>
            <a:ext cx="2609852" cy="7968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操縦桿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(2</a:t>
            </a:r>
            <a:r>
              <a:rPr lang="ja-JP" altLang="en-US" b="1" dirty="0">
                <a:solidFill>
                  <a:schemeClr val="tx1"/>
                </a:solidFill>
              </a:rPr>
              <a:t>軸ジョイスティック</a:t>
            </a:r>
            <a:r>
              <a:rPr lang="en-US" altLang="ja-JP" b="1" dirty="0">
                <a:solidFill>
                  <a:schemeClr val="tx1"/>
                </a:solidFill>
              </a:rPr>
              <a:t>)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58C54160-1377-4A61-8386-528D54E31FC3}"/>
              </a:ext>
            </a:extLst>
          </p:cNvPr>
          <p:cNvSpPr/>
          <p:nvPr/>
        </p:nvSpPr>
        <p:spPr>
          <a:xfrm>
            <a:off x="656100" y="5522601"/>
            <a:ext cx="1178860" cy="331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lpc1114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CF6BC3-B3D9-44EC-BC45-CF5B7E1CEC94}"/>
              </a:ext>
            </a:extLst>
          </p:cNvPr>
          <p:cNvSpPr/>
          <p:nvPr/>
        </p:nvSpPr>
        <p:spPr>
          <a:xfrm>
            <a:off x="9919447" y="2661536"/>
            <a:ext cx="1098176" cy="5325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lpc1114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03069EC-201E-4717-8FF2-13C10B5EAC14}"/>
              </a:ext>
            </a:extLst>
          </p:cNvPr>
          <p:cNvSpPr/>
          <p:nvPr/>
        </p:nvSpPr>
        <p:spPr>
          <a:xfrm>
            <a:off x="2682689" y="5522601"/>
            <a:ext cx="1178858" cy="331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lpc1114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F85491E-0BEE-4CC0-B690-F25C4C580F11}"/>
              </a:ext>
            </a:extLst>
          </p:cNvPr>
          <p:cNvSpPr/>
          <p:nvPr/>
        </p:nvSpPr>
        <p:spPr>
          <a:xfrm>
            <a:off x="656100" y="6120929"/>
            <a:ext cx="1178860" cy="39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>
                <a:solidFill>
                  <a:schemeClr val="tx1"/>
                </a:solidFill>
              </a:rPr>
              <a:t>T</a:t>
            </a:r>
            <a:r>
              <a:rPr kumimoji="1" lang="en-US" altLang="ja-JP" b="1" dirty="0" err="1">
                <a:solidFill>
                  <a:schemeClr val="tx1"/>
                </a:solidFill>
              </a:rPr>
              <a:t>we</a:t>
            </a:r>
            <a:r>
              <a:rPr kumimoji="1" lang="en-US" altLang="ja-JP" b="1" dirty="0">
                <a:solidFill>
                  <a:schemeClr val="tx1"/>
                </a:solidFill>
              </a:rPr>
              <a:t>-lite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615A53B-114E-4069-B3CC-805DF025DB86}"/>
              </a:ext>
            </a:extLst>
          </p:cNvPr>
          <p:cNvSpPr/>
          <p:nvPr/>
        </p:nvSpPr>
        <p:spPr>
          <a:xfrm>
            <a:off x="2683806" y="6104672"/>
            <a:ext cx="1177741" cy="3972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 err="1">
                <a:solidFill>
                  <a:schemeClr val="tx1"/>
                </a:solidFill>
              </a:rPr>
              <a:t>T</a:t>
            </a:r>
            <a:r>
              <a:rPr kumimoji="1" lang="en-US" altLang="ja-JP" b="1" dirty="0" err="1">
                <a:solidFill>
                  <a:schemeClr val="tx1"/>
                </a:solidFill>
              </a:rPr>
              <a:t>we</a:t>
            </a:r>
            <a:r>
              <a:rPr kumimoji="1" lang="en-US" altLang="ja-JP" b="1" dirty="0">
                <a:solidFill>
                  <a:schemeClr val="tx1"/>
                </a:solidFill>
              </a:rPr>
              <a:t>-lite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252F70D-7858-4104-A48C-ED600EEABDB9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>
            <a:off x="1245530" y="5300661"/>
            <a:ext cx="0" cy="221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9655F2B-CF02-4278-A4F3-B06F773D8A76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1245530" y="5853878"/>
            <a:ext cx="0" cy="26705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662D87A-02D9-4D0B-A8E5-7BE5129928CA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>
            <a:off x="3272118" y="5292252"/>
            <a:ext cx="0" cy="2303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DF154C4-6380-4AA7-9CC0-53F5417B0A40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3272118" y="5853878"/>
            <a:ext cx="559" cy="25079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B3C2020A-1808-4CCF-B263-F543CF029719}"/>
              </a:ext>
            </a:extLst>
          </p:cNvPr>
          <p:cNvSpPr/>
          <p:nvPr/>
        </p:nvSpPr>
        <p:spPr>
          <a:xfrm>
            <a:off x="798696" y="4271045"/>
            <a:ext cx="893667" cy="358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機速計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D908F2F-717F-4A2D-A26A-1318407FC095}"/>
              </a:ext>
            </a:extLst>
          </p:cNvPr>
          <p:cNvSpPr txBox="1"/>
          <p:nvPr/>
        </p:nvSpPr>
        <p:spPr>
          <a:xfrm>
            <a:off x="2682689" y="4271227"/>
            <a:ext cx="1177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 dirty="0"/>
              <a:t>回転数計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5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BFE1F389-E49D-43E0-A982-A11C85DAC49D}"/>
              </a:ext>
            </a:extLst>
          </p:cNvPr>
          <p:cNvSpPr/>
          <p:nvPr/>
        </p:nvSpPr>
        <p:spPr>
          <a:xfrm>
            <a:off x="6466551" y="24254"/>
            <a:ext cx="5635801" cy="3369970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6CEF3D1B-D17E-4362-8AF7-FDF7C44D3186}"/>
              </a:ext>
            </a:extLst>
          </p:cNvPr>
          <p:cNvSpPr/>
          <p:nvPr/>
        </p:nvSpPr>
        <p:spPr>
          <a:xfrm>
            <a:off x="6538691" y="623738"/>
            <a:ext cx="4389112" cy="68646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L 字 137">
            <a:extLst>
              <a:ext uri="{FF2B5EF4-FFF2-40B4-BE49-F238E27FC236}">
                <a16:creationId xmlns:a16="http://schemas.microsoft.com/office/drawing/2014/main" id="{BF07046E-B678-4CD5-A651-BF86DB02077A}"/>
              </a:ext>
            </a:extLst>
          </p:cNvPr>
          <p:cNvSpPr/>
          <p:nvPr/>
        </p:nvSpPr>
        <p:spPr>
          <a:xfrm>
            <a:off x="89648" y="-4008"/>
            <a:ext cx="12060027" cy="6726171"/>
          </a:xfrm>
          <a:prstGeom prst="corner">
            <a:avLst>
              <a:gd name="adj1" fmla="val 49306"/>
              <a:gd name="adj2" fmla="val 92469"/>
            </a:avLst>
          </a:prstGeom>
          <a:ln>
            <a:solidFill>
              <a:srgbClr val="FF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33368E12-F111-45DF-832E-C7D175FE72D6}"/>
              </a:ext>
            </a:extLst>
          </p:cNvPr>
          <p:cNvSpPr/>
          <p:nvPr/>
        </p:nvSpPr>
        <p:spPr>
          <a:xfrm>
            <a:off x="2592813" y="1650206"/>
            <a:ext cx="3702341" cy="1044553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7F56CB25-08FE-4B45-B118-66E01DFA4047}"/>
              </a:ext>
            </a:extLst>
          </p:cNvPr>
          <p:cNvSpPr/>
          <p:nvPr/>
        </p:nvSpPr>
        <p:spPr>
          <a:xfrm>
            <a:off x="6643639" y="685738"/>
            <a:ext cx="2127556" cy="563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エレベータ制御用</a:t>
            </a:r>
            <a:endParaRPr kumimoji="1" lang="en-US" altLang="ja-JP" b="1" dirty="0"/>
          </a:p>
          <a:p>
            <a:pPr algn="ctr"/>
            <a:r>
              <a:rPr lang="ja-JP" altLang="en-US" b="1" dirty="0"/>
              <a:t>サーボモータ</a:t>
            </a:r>
            <a:endParaRPr kumimoji="1" lang="ja-JP" altLang="en-US" b="1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0F4E9CDC-07EF-49AC-9671-1AB765655830}"/>
              </a:ext>
            </a:extLst>
          </p:cNvPr>
          <p:cNvSpPr/>
          <p:nvPr/>
        </p:nvSpPr>
        <p:spPr>
          <a:xfrm>
            <a:off x="235744" y="3092763"/>
            <a:ext cx="1391631" cy="1627313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1C556CB-800D-41C7-9C54-0FABA6F28B50}"/>
              </a:ext>
            </a:extLst>
          </p:cNvPr>
          <p:cNvSpPr/>
          <p:nvPr/>
        </p:nvSpPr>
        <p:spPr>
          <a:xfrm>
            <a:off x="352473" y="3213014"/>
            <a:ext cx="11529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lpc1114</a:t>
            </a:r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73C134D-60C7-4005-8727-D8A3CB209C16}"/>
              </a:ext>
            </a:extLst>
          </p:cNvPr>
          <p:cNvSpPr/>
          <p:nvPr/>
        </p:nvSpPr>
        <p:spPr>
          <a:xfrm>
            <a:off x="264217" y="4293468"/>
            <a:ext cx="1328581" cy="39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スピーカー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59E7B63-3F4B-4AD3-BA17-F61F6DD293ED}"/>
              </a:ext>
            </a:extLst>
          </p:cNvPr>
          <p:cNvSpPr/>
          <p:nvPr/>
        </p:nvSpPr>
        <p:spPr>
          <a:xfrm>
            <a:off x="4576801" y="5061703"/>
            <a:ext cx="1401136" cy="1544699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2DAFC70A-A6B4-4C70-912D-1FF4C25ADA01}"/>
              </a:ext>
            </a:extLst>
          </p:cNvPr>
          <p:cNvSpPr/>
          <p:nvPr/>
        </p:nvSpPr>
        <p:spPr>
          <a:xfrm>
            <a:off x="4705162" y="5156053"/>
            <a:ext cx="1181143" cy="336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Twe</a:t>
            </a:r>
            <a:r>
              <a:rPr kumimoji="1" lang="en-US" altLang="ja-JP" dirty="0"/>
              <a:t>-lite</a:t>
            </a:r>
            <a:endParaRPr kumimoji="1" lang="ja-JP" altLang="en-US" dirty="0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5F41399D-A823-45A5-8C18-591B45618D97}"/>
              </a:ext>
            </a:extLst>
          </p:cNvPr>
          <p:cNvSpPr/>
          <p:nvPr/>
        </p:nvSpPr>
        <p:spPr>
          <a:xfrm>
            <a:off x="1636043" y="5099979"/>
            <a:ext cx="1237604" cy="1533066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1FD4E632-E799-45DC-953C-A2D3316F5F77}"/>
              </a:ext>
            </a:extLst>
          </p:cNvPr>
          <p:cNvSpPr/>
          <p:nvPr/>
        </p:nvSpPr>
        <p:spPr>
          <a:xfrm>
            <a:off x="211687" y="5089045"/>
            <a:ext cx="1292770" cy="1544000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A9B782C6-DF04-41B4-B735-273BA0507354}"/>
              </a:ext>
            </a:extLst>
          </p:cNvPr>
          <p:cNvSpPr/>
          <p:nvPr/>
        </p:nvSpPr>
        <p:spPr>
          <a:xfrm>
            <a:off x="2834317" y="1933798"/>
            <a:ext cx="1604263" cy="575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Android</a:t>
            </a:r>
          </a:p>
          <a:p>
            <a:pPr algn="ctr"/>
            <a:r>
              <a:rPr kumimoji="1" lang="ja-JP" altLang="en-US" b="1" dirty="0"/>
              <a:t>ディスプレイ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D0D9A55C-1B99-46D2-B714-0EAD4BDBFD1F}"/>
              </a:ext>
            </a:extLst>
          </p:cNvPr>
          <p:cNvSpPr/>
          <p:nvPr/>
        </p:nvSpPr>
        <p:spPr>
          <a:xfrm>
            <a:off x="3992114" y="3782829"/>
            <a:ext cx="1181143" cy="3208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5C9918BE-3AA8-4155-80C7-DD5CF692ADDA}"/>
              </a:ext>
            </a:extLst>
          </p:cNvPr>
          <p:cNvSpPr/>
          <p:nvPr/>
        </p:nvSpPr>
        <p:spPr>
          <a:xfrm>
            <a:off x="1670161" y="5142211"/>
            <a:ext cx="1132049" cy="3208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Twe</a:t>
            </a:r>
            <a:r>
              <a:rPr lang="en-US" altLang="ja-JP" dirty="0"/>
              <a:t>-lite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798876D-7306-4EDD-8A75-B8BD291AEEAE}"/>
              </a:ext>
            </a:extLst>
          </p:cNvPr>
          <p:cNvSpPr/>
          <p:nvPr/>
        </p:nvSpPr>
        <p:spPr>
          <a:xfrm>
            <a:off x="303482" y="5138037"/>
            <a:ext cx="1104869" cy="3208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Twe</a:t>
            </a:r>
            <a:r>
              <a:rPr kumimoji="1" lang="en-US" altLang="ja-JP" dirty="0"/>
              <a:t>-lite</a:t>
            </a:r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B123DC0-49C5-44C4-AE5E-72D464B3EC56}"/>
              </a:ext>
            </a:extLst>
          </p:cNvPr>
          <p:cNvSpPr/>
          <p:nvPr/>
        </p:nvSpPr>
        <p:spPr>
          <a:xfrm>
            <a:off x="1706933" y="5699451"/>
            <a:ext cx="1055313" cy="3208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lpc1114</a:t>
            </a:r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591649F-99BE-452F-8F8A-8CDB47E539B6}"/>
              </a:ext>
            </a:extLst>
          </p:cNvPr>
          <p:cNvSpPr/>
          <p:nvPr/>
        </p:nvSpPr>
        <p:spPr>
          <a:xfrm>
            <a:off x="341443" y="5686499"/>
            <a:ext cx="1027616" cy="3208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lpc1114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4CD8412-046F-4AD6-9787-D1058B39714E}"/>
              </a:ext>
            </a:extLst>
          </p:cNvPr>
          <p:cNvSpPr/>
          <p:nvPr/>
        </p:nvSpPr>
        <p:spPr>
          <a:xfrm>
            <a:off x="1693260" y="6237070"/>
            <a:ext cx="1104758" cy="3208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回転数計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0DCD2BF-FFED-43EF-8D58-2481F27CB3B1}"/>
              </a:ext>
            </a:extLst>
          </p:cNvPr>
          <p:cNvSpPr/>
          <p:nvPr/>
        </p:nvSpPr>
        <p:spPr>
          <a:xfrm>
            <a:off x="425138" y="6230102"/>
            <a:ext cx="877163" cy="3208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機速計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37B5C92-AA67-45B2-9CBB-A409361D9C07}"/>
              </a:ext>
            </a:extLst>
          </p:cNvPr>
          <p:cNvSpPr/>
          <p:nvPr/>
        </p:nvSpPr>
        <p:spPr>
          <a:xfrm>
            <a:off x="2170667" y="3209558"/>
            <a:ext cx="1798889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7E4892-013E-4838-A461-1FE5774344A0}"/>
              </a:ext>
            </a:extLst>
          </p:cNvPr>
          <p:cNvSpPr txBox="1"/>
          <p:nvPr/>
        </p:nvSpPr>
        <p:spPr>
          <a:xfrm>
            <a:off x="328087" y="20177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6600"/>
                </a:solidFill>
              </a:rPr>
              <a:t>計測系統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737740-2D45-4DFB-9518-6341572A9CD8}"/>
              </a:ext>
            </a:extLst>
          </p:cNvPr>
          <p:cNvSpPr txBox="1"/>
          <p:nvPr/>
        </p:nvSpPr>
        <p:spPr>
          <a:xfrm>
            <a:off x="6645699" y="9231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00B0F0"/>
                </a:solidFill>
              </a:rPr>
              <a:t>操舵系統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20A22A-B82B-465C-B2B3-37177481D16E}"/>
              </a:ext>
            </a:extLst>
          </p:cNvPr>
          <p:cNvSpPr txBox="1"/>
          <p:nvPr/>
        </p:nvSpPr>
        <p:spPr>
          <a:xfrm>
            <a:off x="2166020" y="3217404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Main(lpc1768)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4B0BFE-F4C2-49A7-AA58-03277DE23ABC}"/>
              </a:ext>
            </a:extLst>
          </p:cNvPr>
          <p:cNvSpPr txBox="1"/>
          <p:nvPr/>
        </p:nvSpPr>
        <p:spPr>
          <a:xfrm>
            <a:off x="7466313" y="2084851"/>
            <a:ext cx="1691378" cy="36933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b="1" dirty="0"/>
              <a:t>操舵</a:t>
            </a:r>
            <a:r>
              <a:rPr lang="en-US" altLang="ja-JP" b="1" dirty="0"/>
              <a:t>(lpc1768)</a:t>
            </a:r>
            <a:endParaRPr kumimoji="1" lang="ja-JP" altLang="en-US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8457ED-FCB8-476A-A07A-ADAC83EF3066}"/>
              </a:ext>
            </a:extLst>
          </p:cNvPr>
          <p:cNvSpPr txBox="1"/>
          <p:nvPr/>
        </p:nvSpPr>
        <p:spPr>
          <a:xfrm>
            <a:off x="428382" y="46838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機速計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757F55E-C32C-403B-9CBA-7AAD28B21EC2}"/>
              </a:ext>
            </a:extLst>
          </p:cNvPr>
          <p:cNvSpPr txBox="1"/>
          <p:nvPr/>
        </p:nvSpPr>
        <p:spPr>
          <a:xfrm>
            <a:off x="944087" y="1203054"/>
            <a:ext cx="67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GPS</a:t>
            </a:r>
            <a:endParaRPr kumimoji="1" lang="ja-JP" altLang="en-US" b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0051B30-9608-48B8-8027-77588725A3D5}"/>
              </a:ext>
            </a:extLst>
          </p:cNvPr>
          <p:cNvSpPr txBox="1"/>
          <p:nvPr/>
        </p:nvSpPr>
        <p:spPr>
          <a:xfrm>
            <a:off x="5325717" y="27458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高度計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AE4F7EE-BEE5-4AFF-9F1A-38DB2EF43064}"/>
              </a:ext>
            </a:extLst>
          </p:cNvPr>
          <p:cNvSpPr txBox="1"/>
          <p:nvPr/>
        </p:nvSpPr>
        <p:spPr>
          <a:xfrm>
            <a:off x="303482" y="27888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音システム</a:t>
            </a: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0F723D62-3FB3-4DEE-A80F-B1A1C832B04A}"/>
              </a:ext>
            </a:extLst>
          </p:cNvPr>
          <p:cNvSpPr/>
          <p:nvPr/>
        </p:nvSpPr>
        <p:spPr>
          <a:xfrm>
            <a:off x="5232226" y="3104737"/>
            <a:ext cx="1084335" cy="578974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68D8DB6C-CF6C-4D92-81E9-E97F00094FB8}"/>
              </a:ext>
            </a:extLst>
          </p:cNvPr>
          <p:cNvSpPr txBox="1"/>
          <p:nvPr/>
        </p:nvSpPr>
        <p:spPr>
          <a:xfrm>
            <a:off x="2609846" y="129040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表示器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5F46A7EA-0E8E-4287-9A84-C28A810DA457}"/>
              </a:ext>
            </a:extLst>
          </p:cNvPr>
          <p:cNvSpPr/>
          <p:nvPr/>
        </p:nvSpPr>
        <p:spPr>
          <a:xfrm>
            <a:off x="2992181" y="5053186"/>
            <a:ext cx="1481207" cy="1544699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DFAF9B72-3B72-49D4-80BA-97B26AFDDFA9}"/>
              </a:ext>
            </a:extLst>
          </p:cNvPr>
          <p:cNvSpPr/>
          <p:nvPr/>
        </p:nvSpPr>
        <p:spPr>
          <a:xfrm>
            <a:off x="4693476" y="5698528"/>
            <a:ext cx="1181143" cy="3208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lpc1114</a:t>
            </a:r>
            <a:endParaRPr kumimoji="1" lang="ja-JP" altLang="en-US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17631C8-5C4D-432B-B009-1BB67737D7CE}"/>
              </a:ext>
            </a:extLst>
          </p:cNvPr>
          <p:cNvSpPr/>
          <p:nvPr/>
        </p:nvSpPr>
        <p:spPr>
          <a:xfrm>
            <a:off x="4689534" y="6243388"/>
            <a:ext cx="1181143" cy="3208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心拍計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B7229C72-572E-46C3-A135-03C48FF34EB3}"/>
              </a:ext>
            </a:extLst>
          </p:cNvPr>
          <p:cNvSpPr/>
          <p:nvPr/>
        </p:nvSpPr>
        <p:spPr>
          <a:xfrm>
            <a:off x="3132518" y="6225529"/>
            <a:ext cx="1181143" cy="3208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姿勢角計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9EBFE146-234A-4FD8-B828-5EEA8F1B5303}"/>
              </a:ext>
            </a:extLst>
          </p:cNvPr>
          <p:cNvSpPr/>
          <p:nvPr/>
        </p:nvSpPr>
        <p:spPr>
          <a:xfrm>
            <a:off x="3048432" y="5147715"/>
            <a:ext cx="1349319" cy="3208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Twe</a:t>
            </a:r>
            <a:r>
              <a:rPr kumimoji="1" lang="en-US" altLang="ja-JP" dirty="0"/>
              <a:t>-lite</a:t>
            </a:r>
            <a:endParaRPr kumimoji="1" lang="ja-JP" altLang="en-US" dirty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6E0B365A-DFBD-4CAD-BC76-1233EC22C8D3}"/>
              </a:ext>
            </a:extLst>
          </p:cNvPr>
          <p:cNvSpPr/>
          <p:nvPr/>
        </p:nvSpPr>
        <p:spPr>
          <a:xfrm>
            <a:off x="3132519" y="5686499"/>
            <a:ext cx="1181143" cy="3208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lpc1114</a:t>
            </a:r>
            <a:endParaRPr kumimoji="1" lang="ja-JP" altLang="en-US" dirty="0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4B63F07C-924C-43CD-A359-2A101926600A}"/>
              </a:ext>
            </a:extLst>
          </p:cNvPr>
          <p:cNvSpPr/>
          <p:nvPr/>
        </p:nvSpPr>
        <p:spPr>
          <a:xfrm>
            <a:off x="6086216" y="5061733"/>
            <a:ext cx="1312507" cy="1544699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12A2BBE5-C403-4553-A7BD-D55ADF1C3BB4}"/>
              </a:ext>
            </a:extLst>
          </p:cNvPr>
          <p:cNvSpPr/>
          <p:nvPr/>
        </p:nvSpPr>
        <p:spPr>
          <a:xfrm>
            <a:off x="6221576" y="5164064"/>
            <a:ext cx="1076407" cy="3208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Twe</a:t>
            </a:r>
            <a:r>
              <a:rPr kumimoji="1" lang="en-US" altLang="ja-JP" dirty="0"/>
              <a:t>-lite</a:t>
            </a:r>
            <a:endParaRPr kumimoji="1" lang="ja-JP" altLang="en-US" dirty="0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380E530E-9693-4F4C-9A8E-39561F4684A0}"/>
              </a:ext>
            </a:extLst>
          </p:cNvPr>
          <p:cNvSpPr/>
          <p:nvPr/>
        </p:nvSpPr>
        <p:spPr>
          <a:xfrm>
            <a:off x="6213675" y="5698528"/>
            <a:ext cx="1076408" cy="3208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lpc1114</a:t>
            </a:r>
            <a:endParaRPr kumimoji="1" lang="ja-JP" altLang="en-US" dirty="0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792B8815-09CD-469B-B4DF-F28551169DF7}"/>
              </a:ext>
            </a:extLst>
          </p:cNvPr>
          <p:cNvSpPr/>
          <p:nvPr/>
        </p:nvSpPr>
        <p:spPr>
          <a:xfrm>
            <a:off x="6204609" y="6243388"/>
            <a:ext cx="1110339" cy="3208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心拍計</a:t>
            </a: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2AD8189B-8291-4BFB-96F3-E28DD6DEBEA3}"/>
              </a:ext>
            </a:extLst>
          </p:cNvPr>
          <p:cNvSpPr/>
          <p:nvPr/>
        </p:nvSpPr>
        <p:spPr>
          <a:xfrm>
            <a:off x="7508831" y="5061733"/>
            <a:ext cx="1312507" cy="1544699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36E7A18A-09BE-4F65-B598-36CEA088A874}"/>
              </a:ext>
            </a:extLst>
          </p:cNvPr>
          <p:cNvSpPr/>
          <p:nvPr/>
        </p:nvSpPr>
        <p:spPr>
          <a:xfrm>
            <a:off x="7565623" y="5164087"/>
            <a:ext cx="1181143" cy="3208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Twe</a:t>
            </a:r>
            <a:r>
              <a:rPr kumimoji="1" lang="en-US" altLang="ja-JP" dirty="0"/>
              <a:t>-lite</a:t>
            </a:r>
            <a:endParaRPr kumimoji="1" lang="ja-JP" altLang="en-US" dirty="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64E1B86F-890A-47AC-B88F-458A53BD50F4}"/>
              </a:ext>
            </a:extLst>
          </p:cNvPr>
          <p:cNvSpPr/>
          <p:nvPr/>
        </p:nvSpPr>
        <p:spPr>
          <a:xfrm>
            <a:off x="7574512" y="5684229"/>
            <a:ext cx="1181143" cy="3208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</a:t>
            </a:r>
            <a:r>
              <a:rPr kumimoji="1" lang="en-US" altLang="ja-JP" dirty="0"/>
              <a:t>pc1114</a:t>
            </a: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E8C7F903-B4C0-4C57-A300-4321E3323F5E}"/>
              </a:ext>
            </a:extLst>
          </p:cNvPr>
          <p:cNvSpPr/>
          <p:nvPr/>
        </p:nvSpPr>
        <p:spPr>
          <a:xfrm>
            <a:off x="7585001" y="6234262"/>
            <a:ext cx="1181143" cy="3208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温度計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BFCE8602-93E9-44FA-AD44-A8B9BEDB14C1}"/>
              </a:ext>
            </a:extLst>
          </p:cNvPr>
          <p:cNvSpPr txBox="1"/>
          <p:nvPr/>
        </p:nvSpPr>
        <p:spPr>
          <a:xfrm>
            <a:off x="7722113" y="4732499"/>
            <a:ext cx="906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温度計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FDE55D4C-9980-485D-81E4-357528F07573}"/>
              </a:ext>
            </a:extLst>
          </p:cNvPr>
          <p:cNvSpPr txBox="1"/>
          <p:nvPr/>
        </p:nvSpPr>
        <p:spPr>
          <a:xfrm>
            <a:off x="4009111" y="3792608"/>
            <a:ext cx="115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 err="1"/>
              <a:t>Twe</a:t>
            </a:r>
            <a:r>
              <a:rPr kumimoji="1" lang="en-US" altLang="ja-JP" dirty="0"/>
              <a:t>-lite</a:t>
            </a:r>
            <a:endParaRPr kumimoji="1" lang="ja-JP" altLang="en-US" dirty="0"/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6C96713A-DE43-424F-88A5-63702132803C}"/>
              </a:ext>
            </a:extLst>
          </p:cNvPr>
          <p:cNvCxnSpPr>
            <a:cxnSpLocks/>
            <a:stCxn id="31" idx="0"/>
            <a:endCxn id="154" idx="2"/>
          </p:cNvCxnSpPr>
          <p:nvPr/>
        </p:nvCxnSpPr>
        <p:spPr>
          <a:xfrm flipH="1" flipV="1">
            <a:off x="4586678" y="4161940"/>
            <a:ext cx="709056" cy="99411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85ED5370-08A1-4DF4-9FDA-5DF9851A36B5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3723092" y="4161565"/>
            <a:ext cx="836762" cy="9861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38BF5A9D-76F3-496C-9EE3-EE92583BDA01}"/>
              </a:ext>
            </a:extLst>
          </p:cNvPr>
          <p:cNvCxnSpPr>
            <a:cxnSpLocks/>
            <a:stCxn id="53" idx="0"/>
            <a:endCxn id="154" idx="2"/>
          </p:cNvCxnSpPr>
          <p:nvPr/>
        </p:nvCxnSpPr>
        <p:spPr>
          <a:xfrm flipV="1">
            <a:off x="2236186" y="4161940"/>
            <a:ext cx="2350492" cy="98027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6D20298A-2A30-43E2-BDAA-8FFAC11E8C87}"/>
              </a:ext>
            </a:extLst>
          </p:cNvPr>
          <p:cNvCxnSpPr>
            <a:cxnSpLocks/>
            <a:endCxn id="154" idx="2"/>
          </p:cNvCxnSpPr>
          <p:nvPr/>
        </p:nvCxnSpPr>
        <p:spPr>
          <a:xfrm flipV="1">
            <a:off x="845831" y="4161940"/>
            <a:ext cx="3740847" cy="9691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FCAF070-2485-4ADD-BCD5-2DCA5E96A5D6}"/>
              </a:ext>
            </a:extLst>
          </p:cNvPr>
          <p:cNvSpPr txBox="1"/>
          <p:nvPr/>
        </p:nvSpPr>
        <p:spPr>
          <a:xfrm>
            <a:off x="1752522" y="47086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回転数計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4756574-4B0B-4DDB-80BE-D81817371CEC}"/>
              </a:ext>
            </a:extLst>
          </p:cNvPr>
          <p:cNvSpPr txBox="1"/>
          <p:nvPr/>
        </p:nvSpPr>
        <p:spPr>
          <a:xfrm>
            <a:off x="3176148" y="4720543"/>
            <a:ext cx="1113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姿勢角計</a:t>
            </a:r>
            <a:endParaRPr kumimoji="1" lang="ja-JP" altLang="en-US" b="1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EC9CB43-9D5C-48BA-9C17-D1A9ECD64B11}"/>
              </a:ext>
            </a:extLst>
          </p:cNvPr>
          <p:cNvSpPr txBox="1"/>
          <p:nvPr/>
        </p:nvSpPr>
        <p:spPr>
          <a:xfrm>
            <a:off x="4451522" y="4720077"/>
            <a:ext cx="1752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心拍計</a:t>
            </a:r>
            <a:r>
              <a:rPr kumimoji="1" lang="en-US" altLang="ja-JP" b="1" dirty="0"/>
              <a:t>(</a:t>
            </a:r>
            <a:r>
              <a:rPr kumimoji="1" lang="ja-JP" altLang="en-US" b="1" dirty="0"/>
              <a:t>前部</a:t>
            </a:r>
            <a:r>
              <a:rPr kumimoji="1" lang="en-US" altLang="ja-JP" b="1" dirty="0"/>
              <a:t>P)</a:t>
            </a:r>
            <a:endParaRPr kumimoji="1" lang="ja-JP" altLang="en-US" b="1" dirty="0"/>
          </a:p>
        </p:txBody>
      </p:sp>
      <p:cxnSp>
        <p:nvCxnSpPr>
          <p:cNvPr id="221" name="直線矢印コネクタ 220">
            <a:extLst>
              <a:ext uri="{FF2B5EF4-FFF2-40B4-BE49-F238E27FC236}">
                <a16:creationId xmlns:a16="http://schemas.microsoft.com/office/drawing/2014/main" id="{EB059E4F-0A43-484E-B9EB-E12C8F45F247}"/>
              </a:ext>
            </a:extLst>
          </p:cNvPr>
          <p:cNvCxnSpPr>
            <a:cxnSpLocks/>
            <a:stCxn id="147" idx="0"/>
            <a:endCxn id="154" idx="2"/>
          </p:cNvCxnSpPr>
          <p:nvPr/>
        </p:nvCxnSpPr>
        <p:spPr>
          <a:xfrm flipH="1" flipV="1">
            <a:off x="4586678" y="4161940"/>
            <a:ext cx="3569517" cy="10021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>
            <a:extLst>
              <a:ext uri="{FF2B5EF4-FFF2-40B4-BE49-F238E27FC236}">
                <a16:creationId xmlns:a16="http://schemas.microsoft.com/office/drawing/2014/main" id="{D40D5901-9714-4D6E-A07D-52B2E0C084C5}"/>
              </a:ext>
            </a:extLst>
          </p:cNvPr>
          <p:cNvCxnSpPr>
            <a:cxnSpLocks/>
            <a:stCxn id="118" idx="0"/>
            <a:endCxn id="154" idx="2"/>
          </p:cNvCxnSpPr>
          <p:nvPr/>
        </p:nvCxnSpPr>
        <p:spPr>
          <a:xfrm flipH="1" flipV="1">
            <a:off x="4586678" y="4161940"/>
            <a:ext cx="2173102" cy="100212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C881A534-D745-434F-BAED-927B61749E23}"/>
              </a:ext>
            </a:extLst>
          </p:cNvPr>
          <p:cNvSpPr txBox="1"/>
          <p:nvPr/>
        </p:nvSpPr>
        <p:spPr>
          <a:xfrm>
            <a:off x="5947635" y="4724269"/>
            <a:ext cx="1707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心拍計</a:t>
            </a:r>
            <a:r>
              <a:rPr kumimoji="1" lang="en-US" altLang="ja-JP" b="1" dirty="0"/>
              <a:t>(</a:t>
            </a:r>
            <a:r>
              <a:rPr lang="ja-JP" altLang="en-US" b="1" dirty="0"/>
              <a:t>後部</a:t>
            </a:r>
            <a:r>
              <a:rPr kumimoji="1" lang="en-US" altLang="ja-JP" b="1" dirty="0"/>
              <a:t>P)</a:t>
            </a:r>
            <a:endParaRPr kumimoji="1" lang="ja-JP" altLang="en-US" b="1" dirty="0"/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C16F0616-E06F-4DCB-8E89-E4EAE236F3E3}"/>
              </a:ext>
            </a:extLst>
          </p:cNvPr>
          <p:cNvSpPr/>
          <p:nvPr/>
        </p:nvSpPr>
        <p:spPr>
          <a:xfrm>
            <a:off x="2570834" y="3780669"/>
            <a:ext cx="1011815" cy="3381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5E1159DA-F0EA-4125-AFA4-E8EFC9443FAD}"/>
              </a:ext>
            </a:extLst>
          </p:cNvPr>
          <p:cNvSpPr txBox="1"/>
          <p:nvPr/>
        </p:nvSpPr>
        <p:spPr>
          <a:xfrm>
            <a:off x="2561822" y="3761258"/>
            <a:ext cx="1007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lpc1114</a:t>
            </a:r>
            <a:endParaRPr kumimoji="1" lang="ja-JP" altLang="en-US" dirty="0"/>
          </a:p>
        </p:txBody>
      </p:sp>
      <p:cxnSp>
        <p:nvCxnSpPr>
          <p:cNvPr id="232" name="直線矢印コネクタ 231">
            <a:extLst>
              <a:ext uri="{FF2B5EF4-FFF2-40B4-BE49-F238E27FC236}">
                <a16:creationId xmlns:a16="http://schemas.microsoft.com/office/drawing/2014/main" id="{1DB53BAF-06A7-4E52-896D-4F381A3639D7}"/>
              </a:ext>
            </a:extLst>
          </p:cNvPr>
          <p:cNvCxnSpPr>
            <a:cxnSpLocks/>
            <a:stCxn id="49" idx="1"/>
            <a:endCxn id="230" idx="3"/>
          </p:cNvCxnSpPr>
          <p:nvPr/>
        </p:nvCxnSpPr>
        <p:spPr>
          <a:xfrm flipH="1">
            <a:off x="3569109" y="3943266"/>
            <a:ext cx="423005" cy="26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21464276-757D-4960-AA43-85C2FA52577E}"/>
              </a:ext>
            </a:extLst>
          </p:cNvPr>
          <p:cNvSpPr/>
          <p:nvPr/>
        </p:nvSpPr>
        <p:spPr>
          <a:xfrm>
            <a:off x="352039" y="3760223"/>
            <a:ext cx="11529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dfPlayer</a:t>
            </a:r>
            <a:endParaRPr kumimoji="1" lang="ja-JP" altLang="en-US" dirty="0"/>
          </a:p>
        </p:txBody>
      </p:sp>
      <p:cxnSp>
        <p:nvCxnSpPr>
          <p:cNvPr id="242" name="直線矢印コネクタ 241">
            <a:extLst>
              <a:ext uri="{FF2B5EF4-FFF2-40B4-BE49-F238E27FC236}">
                <a16:creationId xmlns:a16="http://schemas.microsoft.com/office/drawing/2014/main" id="{8120C875-459F-411A-9DDD-EA9482CA8704}"/>
              </a:ext>
            </a:extLst>
          </p:cNvPr>
          <p:cNvCxnSpPr>
            <a:cxnSpLocks/>
            <a:stCxn id="6" idx="1"/>
            <a:endCxn id="44" idx="3"/>
          </p:cNvCxnSpPr>
          <p:nvPr/>
        </p:nvCxnSpPr>
        <p:spPr>
          <a:xfrm flipH="1" flipV="1">
            <a:off x="1505412" y="3397680"/>
            <a:ext cx="660608" cy="43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1" name="直線矢印コネクタ 240">
            <a:extLst>
              <a:ext uri="{FF2B5EF4-FFF2-40B4-BE49-F238E27FC236}">
                <a16:creationId xmlns:a16="http://schemas.microsoft.com/office/drawing/2014/main" id="{5CD4ABC4-7A6A-4E8C-A87C-E249E79AE620}"/>
              </a:ext>
            </a:extLst>
          </p:cNvPr>
          <p:cNvCxnSpPr>
            <a:cxnSpLocks/>
            <a:stCxn id="230" idx="0"/>
            <a:endCxn id="6" idx="2"/>
          </p:cNvCxnSpPr>
          <p:nvPr/>
        </p:nvCxnSpPr>
        <p:spPr>
          <a:xfrm flipH="1" flipV="1">
            <a:off x="3065465" y="3586736"/>
            <a:ext cx="1" cy="1745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9" name="正方形/長方形 268">
            <a:extLst>
              <a:ext uri="{FF2B5EF4-FFF2-40B4-BE49-F238E27FC236}">
                <a16:creationId xmlns:a16="http://schemas.microsoft.com/office/drawing/2014/main" id="{203E9BE3-3E08-4BDF-BD4C-7AB88EEEB066}"/>
              </a:ext>
            </a:extLst>
          </p:cNvPr>
          <p:cNvSpPr/>
          <p:nvPr/>
        </p:nvSpPr>
        <p:spPr>
          <a:xfrm>
            <a:off x="5323477" y="3213014"/>
            <a:ext cx="9371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ACF57D99-1BD7-4195-A9D6-25929C668847}"/>
              </a:ext>
            </a:extLst>
          </p:cNvPr>
          <p:cNvSpPr txBox="1"/>
          <p:nvPr/>
        </p:nvSpPr>
        <p:spPr>
          <a:xfrm>
            <a:off x="5382217" y="3206348"/>
            <a:ext cx="1050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高度計</a:t>
            </a:r>
            <a:endParaRPr kumimoji="1" lang="ja-JP" altLang="en-US" dirty="0"/>
          </a:p>
        </p:txBody>
      </p:sp>
      <p:cxnSp>
        <p:nvCxnSpPr>
          <p:cNvPr id="272" name="直線矢印コネクタ 271">
            <a:extLst>
              <a:ext uri="{FF2B5EF4-FFF2-40B4-BE49-F238E27FC236}">
                <a16:creationId xmlns:a16="http://schemas.microsoft.com/office/drawing/2014/main" id="{BA16DC41-9418-43F5-B7EB-69BE43729C89}"/>
              </a:ext>
            </a:extLst>
          </p:cNvPr>
          <p:cNvCxnSpPr>
            <a:cxnSpLocks/>
            <a:stCxn id="269" idx="1"/>
            <a:endCxn id="25" idx="3"/>
          </p:cNvCxnSpPr>
          <p:nvPr/>
        </p:nvCxnSpPr>
        <p:spPr>
          <a:xfrm flipH="1" flipV="1">
            <a:off x="3969556" y="3394224"/>
            <a:ext cx="1353921" cy="345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id="{B7F6E1D0-72FB-4223-8CDB-BB648E9CEA58}"/>
              </a:ext>
            </a:extLst>
          </p:cNvPr>
          <p:cNvSpPr/>
          <p:nvPr/>
        </p:nvSpPr>
        <p:spPr>
          <a:xfrm>
            <a:off x="240119" y="1559748"/>
            <a:ext cx="2104480" cy="1205521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9" name="正方形/長方形 278">
            <a:extLst>
              <a:ext uri="{FF2B5EF4-FFF2-40B4-BE49-F238E27FC236}">
                <a16:creationId xmlns:a16="http://schemas.microsoft.com/office/drawing/2014/main" id="{93692927-402F-4835-AFB8-7361EF30708E}"/>
              </a:ext>
            </a:extLst>
          </p:cNvPr>
          <p:cNvSpPr/>
          <p:nvPr/>
        </p:nvSpPr>
        <p:spPr>
          <a:xfrm>
            <a:off x="913943" y="1656874"/>
            <a:ext cx="1336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GPS</a:t>
            </a:r>
            <a:r>
              <a:rPr kumimoji="1" lang="ja-JP" altLang="en-US" dirty="0"/>
              <a:t>センサ</a:t>
            </a:r>
          </a:p>
        </p:txBody>
      </p:sp>
      <p:sp>
        <p:nvSpPr>
          <p:cNvPr id="280" name="正方形/長方形 279">
            <a:extLst>
              <a:ext uri="{FF2B5EF4-FFF2-40B4-BE49-F238E27FC236}">
                <a16:creationId xmlns:a16="http://schemas.microsoft.com/office/drawing/2014/main" id="{BA87CE7E-22B2-4A4F-9C5C-2DC1FF3B0C13}"/>
              </a:ext>
            </a:extLst>
          </p:cNvPr>
          <p:cNvSpPr/>
          <p:nvPr/>
        </p:nvSpPr>
        <p:spPr>
          <a:xfrm>
            <a:off x="1001289" y="2234245"/>
            <a:ext cx="11529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lpc1114</a:t>
            </a:r>
            <a:endParaRPr kumimoji="1" lang="ja-JP" altLang="en-US" dirty="0"/>
          </a:p>
        </p:txBody>
      </p:sp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5DBB44F0-5420-4887-9906-7D1C95534316}"/>
              </a:ext>
            </a:extLst>
          </p:cNvPr>
          <p:cNvSpPr/>
          <p:nvPr/>
        </p:nvSpPr>
        <p:spPr>
          <a:xfrm>
            <a:off x="298559" y="2234245"/>
            <a:ext cx="50233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SD</a:t>
            </a:r>
            <a:endParaRPr kumimoji="1" lang="ja-JP" altLang="en-US" dirty="0"/>
          </a:p>
        </p:txBody>
      </p: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80A1184F-BD86-4125-9084-8647ADE45F44}"/>
              </a:ext>
            </a:extLst>
          </p:cNvPr>
          <p:cNvCxnSpPr>
            <a:cxnSpLocks/>
            <a:stCxn id="6" idx="0"/>
            <a:endCxn id="280" idx="3"/>
          </p:cNvCxnSpPr>
          <p:nvPr/>
        </p:nvCxnSpPr>
        <p:spPr>
          <a:xfrm flipH="1" flipV="1">
            <a:off x="2154228" y="2418911"/>
            <a:ext cx="911237" cy="7984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7" name="正方形/長方形 286">
            <a:extLst>
              <a:ext uri="{FF2B5EF4-FFF2-40B4-BE49-F238E27FC236}">
                <a16:creationId xmlns:a16="http://schemas.microsoft.com/office/drawing/2014/main" id="{877F3866-A975-4D85-A2B4-9C6528E3A00F}"/>
              </a:ext>
            </a:extLst>
          </p:cNvPr>
          <p:cNvSpPr/>
          <p:nvPr/>
        </p:nvSpPr>
        <p:spPr>
          <a:xfrm>
            <a:off x="1777701" y="3765794"/>
            <a:ext cx="532299" cy="353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SD</a:t>
            </a:r>
            <a:endParaRPr kumimoji="1" lang="ja-JP" altLang="en-US" b="1" dirty="0"/>
          </a:p>
        </p:txBody>
      </p:sp>
      <p:cxnSp>
        <p:nvCxnSpPr>
          <p:cNvPr id="288" name="直線矢印コネクタ 287">
            <a:extLst>
              <a:ext uri="{FF2B5EF4-FFF2-40B4-BE49-F238E27FC236}">
                <a16:creationId xmlns:a16="http://schemas.microsoft.com/office/drawing/2014/main" id="{221A4829-3529-4716-9D37-46166FB1364B}"/>
              </a:ext>
            </a:extLst>
          </p:cNvPr>
          <p:cNvCxnSpPr>
            <a:cxnSpLocks/>
            <a:stCxn id="6" idx="1"/>
            <a:endCxn id="287" idx="0"/>
          </p:cNvCxnSpPr>
          <p:nvPr/>
        </p:nvCxnSpPr>
        <p:spPr>
          <a:xfrm flipH="1">
            <a:off x="2043851" y="3402070"/>
            <a:ext cx="122169" cy="3637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98837E81-9F18-4199-A4FB-DD7D808FCA8E}"/>
              </a:ext>
            </a:extLst>
          </p:cNvPr>
          <p:cNvSpPr/>
          <p:nvPr/>
        </p:nvSpPr>
        <p:spPr>
          <a:xfrm>
            <a:off x="4868452" y="1944495"/>
            <a:ext cx="1082655" cy="575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OLED</a:t>
            </a: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A49D4283-9554-49DF-A90B-51AE9D435C29}"/>
              </a:ext>
            </a:extLst>
          </p:cNvPr>
          <p:cNvSpPr txBox="1"/>
          <p:nvPr/>
        </p:nvSpPr>
        <p:spPr>
          <a:xfrm>
            <a:off x="2531713" y="1662846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i="1" dirty="0"/>
              <a:t>前部</a:t>
            </a:r>
            <a:r>
              <a:rPr kumimoji="1" lang="en-US" altLang="ja-JP" b="1" i="1" dirty="0"/>
              <a:t>P</a:t>
            </a:r>
            <a:r>
              <a:rPr kumimoji="1" lang="ja-JP" altLang="en-US" b="1" i="1" dirty="0"/>
              <a:t>用</a:t>
            </a: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29C5F34E-253E-4D5E-B336-E70B3E534171}"/>
              </a:ext>
            </a:extLst>
          </p:cNvPr>
          <p:cNvSpPr txBox="1"/>
          <p:nvPr/>
        </p:nvSpPr>
        <p:spPr>
          <a:xfrm>
            <a:off x="4583738" y="168517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i="1" dirty="0"/>
              <a:t>後部</a:t>
            </a:r>
            <a:r>
              <a:rPr kumimoji="1" lang="en-US" altLang="ja-JP" b="1" i="1" dirty="0"/>
              <a:t>P</a:t>
            </a:r>
            <a:r>
              <a:rPr kumimoji="1" lang="ja-JP" altLang="en-US" b="1" i="1" dirty="0"/>
              <a:t>用</a:t>
            </a:r>
          </a:p>
        </p:txBody>
      </p:sp>
      <p:cxnSp>
        <p:nvCxnSpPr>
          <p:cNvPr id="294" name="直線矢印コネクタ 293">
            <a:extLst>
              <a:ext uri="{FF2B5EF4-FFF2-40B4-BE49-F238E27FC236}">
                <a16:creationId xmlns:a16="http://schemas.microsoft.com/office/drawing/2014/main" id="{F654EB61-1885-416A-B852-340A5F2E1541}"/>
              </a:ext>
            </a:extLst>
          </p:cNvPr>
          <p:cNvCxnSpPr>
            <a:cxnSpLocks/>
            <a:stCxn id="6" idx="0"/>
            <a:endCxn id="114" idx="2"/>
          </p:cNvCxnSpPr>
          <p:nvPr/>
        </p:nvCxnSpPr>
        <p:spPr>
          <a:xfrm flipV="1">
            <a:off x="3065465" y="2509634"/>
            <a:ext cx="570984" cy="7077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7" name="直線矢印コネクタ 296">
            <a:extLst>
              <a:ext uri="{FF2B5EF4-FFF2-40B4-BE49-F238E27FC236}">
                <a16:creationId xmlns:a16="http://schemas.microsoft.com/office/drawing/2014/main" id="{87B8EF5C-8191-4D4E-A42C-1C271A8B7FB5}"/>
              </a:ext>
            </a:extLst>
          </p:cNvPr>
          <p:cNvCxnSpPr>
            <a:cxnSpLocks/>
            <a:stCxn id="6" idx="0"/>
            <a:endCxn id="293" idx="2"/>
          </p:cNvCxnSpPr>
          <p:nvPr/>
        </p:nvCxnSpPr>
        <p:spPr>
          <a:xfrm flipV="1">
            <a:off x="3065465" y="2520331"/>
            <a:ext cx="2344315" cy="6970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930C50F4-C9B0-4B14-97AC-D7D34EB95F26}"/>
              </a:ext>
            </a:extLst>
          </p:cNvPr>
          <p:cNvSpPr/>
          <p:nvPr/>
        </p:nvSpPr>
        <p:spPr>
          <a:xfrm>
            <a:off x="2609846" y="487171"/>
            <a:ext cx="3665173" cy="797333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3" name="テキスト ボックス 312">
            <a:extLst>
              <a:ext uri="{FF2B5EF4-FFF2-40B4-BE49-F238E27FC236}">
                <a16:creationId xmlns:a16="http://schemas.microsoft.com/office/drawing/2014/main" id="{ABC73D4F-8EB1-4CBB-9571-96CEA89207C7}"/>
              </a:ext>
            </a:extLst>
          </p:cNvPr>
          <p:cNvSpPr txBox="1"/>
          <p:nvPr/>
        </p:nvSpPr>
        <p:spPr>
          <a:xfrm>
            <a:off x="2344599" y="115172"/>
            <a:ext cx="2491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フライト</a:t>
            </a:r>
            <a:r>
              <a:rPr kumimoji="1" lang="ja-JP" altLang="en-US" b="1" dirty="0"/>
              <a:t>監視システム</a:t>
            </a:r>
          </a:p>
        </p:txBody>
      </p:sp>
      <p:sp>
        <p:nvSpPr>
          <p:cNvPr id="314" name="正方形/長方形 313">
            <a:extLst>
              <a:ext uri="{FF2B5EF4-FFF2-40B4-BE49-F238E27FC236}">
                <a16:creationId xmlns:a16="http://schemas.microsoft.com/office/drawing/2014/main" id="{3D22405F-30EF-4FC9-8886-C3AE4FA21070}"/>
              </a:ext>
            </a:extLst>
          </p:cNvPr>
          <p:cNvSpPr/>
          <p:nvPr/>
        </p:nvSpPr>
        <p:spPr>
          <a:xfrm>
            <a:off x="3076741" y="661574"/>
            <a:ext cx="1173880" cy="371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サーバー</a:t>
            </a:r>
            <a:endParaRPr lang="en-US" altLang="ja-JP" b="1" dirty="0"/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C9FFD2F6-3DC5-44D5-8226-50FC146C941D}"/>
              </a:ext>
            </a:extLst>
          </p:cNvPr>
          <p:cNvSpPr/>
          <p:nvPr/>
        </p:nvSpPr>
        <p:spPr>
          <a:xfrm>
            <a:off x="4810328" y="550680"/>
            <a:ext cx="1398153" cy="575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併走艇用</a:t>
            </a:r>
            <a:r>
              <a:rPr lang="en-US" altLang="ja-JP" b="1" dirty="0" err="1"/>
              <a:t>Andorid</a:t>
            </a:r>
            <a:endParaRPr lang="en-US" altLang="ja-JP" b="1" dirty="0"/>
          </a:p>
        </p:txBody>
      </p:sp>
      <p:cxnSp>
        <p:nvCxnSpPr>
          <p:cNvPr id="322" name="直線矢印コネクタ 321">
            <a:extLst>
              <a:ext uri="{FF2B5EF4-FFF2-40B4-BE49-F238E27FC236}">
                <a16:creationId xmlns:a16="http://schemas.microsoft.com/office/drawing/2014/main" id="{9945A17F-AD6C-4630-B8A7-453B310BB60E}"/>
              </a:ext>
            </a:extLst>
          </p:cNvPr>
          <p:cNvCxnSpPr>
            <a:cxnSpLocks/>
            <a:stCxn id="114" idx="0"/>
            <a:endCxn id="314" idx="2"/>
          </p:cNvCxnSpPr>
          <p:nvPr/>
        </p:nvCxnSpPr>
        <p:spPr>
          <a:xfrm flipV="1">
            <a:off x="3636449" y="1033006"/>
            <a:ext cx="27232" cy="9007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5" name="直線矢印コネクタ 324">
            <a:extLst>
              <a:ext uri="{FF2B5EF4-FFF2-40B4-BE49-F238E27FC236}">
                <a16:creationId xmlns:a16="http://schemas.microsoft.com/office/drawing/2014/main" id="{4830520F-BF49-4BC4-B0D3-B0F29A30BA35}"/>
              </a:ext>
            </a:extLst>
          </p:cNvPr>
          <p:cNvCxnSpPr>
            <a:cxnSpLocks/>
            <a:stCxn id="314" idx="3"/>
            <a:endCxn id="315" idx="1"/>
          </p:cNvCxnSpPr>
          <p:nvPr/>
        </p:nvCxnSpPr>
        <p:spPr>
          <a:xfrm flipV="1">
            <a:off x="4250621" y="838598"/>
            <a:ext cx="559707" cy="869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2" name="直線矢印コネクタ 331">
            <a:extLst>
              <a:ext uri="{FF2B5EF4-FFF2-40B4-BE49-F238E27FC236}">
                <a16:creationId xmlns:a16="http://schemas.microsoft.com/office/drawing/2014/main" id="{A4AA0A21-2695-4158-B73C-0EF7189FAA3F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flipH="1">
            <a:off x="3065465" y="2269517"/>
            <a:ext cx="4400848" cy="9478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690C802A-1BCC-484C-8881-333759282DF0}"/>
              </a:ext>
            </a:extLst>
          </p:cNvPr>
          <p:cNvSpPr/>
          <p:nvPr/>
        </p:nvSpPr>
        <p:spPr>
          <a:xfrm>
            <a:off x="9136329" y="685738"/>
            <a:ext cx="1676666" cy="563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ラダー</a:t>
            </a:r>
            <a:r>
              <a:rPr kumimoji="1" lang="ja-JP" altLang="en-US" b="1" dirty="0"/>
              <a:t>制御用</a:t>
            </a:r>
            <a:endParaRPr kumimoji="1" lang="en-US" altLang="ja-JP" b="1" dirty="0"/>
          </a:p>
          <a:p>
            <a:pPr algn="ctr"/>
            <a:r>
              <a:rPr lang="ja-JP" altLang="en-US" b="1" dirty="0"/>
              <a:t>サーボモータ</a:t>
            </a:r>
            <a:endParaRPr kumimoji="1" lang="ja-JP" altLang="en-US" b="1" dirty="0"/>
          </a:p>
        </p:txBody>
      </p:sp>
      <p:cxnSp>
        <p:nvCxnSpPr>
          <p:cNvPr id="339" name="直線矢印コネクタ 338">
            <a:extLst>
              <a:ext uri="{FF2B5EF4-FFF2-40B4-BE49-F238E27FC236}">
                <a16:creationId xmlns:a16="http://schemas.microsoft.com/office/drawing/2014/main" id="{8304BD52-6DB9-4E08-98BE-8C7BA1CD7AB9}"/>
              </a:ext>
            </a:extLst>
          </p:cNvPr>
          <p:cNvCxnSpPr>
            <a:cxnSpLocks/>
            <a:stCxn id="7" idx="0"/>
            <a:endCxn id="338" idx="2"/>
          </p:cNvCxnSpPr>
          <p:nvPr/>
        </p:nvCxnSpPr>
        <p:spPr>
          <a:xfrm flipV="1">
            <a:off x="8312002" y="1248988"/>
            <a:ext cx="1662660" cy="835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0" name="直線矢印コネクタ 339">
            <a:extLst>
              <a:ext uri="{FF2B5EF4-FFF2-40B4-BE49-F238E27FC236}">
                <a16:creationId xmlns:a16="http://schemas.microsoft.com/office/drawing/2014/main" id="{27A76383-A380-4839-BF4F-A1721BB99C0D}"/>
              </a:ext>
            </a:extLst>
          </p:cNvPr>
          <p:cNvCxnSpPr>
            <a:cxnSpLocks/>
            <a:stCxn id="7" idx="0"/>
            <a:endCxn id="123" idx="2"/>
          </p:cNvCxnSpPr>
          <p:nvPr/>
        </p:nvCxnSpPr>
        <p:spPr>
          <a:xfrm flipH="1" flipV="1">
            <a:off x="7707417" y="1248988"/>
            <a:ext cx="604585" cy="83586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0" name="正方形/長方形 359">
            <a:extLst>
              <a:ext uri="{FF2B5EF4-FFF2-40B4-BE49-F238E27FC236}">
                <a16:creationId xmlns:a16="http://schemas.microsoft.com/office/drawing/2014/main" id="{DE7C4164-7B59-45D9-AA65-142CF0D77D04}"/>
              </a:ext>
            </a:extLst>
          </p:cNvPr>
          <p:cNvSpPr/>
          <p:nvPr/>
        </p:nvSpPr>
        <p:spPr>
          <a:xfrm>
            <a:off x="9552868" y="1685174"/>
            <a:ext cx="2370446" cy="163176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E74182D6-283B-4D84-AB98-D21406F5B3C1}"/>
              </a:ext>
            </a:extLst>
          </p:cNvPr>
          <p:cNvSpPr/>
          <p:nvPr/>
        </p:nvSpPr>
        <p:spPr>
          <a:xfrm>
            <a:off x="9904835" y="1822142"/>
            <a:ext cx="1602331" cy="618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ラダー制御用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操縦桿</a:t>
            </a: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9C6D55CA-FBD4-46B4-A99C-6B1FFD8C6E21}"/>
              </a:ext>
            </a:extLst>
          </p:cNvPr>
          <p:cNvSpPr/>
          <p:nvPr/>
        </p:nvSpPr>
        <p:spPr>
          <a:xfrm>
            <a:off x="9682953" y="2607981"/>
            <a:ext cx="2081528" cy="618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エレベータ制御用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操縦桿</a:t>
            </a:r>
          </a:p>
        </p:txBody>
      </p:sp>
      <p:cxnSp>
        <p:nvCxnSpPr>
          <p:cNvPr id="346" name="直線矢印コネクタ 345">
            <a:extLst>
              <a:ext uri="{FF2B5EF4-FFF2-40B4-BE49-F238E27FC236}">
                <a16:creationId xmlns:a16="http://schemas.microsoft.com/office/drawing/2014/main" id="{6C2F2C3C-7999-4E03-9BBA-E0ED62F67AFE}"/>
              </a:ext>
            </a:extLst>
          </p:cNvPr>
          <p:cNvCxnSpPr>
            <a:cxnSpLocks/>
            <a:stCxn id="119" idx="1"/>
            <a:endCxn id="7" idx="3"/>
          </p:cNvCxnSpPr>
          <p:nvPr/>
        </p:nvCxnSpPr>
        <p:spPr>
          <a:xfrm flipH="1" flipV="1">
            <a:off x="9157691" y="2269517"/>
            <a:ext cx="525262" cy="64795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5" name="直線矢印コネクタ 344">
            <a:extLst>
              <a:ext uri="{FF2B5EF4-FFF2-40B4-BE49-F238E27FC236}">
                <a16:creationId xmlns:a16="http://schemas.microsoft.com/office/drawing/2014/main" id="{8F6A2EC0-031E-47DD-8E90-4952B26E94FF}"/>
              </a:ext>
            </a:extLst>
          </p:cNvPr>
          <p:cNvCxnSpPr>
            <a:cxnSpLocks/>
            <a:stCxn id="336" idx="1"/>
            <a:endCxn id="7" idx="3"/>
          </p:cNvCxnSpPr>
          <p:nvPr/>
        </p:nvCxnSpPr>
        <p:spPr>
          <a:xfrm flipH="1">
            <a:off x="9157691" y="2131635"/>
            <a:ext cx="747144" cy="1378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4" name="正方形/長方形 363">
            <a:extLst>
              <a:ext uri="{FF2B5EF4-FFF2-40B4-BE49-F238E27FC236}">
                <a16:creationId xmlns:a16="http://schemas.microsoft.com/office/drawing/2014/main" id="{18F983FF-4520-45E2-A61C-0E6235E07AFB}"/>
              </a:ext>
            </a:extLst>
          </p:cNvPr>
          <p:cNvSpPr/>
          <p:nvPr/>
        </p:nvSpPr>
        <p:spPr>
          <a:xfrm>
            <a:off x="6526303" y="2626642"/>
            <a:ext cx="2455740" cy="663793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5" name="正方形/長方形 364">
            <a:extLst>
              <a:ext uri="{FF2B5EF4-FFF2-40B4-BE49-F238E27FC236}">
                <a16:creationId xmlns:a16="http://schemas.microsoft.com/office/drawing/2014/main" id="{D20FD4E6-FEE9-4412-AEE9-92EFB179C92B}"/>
              </a:ext>
            </a:extLst>
          </p:cNvPr>
          <p:cNvSpPr/>
          <p:nvPr/>
        </p:nvSpPr>
        <p:spPr>
          <a:xfrm>
            <a:off x="6595017" y="2776359"/>
            <a:ext cx="977195" cy="3989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舵角計</a:t>
            </a:r>
            <a:endParaRPr kumimoji="1" lang="en-US" altLang="ja-JP" dirty="0"/>
          </a:p>
        </p:txBody>
      </p:sp>
      <p:sp>
        <p:nvSpPr>
          <p:cNvPr id="366" name="正方形/長方形 365">
            <a:extLst>
              <a:ext uri="{FF2B5EF4-FFF2-40B4-BE49-F238E27FC236}">
                <a16:creationId xmlns:a16="http://schemas.microsoft.com/office/drawing/2014/main" id="{17B0E66B-0960-4CDD-9545-95A8419198B6}"/>
              </a:ext>
            </a:extLst>
          </p:cNvPr>
          <p:cNvSpPr/>
          <p:nvPr/>
        </p:nvSpPr>
        <p:spPr>
          <a:xfrm>
            <a:off x="7746978" y="2790067"/>
            <a:ext cx="115293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lpc1114</a:t>
            </a:r>
            <a:endParaRPr kumimoji="1" lang="ja-JP" altLang="en-US" dirty="0"/>
          </a:p>
        </p:txBody>
      </p:sp>
      <p:sp>
        <p:nvSpPr>
          <p:cNvPr id="368" name="テキスト ボックス 367">
            <a:extLst>
              <a:ext uri="{FF2B5EF4-FFF2-40B4-BE49-F238E27FC236}">
                <a16:creationId xmlns:a16="http://schemas.microsoft.com/office/drawing/2014/main" id="{8AE064D5-6F5B-4B7D-950D-79D001E005D7}"/>
              </a:ext>
            </a:extLst>
          </p:cNvPr>
          <p:cNvSpPr txBox="1"/>
          <p:nvPr/>
        </p:nvSpPr>
        <p:spPr>
          <a:xfrm>
            <a:off x="6562183" y="2411448"/>
            <a:ext cx="902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舵角計</a:t>
            </a:r>
            <a:endParaRPr kumimoji="1" lang="ja-JP" altLang="en-US" b="1" dirty="0"/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53391D1A-DEBE-4A50-835B-48AB74E0957A}"/>
              </a:ext>
            </a:extLst>
          </p:cNvPr>
          <p:cNvSpPr txBox="1"/>
          <p:nvPr/>
        </p:nvSpPr>
        <p:spPr>
          <a:xfrm>
            <a:off x="9041279" y="201775"/>
            <a:ext cx="1820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アクチュエータ</a:t>
            </a:r>
          </a:p>
        </p:txBody>
      </p:sp>
      <p:sp>
        <p:nvSpPr>
          <p:cNvPr id="372" name="テキスト ボックス 371">
            <a:extLst>
              <a:ext uri="{FF2B5EF4-FFF2-40B4-BE49-F238E27FC236}">
                <a16:creationId xmlns:a16="http://schemas.microsoft.com/office/drawing/2014/main" id="{7D3937D0-ECA1-4AF9-B0F4-E2F4D2188741}"/>
              </a:ext>
            </a:extLst>
          </p:cNvPr>
          <p:cNvSpPr txBox="1"/>
          <p:nvPr/>
        </p:nvSpPr>
        <p:spPr>
          <a:xfrm>
            <a:off x="11058114" y="1315842"/>
            <a:ext cx="893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操縦桿</a:t>
            </a:r>
            <a:endParaRPr kumimoji="1" lang="ja-JP" altLang="en-US" b="1" dirty="0"/>
          </a:p>
        </p:txBody>
      </p:sp>
      <p:cxnSp>
        <p:nvCxnSpPr>
          <p:cNvPr id="373" name="直線矢印コネクタ 372">
            <a:extLst>
              <a:ext uri="{FF2B5EF4-FFF2-40B4-BE49-F238E27FC236}">
                <a16:creationId xmlns:a16="http://schemas.microsoft.com/office/drawing/2014/main" id="{EF458F39-31C9-465D-9E81-9DDAB6697076}"/>
              </a:ext>
            </a:extLst>
          </p:cNvPr>
          <p:cNvCxnSpPr>
            <a:cxnSpLocks/>
            <a:stCxn id="7" idx="2"/>
            <a:endCxn id="366" idx="0"/>
          </p:cNvCxnSpPr>
          <p:nvPr/>
        </p:nvCxnSpPr>
        <p:spPr>
          <a:xfrm>
            <a:off x="8312002" y="2454183"/>
            <a:ext cx="11446" cy="3358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9" name="直線矢印コネクタ 378">
            <a:extLst>
              <a:ext uri="{FF2B5EF4-FFF2-40B4-BE49-F238E27FC236}">
                <a16:creationId xmlns:a16="http://schemas.microsoft.com/office/drawing/2014/main" id="{CF95D05E-8459-4B1F-BF4B-B7F93679C477}"/>
              </a:ext>
            </a:extLst>
          </p:cNvPr>
          <p:cNvCxnSpPr>
            <a:cxnSpLocks/>
            <a:stCxn id="280" idx="1"/>
            <a:endCxn id="281" idx="3"/>
          </p:cNvCxnSpPr>
          <p:nvPr/>
        </p:nvCxnSpPr>
        <p:spPr>
          <a:xfrm flipH="1">
            <a:off x="800894" y="2418911"/>
            <a:ext cx="20039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2" name="直線矢印コネクタ 381">
            <a:extLst>
              <a:ext uri="{FF2B5EF4-FFF2-40B4-BE49-F238E27FC236}">
                <a16:creationId xmlns:a16="http://schemas.microsoft.com/office/drawing/2014/main" id="{3B593466-A51F-44F3-9E7F-2B0F839F32FF}"/>
              </a:ext>
            </a:extLst>
          </p:cNvPr>
          <p:cNvCxnSpPr>
            <a:cxnSpLocks/>
            <a:stCxn id="279" idx="2"/>
            <a:endCxn id="280" idx="0"/>
          </p:cNvCxnSpPr>
          <p:nvPr/>
        </p:nvCxnSpPr>
        <p:spPr>
          <a:xfrm flipH="1">
            <a:off x="1577759" y="2026206"/>
            <a:ext cx="4410" cy="2080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6" name="直線矢印コネクタ 385">
            <a:extLst>
              <a:ext uri="{FF2B5EF4-FFF2-40B4-BE49-F238E27FC236}">
                <a16:creationId xmlns:a16="http://schemas.microsoft.com/office/drawing/2014/main" id="{D2B0FB6A-F4E1-4E3B-985C-F1761247363B}"/>
              </a:ext>
            </a:extLst>
          </p:cNvPr>
          <p:cNvCxnSpPr>
            <a:cxnSpLocks/>
            <a:stCxn id="148" idx="0"/>
            <a:endCxn id="147" idx="2"/>
          </p:cNvCxnSpPr>
          <p:nvPr/>
        </p:nvCxnSpPr>
        <p:spPr>
          <a:xfrm flipH="1" flipV="1">
            <a:off x="8156195" y="5484961"/>
            <a:ext cx="8889" cy="19926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7" name="直線矢印コネクタ 386">
            <a:extLst>
              <a:ext uri="{FF2B5EF4-FFF2-40B4-BE49-F238E27FC236}">
                <a16:creationId xmlns:a16="http://schemas.microsoft.com/office/drawing/2014/main" id="{5ABE5273-209E-4ABC-ABC7-18D0CC0F81F0}"/>
              </a:ext>
            </a:extLst>
          </p:cNvPr>
          <p:cNvCxnSpPr>
            <a:cxnSpLocks/>
            <a:stCxn id="96" idx="0"/>
            <a:endCxn id="31" idx="2"/>
          </p:cNvCxnSpPr>
          <p:nvPr/>
        </p:nvCxnSpPr>
        <p:spPr>
          <a:xfrm flipV="1">
            <a:off x="5284048" y="5492950"/>
            <a:ext cx="11686" cy="2055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8" name="直線矢印コネクタ 387">
            <a:extLst>
              <a:ext uri="{FF2B5EF4-FFF2-40B4-BE49-F238E27FC236}">
                <a16:creationId xmlns:a16="http://schemas.microsoft.com/office/drawing/2014/main" id="{2CF158E9-6ADA-44BE-9173-59ED4098652C}"/>
              </a:ext>
            </a:extLst>
          </p:cNvPr>
          <p:cNvCxnSpPr>
            <a:cxnSpLocks/>
            <a:stCxn id="124" idx="0"/>
            <a:endCxn id="118" idx="2"/>
          </p:cNvCxnSpPr>
          <p:nvPr/>
        </p:nvCxnSpPr>
        <p:spPr>
          <a:xfrm flipV="1">
            <a:off x="6751879" y="5484938"/>
            <a:ext cx="7901" cy="2135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9" name="直線矢印コネクタ 388">
            <a:extLst>
              <a:ext uri="{FF2B5EF4-FFF2-40B4-BE49-F238E27FC236}">
                <a16:creationId xmlns:a16="http://schemas.microsoft.com/office/drawing/2014/main" id="{B4CD31A4-2D0F-4658-9A40-6C109A1C3AF7}"/>
              </a:ext>
            </a:extLst>
          </p:cNvPr>
          <p:cNvCxnSpPr>
            <a:cxnSpLocks/>
            <a:stCxn id="100" idx="0"/>
            <a:endCxn id="98" idx="2"/>
          </p:cNvCxnSpPr>
          <p:nvPr/>
        </p:nvCxnSpPr>
        <p:spPr>
          <a:xfrm flipV="1">
            <a:off x="3723091" y="5468589"/>
            <a:ext cx="1" cy="21791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0" name="直線矢印コネクタ 389">
            <a:extLst>
              <a:ext uri="{FF2B5EF4-FFF2-40B4-BE49-F238E27FC236}">
                <a16:creationId xmlns:a16="http://schemas.microsoft.com/office/drawing/2014/main" id="{7434EBA0-0EBB-43EC-80DA-0C23D7675912}"/>
              </a:ext>
            </a:extLst>
          </p:cNvPr>
          <p:cNvCxnSpPr>
            <a:cxnSpLocks/>
            <a:stCxn id="55" idx="0"/>
            <a:endCxn id="53" idx="2"/>
          </p:cNvCxnSpPr>
          <p:nvPr/>
        </p:nvCxnSpPr>
        <p:spPr>
          <a:xfrm flipV="1">
            <a:off x="2234590" y="5463085"/>
            <a:ext cx="1596" cy="23636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1" name="直線矢印コネクタ 390">
            <a:extLst>
              <a:ext uri="{FF2B5EF4-FFF2-40B4-BE49-F238E27FC236}">
                <a16:creationId xmlns:a16="http://schemas.microsoft.com/office/drawing/2014/main" id="{53A256E0-C632-4AB7-BEC4-95A16D78B27D}"/>
              </a:ext>
            </a:extLst>
          </p:cNvPr>
          <p:cNvCxnSpPr>
            <a:cxnSpLocks/>
            <a:stCxn id="47" idx="0"/>
            <a:endCxn id="51" idx="2"/>
          </p:cNvCxnSpPr>
          <p:nvPr/>
        </p:nvCxnSpPr>
        <p:spPr>
          <a:xfrm flipV="1">
            <a:off x="855251" y="5458911"/>
            <a:ext cx="666" cy="2275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45340F02-5093-4B93-A55A-08A23B68821D}"/>
              </a:ext>
            </a:extLst>
          </p:cNvPr>
          <p:cNvCxnSpPr>
            <a:cxnSpLocks/>
            <a:stCxn id="149" idx="0"/>
            <a:endCxn id="148" idx="2"/>
          </p:cNvCxnSpPr>
          <p:nvPr/>
        </p:nvCxnSpPr>
        <p:spPr>
          <a:xfrm flipH="1" flipV="1">
            <a:off x="8165084" y="6005103"/>
            <a:ext cx="10489" cy="2291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7A0D2A53-8D08-4E68-A5D7-0990C98BA839}"/>
              </a:ext>
            </a:extLst>
          </p:cNvPr>
          <p:cNvCxnSpPr>
            <a:cxnSpLocks/>
            <a:stCxn id="126" idx="0"/>
            <a:endCxn id="124" idx="2"/>
          </p:cNvCxnSpPr>
          <p:nvPr/>
        </p:nvCxnSpPr>
        <p:spPr>
          <a:xfrm flipH="1" flipV="1">
            <a:off x="6751879" y="6019402"/>
            <a:ext cx="7900" cy="2239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039C7099-145C-42E3-A777-92ABBA06316A}"/>
              </a:ext>
            </a:extLst>
          </p:cNvPr>
          <p:cNvCxnSpPr>
            <a:cxnSpLocks/>
            <a:stCxn id="97" idx="0"/>
            <a:endCxn id="96" idx="2"/>
          </p:cNvCxnSpPr>
          <p:nvPr/>
        </p:nvCxnSpPr>
        <p:spPr>
          <a:xfrm flipV="1">
            <a:off x="5280106" y="6019402"/>
            <a:ext cx="3942" cy="2239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0F44FF4C-1E2B-44B6-936C-5DA4385F6DC3}"/>
              </a:ext>
            </a:extLst>
          </p:cNvPr>
          <p:cNvCxnSpPr>
            <a:cxnSpLocks/>
            <a:stCxn id="102" idx="0"/>
            <a:endCxn id="100" idx="2"/>
          </p:cNvCxnSpPr>
          <p:nvPr/>
        </p:nvCxnSpPr>
        <p:spPr>
          <a:xfrm flipV="1">
            <a:off x="3723090" y="6007373"/>
            <a:ext cx="1" cy="2181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9C2267FE-D165-4AC4-804F-550691576CBB}"/>
              </a:ext>
            </a:extLst>
          </p:cNvPr>
          <p:cNvCxnSpPr>
            <a:cxnSpLocks/>
            <a:stCxn id="45" idx="0"/>
            <a:endCxn id="55" idx="2"/>
          </p:cNvCxnSpPr>
          <p:nvPr/>
        </p:nvCxnSpPr>
        <p:spPr>
          <a:xfrm flipH="1" flipV="1">
            <a:off x="2234590" y="6020325"/>
            <a:ext cx="11049" cy="21674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381AE9B9-F5C5-4794-8510-8216770B7A00}"/>
              </a:ext>
            </a:extLst>
          </p:cNvPr>
          <p:cNvCxnSpPr>
            <a:cxnSpLocks/>
            <a:stCxn id="28" idx="0"/>
            <a:endCxn id="47" idx="2"/>
          </p:cNvCxnSpPr>
          <p:nvPr/>
        </p:nvCxnSpPr>
        <p:spPr>
          <a:xfrm flipH="1" flipV="1">
            <a:off x="855251" y="6007373"/>
            <a:ext cx="8469" cy="22272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40944B06-DB68-4B9D-94DE-A31EBA894545}"/>
              </a:ext>
            </a:extLst>
          </p:cNvPr>
          <p:cNvCxnSpPr>
            <a:cxnSpLocks/>
            <a:stCxn id="42" idx="0"/>
            <a:endCxn id="237" idx="2"/>
          </p:cNvCxnSpPr>
          <p:nvPr/>
        </p:nvCxnSpPr>
        <p:spPr>
          <a:xfrm flipV="1">
            <a:off x="928508" y="4129555"/>
            <a:ext cx="1" cy="1639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F64F06B6-6B99-4CB9-A91C-5EAF63DBECC5}"/>
              </a:ext>
            </a:extLst>
          </p:cNvPr>
          <p:cNvCxnSpPr>
            <a:cxnSpLocks/>
            <a:stCxn id="237" idx="0"/>
            <a:endCxn id="44" idx="2"/>
          </p:cNvCxnSpPr>
          <p:nvPr/>
        </p:nvCxnSpPr>
        <p:spPr>
          <a:xfrm flipV="1">
            <a:off x="928509" y="3582346"/>
            <a:ext cx="434" cy="1778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18F45A0F-C157-408E-9983-A5145AE9D8A7}"/>
              </a:ext>
            </a:extLst>
          </p:cNvPr>
          <p:cNvCxnSpPr>
            <a:cxnSpLocks/>
            <a:stCxn id="366" idx="1"/>
            <a:endCxn id="365" idx="3"/>
          </p:cNvCxnSpPr>
          <p:nvPr/>
        </p:nvCxnSpPr>
        <p:spPr>
          <a:xfrm flipH="1">
            <a:off x="7572212" y="2974733"/>
            <a:ext cx="174766" cy="11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18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5CA7E244-9977-4F16-9CEB-F1E42BE0440E}"/>
              </a:ext>
            </a:extLst>
          </p:cNvPr>
          <p:cNvSpPr/>
          <p:nvPr/>
        </p:nvSpPr>
        <p:spPr>
          <a:xfrm>
            <a:off x="89647" y="116541"/>
            <a:ext cx="6633882" cy="583955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725CFD0-3883-4B2C-9F09-0AB403CF42DC}"/>
              </a:ext>
            </a:extLst>
          </p:cNvPr>
          <p:cNvSpPr/>
          <p:nvPr/>
        </p:nvSpPr>
        <p:spPr>
          <a:xfrm>
            <a:off x="897486" y="1148971"/>
            <a:ext cx="1658470" cy="575411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E9F8056-53B7-49F1-B0A1-0676F25BA690}"/>
              </a:ext>
            </a:extLst>
          </p:cNvPr>
          <p:cNvSpPr/>
          <p:nvPr/>
        </p:nvSpPr>
        <p:spPr>
          <a:xfrm>
            <a:off x="897148" y="2132989"/>
            <a:ext cx="1658469" cy="575411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949F06-5E9F-46F8-91FB-9126D7A66073}"/>
              </a:ext>
            </a:extLst>
          </p:cNvPr>
          <p:cNvSpPr/>
          <p:nvPr/>
        </p:nvSpPr>
        <p:spPr>
          <a:xfrm>
            <a:off x="3798597" y="1327808"/>
            <a:ext cx="2104480" cy="978875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917651-7C4B-4CF3-BD01-076E61186D3D}"/>
              </a:ext>
            </a:extLst>
          </p:cNvPr>
          <p:cNvSpPr/>
          <p:nvPr/>
        </p:nvSpPr>
        <p:spPr>
          <a:xfrm>
            <a:off x="1253863" y="1224662"/>
            <a:ext cx="10102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出力計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47C0490-957E-4F4D-AF29-10C0AC3F594F}"/>
              </a:ext>
            </a:extLst>
          </p:cNvPr>
          <p:cNvSpPr/>
          <p:nvPr/>
        </p:nvSpPr>
        <p:spPr>
          <a:xfrm>
            <a:off x="1185328" y="2246393"/>
            <a:ext cx="11385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回転数計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5D8A56-8257-4B2C-A940-18D910CA14B0}"/>
              </a:ext>
            </a:extLst>
          </p:cNvPr>
          <p:cNvSpPr/>
          <p:nvPr/>
        </p:nvSpPr>
        <p:spPr>
          <a:xfrm>
            <a:off x="4045368" y="1449783"/>
            <a:ext cx="1570751" cy="695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サイクル</a:t>
            </a:r>
            <a:endParaRPr lang="en-US" altLang="ja-JP" dirty="0"/>
          </a:p>
          <a:p>
            <a:pPr algn="ctr"/>
            <a:r>
              <a:rPr lang="ja-JP" altLang="en-US" dirty="0"/>
              <a:t>コンピュータ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130F757-381E-445B-87F2-8FBF2EE13CC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264152" y="1409328"/>
            <a:ext cx="1781216" cy="388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3AE0F3-C7DB-4B4C-8EAB-71CC9A57B4A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323845" y="1797555"/>
            <a:ext cx="1721523" cy="6335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093510B-F917-4A88-A249-BC3088B6A94F}"/>
              </a:ext>
            </a:extLst>
          </p:cNvPr>
          <p:cNvSpPr txBox="1"/>
          <p:nvPr/>
        </p:nvSpPr>
        <p:spPr>
          <a:xfrm>
            <a:off x="1310477" y="797696"/>
            <a:ext cx="888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出力計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5F62BB3-0078-42F5-B30A-6680E29BE1A1}"/>
              </a:ext>
            </a:extLst>
          </p:cNvPr>
          <p:cNvSpPr txBox="1"/>
          <p:nvPr/>
        </p:nvSpPr>
        <p:spPr>
          <a:xfrm>
            <a:off x="1206387" y="1740066"/>
            <a:ext cx="1138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回転数計</a:t>
            </a:r>
            <a:endParaRPr kumimoji="1" lang="ja-JP" altLang="en-US" b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38AA102-439D-4B32-AEF7-1E9AE57AB185}"/>
              </a:ext>
            </a:extLst>
          </p:cNvPr>
          <p:cNvSpPr txBox="1"/>
          <p:nvPr/>
        </p:nvSpPr>
        <p:spPr>
          <a:xfrm>
            <a:off x="4402365" y="933399"/>
            <a:ext cx="916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表示器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BEAAF6B-2023-4BF2-80C4-F9C633CE8D8A}"/>
              </a:ext>
            </a:extLst>
          </p:cNvPr>
          <p:cNvSpPr/>
          <p:nvPr/>
        </p:nvSpPr>
        <p:spPr>
          <a:xfrm>
            <a:off x="677057" y="3494871"/>
            <a:ext cx="2072213" cy="1697064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79C0AF-251C-498B-A366-242A0B2B1DC1}"/>
              </a:ext>
            </a:extLst>
          </p:cNvPr>
          <p:cNvSpPr txBox="1"/>
          <p:nvPr/>
        </p:nvSpPr>
        <p:spPr>
          <a:xfrm>
            <a:off x="683668" y="2802373"/>
            <a:ext cx="2072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b="1" dirty="0"/>
              <a:t>Li-po</a:t>
            </a:r>
            <a:r>
              <a:rPr kumimoji="1" lang="ja-JP" altLang="en-US" b="1" dirty="0"/>
              <a:t>バッテリー</a:t>
            </a:r>
            <a:endParaRPr kumimoji="1" lang="en-US" altLang="ja-JP" b="1" dirty="0"/>
          </a:p>
          <a:p>
            <a:pPr algn="ctr"/>
            <a:r>
              <a:rPr lang="ja-JP" altLang="en-US" b="1" dirty="0"/>
              <a:t>電圧監視システム</a:t>
            </a:r>
            <a:endParaRPr kumimoji="1" lang="ja-JP" altLang="en-US" b="1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3E8BAD7-45FE-44D0-B598-CE52CD8A0481}"/>
              </a:ext>
            </a:extLst>
          </p:cNvPr>
          <p:cNvSpPr/>
          <p:nvPr/>
        </p:nvSpPr>
        <p:spPr>
          <a:xfrm>
            <a:off x="1175394" y="4695546"/>
            <a:ext cx="11019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監視回路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1787258-F888-4C14-948F-E8DBE5D8DEAC}"/>
              </a:ext>
            </a:extLst>
          </p:cNvPr>
          <p:cNvSpPr/>
          <p:nvPr/>
        </p:nvSpPr>
        <p:spPr>
          <a:xfrm>
            <a:off x="1221241" y="4158737"/>
            <a:ext cx="10102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lpc1114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C083E96-0BE8-4859-8645-93F86BBCD595}"/>
              </a:ext>
            </a:extLst>
          </p:cNvPr>
          <p:cNvSpPr/>
          <p:nvPr/>
        </p:nvSpPr>
        <p:spPr>
          <a:xfrm>
            <a:off x="1162173" y="3549470"/>
            <a:ext cx="11019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Twe</a:t>
            </a:r>
            <a:r>
              <a:rPr lang="en-US" altLang="ja-JP" dirty="0"/>
              <a:t>-lite</a:t>
            </a:r>
            <a:endParaRPr kumimoji="1" lang="ja-JP" altLang="en-US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73AE392-B233-4F8C-BD18-DD0478564203}"/>
              </a:ext>
            </a:extLst>
          </p:cNvPr>
          <p:cNvCxnSpPr>
            <a:cxnSpLocks/>
            <a:stCxn id="27" idx="0"/>
            <a:endCxn id="28" idx="2"/>
          </p:cNvCxnSpPr>
          <p:nvPr/>
        </p:nvCxnSpPr>
        <p:spPr>
          <a:xfrm flipV="1">
            <a:off x="1726384" y="4528069"/>
            <a:ext cx="2" cy="1674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862B0F7B-D211-4391-A171-525313C3332C}"/>
              </a:ext>
            </a:extLst>
          </p:cNvPr>
          <p:cNvCxnSpPr>
            <a:cxnSpLocks/>
            <a:stCxn id="28" idx="0"/>
            <a:endCxn id="29" idx="2"/>
          </p:cNvCxnSpPr>
          <p:nvPr/>
        </p:nvCxnSpPr>
        <p:spPr>
          <a:xfrm flipH="1" flipV="1">
            <a:off x="1713163" y="3918802"/>
            <a:ext cx="13223" cy="2399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98279689-FB7B-4234-80CB-B2AE4BB4DCB6}"/>
              </a:ext>
            </a:extLst>
          </p:cNvPr>
          <p:cNvSpPr/>
          <p:nvPr/>
        </p:nvSpPr>
        <p:spPr>
          <a:xfrm>
            <a:off x="3798597" y="3497606"/>
            <a:ext cx="2072213" cy="1694329"/>
          </a:xfrm>
          <a:prstGeom prst="rect">
            <a:avLst/>
          </a:prstGeom>
          <a:solidFill>
            <a:srgbClr val="FF6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2F4D690-62D2-4819-9055-1F2483F1220A}"/>
              </a:ext>
            </a:extLst>
          </p:cNvPr>
          <p:cNvSpPr txBox="1"/>
          <p:nvPr/>
        </p:nvSpPr>
        <p:spPr>
          <a:xfrm>
            <a:off x="4309466" y="2826198"/>
            <a:ext cx="1101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b="1" dirty="0"/>
              <a:t>後部</a:t>
            </a:r>
            <a:r>
              <a:rPr kumimoji="1" lang="en-US" altLang="ja-JP" b="1" dirty="0"/>
              <a:t>P</a:t>
            </a:r>
            <a:r>
              <a:rPr kumimoji="1" lang="ja-JP" altLang="en-US" b="1" dirty="0"/>
              <a:t>用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表示器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681ECF6-811F-4682-8E75-3C5D7BF932B1}"/>
              </a:ext>
            </a:extLst>
          </p:cNvPr>
          <p:cNvSpPr/>
          <p:nvPr/>
        </p:nvSpPr>
        <p:spPr>
          <a:xfrm>
            <a:off x="4279755" y="3557761"/>
            <a:ext cx="11019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Twe</a:t>
            </a:r>
            <a:r>
              <a:rPr lang="en-US" altLang="ja-JP" dirty="0"/>
              <a:t>-lite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2128F4C-D9C2-4F21-90A9-D188D1235C76}"/>
              </a:ext>
            </a:extLst>
          </p:cNvPr>
          <p:cNvSpPr/>
          <p:nvPr/>
        </p:nvSpPr>
        <p:spPr>
          <a:xfrm>
            <a:off x="4325600" y="4109814"/>
            <a:ext cx="10102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lpc1114</a:t>
            </a:r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EFA3785-B72E-4D64-92A6-1B536B82DF48}"/>
              </a:ext>
            </a:extLst>
          </p:cNvPr>
          <p:cNvSpPr/>
          <p:nvPr/>
        </p:nvSpPr>
        <p:spPr>
          <a:xfrm>
            <a:off x="3840485" y="4695118"/>
            <a:ext cx="19863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7</a:t>
            </a:r>
            <a:r>
              <a:rPr kumimoji="1" lang="ja-JP" altLang="en-US" dirty="0"/>
              <a:t>セグメント</a:t>
            </a:r>
            <a:r>
              <a:rPr lang="en-US" altLang="ja-JP" dirty="0"/>
              <a:t>LED</a:t>
            </a:r>
            <a:endParaRPr kumimoji="1" lang="ja-JP" altLang="en-US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3A85EC8-D14F-4382-BD1F-853427D744B6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4830745" y="4479146"/>
            <a:ext cx="2894" cy="2159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0D836D7-7158-45DD-A400-79036B38F722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4830745" y="3927093"/>
            <a:ext cx="0" cy="1827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E32654E5-9B7F-45A1-85E0-FB5ACA178321}"/>
              </a:ext>
            </a:extLst>
          </p:cNvPr>
          <p:cNvCxnSpPr>
            <a:cxnSpLocks/>
            <a:stCxn id="29" idx="3"/>
            <a:endCxn id="42" idx="1"/>
          </p:cNvCxnSpPr>
          <p:nvPr/>
        </p:nvCxnSpPr>
        <p:spPr>
          <a:xfrm>
            <a:off x="2264152" y="3734136"/>
            <a:ext cx="2015603" cy="82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6B5B580-C931-43B1-B615-F92DC794EF2E}"/>
              </a:ext>
            </a:extLst>
          </p:cNvPr>
          <p:cNvSpPr txBox="1"/>
          <p:nvPr/>
        </p:nvSpPr>
        <p:spPr>
          <a:xfrm>
            <a:off x="305716" y="244174"/>
            <a:ext cx="1712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 b="1" dirty="0">
                <a:solidFill>
                  <a:srgbClr val="FF6600"/>
                </a:solidFill>
              </a:rPr>
              <a:t>計測系統</a:t>
            </a:r>
          </a:p>
        </p:txBody>
      </p:sp>
    </p:spTree>
    <p:extLst>
      <p:ext uri="{BB962C8B-B14F-4D97-AF65-F5344CB8AC3E}">
        <p14:creationId xmlns:p14="http://schemas.microsoft.com/office/powerpoint/2010/main" val="320448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6F73582-746B-4BA5-BA92-C02C7007D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8" y="0"/>
            <a:ext cx="11486543" cy="6858000"/>
          </a:xfrm>
          <a:prstGeom prst="rect">
            <a:avLst/>
          </a:prstGeom>
        </p:spPr>
      </p:pic>
      <p:pic>
        <p:nvPicPr>
          <p:cNvPr id="6" name="Picture 2" descr="Team Birdman Trial">
            <a:extLst>
              <a:ext uri="{FF2B5EF4-FFF2-40B4-BE49-F238E27FC236}">
                <a16:creationId xmlns:a16="http://schemas.microsoft.com/office/drawing/2014/main" id="{D50AD5A3-4E63-47DD-9EA4-132FE249C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96" t="32783" r="46525" b="40305"/>
          <a:stretch/>
        </p:blipFill>
        <p:spPr bwMode="auto">
          <a:xfrm>
            <a:off x="8369163" y="380269"/>
            <a:ext cx="828626" cy="217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3DE6D4D-A493-4264-9447-E444C90E22A8}"/>
              </a:ext>
            </a:extLst>
          </p:cNvPr>
          <p:cNvSpPr/>
          <p:nvPr/>
        </p:nvSpPr>
        <p:spPr>
          <a:xfrm>
            <a:off x="6498403" y="1373406"/>
            <a:ext cx="1046007" cy="388397"/>
          </a:xfrm>
          <a:prstGeom prst="rect">
            <a:avLst/>
          </a:prstGeom>
          <a:ln w="3810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機速計</a:t>
            </a:r>
            <a:endParaRPr kumimoji="1"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DBDCCD0-2D38-40D8-B412-CEA45DB2848B}"/>
              </a:ext>
            </a:extLst>
          </p:cNvPr>
          <p:cNvSpPr/>
          <p:nvPr/>
        </p:nvSpPr>
        <p:spPr>
          <a:xfrm>
            <a:off x="9744634" y="1955369"/>
            <a:ext cx="1649507" cy="38839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キングポスト</a:t>
            </a:r>
            <a:endParaRPr kumimoji="1" lang="en-US" altLang="ja-JP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F4628C8-94D6-4186-AE67-A062B1ABD95A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2259106" y="1695671"/>
            <a:ext cx="744070" cy="1011672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C795E7B-E9D2-4439-85EE-D7BAA9A69854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884414" y="2707343"/>
            <a:ext cx="1289092" cy="1292922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B3D2AA0-CC25-4BD7-8C2D-2F509FB4BAF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021407" y="728876"/>
            <a:ext cx="1773881" cy="644530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EC66DB3-2C63-4239-A9A4-F14AD85F56B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875059" y="1443318"/>
            <a:ext cx="1694329" cy="5120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DC022A2-3E34-4C3B-87E9-29C82D148A0C}"/>
              </a:ext>
            </a:extLst>
          </p:cNvPr>
          <p:cNvSpPr/>
          <p:nvPr/>
        </p:nvSpPr>
        <p:spPr>
          <a:xfrm>
            <a:off x="1170305" y="4000265"/>
            <a:ext cx="1428217" cy="562971"/>
          </a:xfrm>
          <a:prstGeom prst="rect">
            <a:avLst/>
          </a:prstGeom>
          <a:ln w="3810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Li-po</a:t>
            </a:r>
          </a:p>
          <a:p>
            <a:pPr algn="ctr"/>
            <a:r>
              <a:rPr lang="ja-JP" altLang="en-US" dirty="0"/>
              <a:t>バッテリー</a:t>
            </a:r>
            <a:endParaRPr kumimoji="1" lang="en-US" altLang="ja-JP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E7C2F0D-AC90-4C3A-A499-B6578824E0B8}"/>
              </a:ext>
            </a:extLst>
          </p:cNvPr>
          <p:cNvSpPr/>
          <p:nvPr/>
        </p:nvSpPr>
        <p:spPr>
          <a:xfrm>
            <a:off x="1170305" y="1051141"/>
            <a:ext cx="2177602" cy="644530"/>
          </a:xfrm>
          <a:prstGeom prst="rect">
            <a:avLst/>
          </a:prstGeom>
          <a:ln w="3810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Li-po</a:t>
            </a:r>
            <a:r>
              <a:rPr kumimoji="1" lang="ja-JP" altLang="en-US" dirty="0"/>
              <a:t>バッテリー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電圧監視システム</a:t>
            </a:r>
            <a:endParaRPr kumimoji="1" lang="en-US" altLang="ja-JP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47E4195-71B8-4D1C-A183-64AA419F52CE}"/>
              </a:ext>
            </a:extLst>
          </p:cNvPr>
          <p:cNvSpPr/>
          <p:nvPr/>
        </p:nvSpPr>
        <p:spPr>
          <a:xfrm>
            <a:off x="8081179" y="5470333"/>
            <a:ext cx="1428217" cy="486437"/>
          </a:xfrm>
          <a:prstGeom prst="rect">
            <a:avLst/>
          </a:prstGeom>
          <a:ln w="3810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Main</a:t>
            </a:r>
            <a:r>
              <a:rPr kumimoji="1" lang="ja-JP" altLang="en-US" dirty="0"/>
              <a:t>基板</a:t>
            </a:r>
            <a:endParaRPr kumimoji="1" lang="en-US" altLang="ja-JP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2327CBC-32ED-4DD2-83A9-D8B9DED049C5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8795288" y="4000265"/>
            <a:ext cx="1245183" cy="1470068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19EEB0E-7FFE-42B2-9B49-11645B632385}"/>
              </a:ext>
            </a:extLst>
          </p:cNvPr>
          <p:cNvSpPr/>
          <p:nvPr/>
        </p:nvSpPr>
        <p:spPr>
          <a:xfrm>
            <a:off x="136296" y="1871299"/>
            <a:ext cx="1674576" cy="472467"/>
          </a:xfrm>
          <a:prstGeom prst="rect">
            <a:avLst/>
          </a:prstGeom>
          <a:ln w="3810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サーボモータ</a:t>
            </a:r>
            <a:endParaRPr kumimoji="1" lang="en-US" altLang="ja-JP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71F5C1A-8AE3-453B-B678-F6E5718E18C3}"/>
              </a:ext>
            </a:extLst>
          </p:cNvPr>
          <p:cNvSpPr/>
          <p:nvPr/>
        </p:nvSpPr>
        <p:spPr>
          <a:xfrm>
            <a:off x="136295" y="3192766"/>
            <a:ext cx="1674576" cy="472467"/>
          </a:xfrm>
          <a:prstGeom prst="rect">
            <a:avLst/>
          </a:prstGeom>
          <a:ln w="3810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サーボモータ</a:t>
            </a:r>
            <a:endParaRPr kumimoji="1" lang="en-US" altLang="ja-JP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4D8400D-853F-46EC-8AFA-913F4A1BE238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973583" y="2676542"/>
            <a:ext cx="604205" cy="516224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4150C37-AB3B-4781-A836-9E97F030732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973584" y="2343766"/>
            <a:ext cx="604204" cy="332776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DCF233A-6B39-4853-8FAF-D98F52518DEB}"/>
              </a:ext>
            </a:extLst>
          </p:cNvPr>
          <p:cNvCxnSpPr>
            <a:cxnSpLocks/>
          </p:cNvCxnSpPr>
          <p:nvPr/>
        </p:nvCxnSpPr>
        <p:spPr>
          <a:xfrm flipH="1">
            <a:off x="1577788" y="2529789"/>
            <a:ext cx="7217499" cy="14882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27CEA4C-1CD6-4975-8669-59A86B3AF090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8783476" y="2558137"/>
            <a:ext cx="1190724" cy="1403100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76FA946-F927-4869-B467-C95A70EE53EC}"/>
              </a:ext>
            </a:extLst>
          </p:cNvPr>
          <p:cNvCxnSpPr>
            <a:cxnSpLocks/>
          </p:cNvCxnSpPr>
          <p:nvPr/>
        </p:nvCxnSpPr>
        <p:spPr>
          <a:xfrm>
            <a:off x="3173506" y="2787902"/>
            <a:ext cx="6335890" cy="913152"/>
          </a:xfrm>
          <a:prstGeom prst="straightConnector1">
            <a:avLst/>
          </a:prstGeom>
          <a:ln w="7620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5BEAD6B-639C-4B5E-A252-8B113C258361}"/>
              </a:ext>
            </a:extLst>
          </p:cNvPr>
          <p:cNvSpPr/>
          <p:nvPr/>
        </p:nvSpPr>
        <p:spPr>
          <a:xfrm>
            <a:off x="6373896" y="5378824"/>
            <a:ext cx="1245184" cy="577945"/>
          </a:xfrm>
          <a:prstGeom prst="rect">
            <a:avLst/>
          </a:prstGeom>
          <a:ln w="3810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後部用</a:t>
            </a:r>
            <a:endParaRPr lang="en-US" altLang="ja-JP" dirty="0"/>
          </a:p>
          <a:p>
            <a:pPr algn="ctr"/>
            <a:r>
              <a:rPr lang="ja-JP" altLang="en-US" dirty="0"/>
              <a:t>表示器</a:t>
            </a:r>
            <a:endParaRPr kumimoji="1" lang="en-US" altLang="ja-JP" dirty="0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5035880B-18D0-4981-8F83-76701B3CE634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6996488" y="3665233"/>
            <a:ext cx="2512908" cy="1713591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14EF88A-0AC4-4BEE-9C99-2FEA1CFC923A}"/>
              </a:ext>
            </a:extLst>
          </p:cNvPr>
          <p:cNvSpPr txBox="1"/>
          <p:nvPr/>
        </p:nvSpPr>
        <p:spPr>
          <a:xfrm>
            <a:off x="4755312" y="1939897"/>
            <a:ext cx="16185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/>
              <a:t>有線通信</a:t>
            </a:r>
            <a:endParaRPr kumimoji="1" lang="ja-JP" altLang="en-US" sz="2800" b="1" dirty="0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3F9DEB3-E7A0-4D39-ACBE-A31E8F9A5472}"/>
              </a:ext>
            </a:extLst>
          </p:cNvPr>
          <p:cNvSpPr txBox="1"/>
          <p:nvPr/>
        </p:nvSpPr>
        <p:spPr>
          <a:xfrm>
            <a:off x="4755283" y="3454006"/>
            <a:ext cx="16186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b="1" dirty="0">
                <a:solidFill>
                  <a:srgbClr val="FFFF00"/>
                </a:solidFill>
              </a:rPr>
              <a:t>無線通信</a:t>
            </a:r>
            <a:endParaRPr kumimoji="1" lang="ja-JP" altLang="en-US" sz="2800" b="1" dirty="0">
              <a:solidFill>
                <a:srgbClr val="FFFF00"/>
              </a:solidFill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77C5B296-92DC-4DDE-AE3C-59FCED8E00C2}"/>
              </a:ext>
            </a:extLst>
          </p:cNvPr>
          <p:cNvCxnSpPr>
            <a:cxnSpLocks/>
          </p:cNvCxnSpPr>
          <p:nvPr/>
        </p:nvCxnSpPr>
        <p:spPr>
          <a:xfrm>
            <a:off x="8875059" y="728876"/>
            <a:ext cx="1237129" cy="3232361"/>
          </a:xfrm>
          <a:prstGeom prst="straightConnector1">
            <a:avLst/>
          </a:prstGeom>
          <a:ln w="76200">
            <a:solidFill>
              <a:srgbClr val="FFFF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9D2F0CB-6A8E-4171-B2A0-B18F95E0F4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6" t="30849" b="25490"/>
          <a:stretch/>
        </p:blipFill>
        <p:spPr>
          <a:xfrm>
            <a:off x="900952" y="0"/>
            <a:ext cx="10390095" cy="68629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6FFC26B-107F-40BB-8F2B-8DDFFEC764BF}"/>
              </a:ext>
            </a:extLst>
          </p:cNvPr>
          <p:cNvSpPr/>
          <p:nvPr/>
        </p:nvSpPr>
        <p:spPr>
          <a:xfrm>
            <a:off x="9397001" y="5176360"/>
            <a:ext cx="1591739" cy="446373"/>
          </a:xfrm>
          <a:prstGeom prst="rect">
            <a:avLst/>
          </a:prstGeom>
          <a:ln w="3810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Main</a:t>
            </a:r>
            <a:r>
              <a:rPr kumimoji="1" lang="ja-JP" altLang="en-US" dirty="0"/>
              <a:t>基板</a:t>
            </a:r>
            <a:endParaRPr kumimoji="1" lang="en-US" altLang="ja-JP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BCBA8BB-F689-4AF5-94B7-5EF547C662D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409765" y="5558118"/>
            <a:ext cx="1189308" cy="798792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15B0780-7651-45BC-8ED6-F63A19F72E8F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308406" y="5166465"/>
            <a:ext cx="1905006" cy="391653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AA58DCD-605F-4083-96AC-89D23D9464B7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127637" y="4294095"/>
            <a:ext cx="2269364" cy="1105452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7D10B1B-FD0B-44AE-9CFF-1D1118C8B5B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554299" y="5622733"/>
            <a:ext cx="1775654" cy="510990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755E7D4-F01E-4997-9ADA-922A790697D1}"/>
              </a:ext>
            </a:extLst>
          </p:cNvPr>
          <p:cNvSpPr/>
          <p:nvPr/>
        </p:nvSpPr>
        <p:spPr>
          <a:xfrm>
            <a:off x="1972235" y="6133723"/>
            <a:ext cx="1164128" cy="446373"/>
          </a:xfrm>
          <a:prstGeom prst="rect">
            <a:avLst/>
          </a:prstGeom>
          <a:ln w="3810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回転数計</a:t>
            </a:r>
            <a:endParaRPr kumimoji="1" lang="en-US" altLang="ja-JP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E9E72E6-6EC4-45B1-9491-D31D9984E109}"/>
              </a:ext>
            </a:extLst>
          </p:cNvPr>
          <p:cNvSpPr/>
          <p:nvPr/>
        </p:nvSpPr>
        <p:spPr>
          <a:xfrm>
            <a:off x="7599073" y="6133723"/>
            <a:ext cx="1069797" cy="446373"/>
          </a:xfrm>
          <a:prstGeom prst="rect">
            <a:avLst/>
          </a:prstGeom>
          <a:ln w="3810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高度計</a:t>
            </a:r>
            <a:endParaRPr kumimoji="1" lang="en-US" altLang="ja-JP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0843252-FECD-4985-B476-C903520B285C}"/>
              </a:ext>
            </a:extLst>
          </p:cNvPr>
          <p:cNvSpPr/>
          <p:nvPr/>
        </p:nvSpPr>
        <p:spPr>
          <a:xfrm>
            <a:off x="9719730" y="2171321"/>
            <a:ext cx="946280" cy="643597"/>
          </a:xfrm>
          <a:prstGeom prst="rect">
            <a:avLst/>
          </a:prstGeom>
          <a:ln w="3810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前部用</a:t>
            </a:r>
            <a:endParaRPr lang="en-US" altLang="ja-JP" dirty="0"/>
          </a:p>
          <a:p>
            <a:pPr algn="ctr"/>
            <a:r>
              <a:rPr lang="ja-JP" altLang="en-US" dirty="0"/>
              <a:t>表示器</a:t>
            </a:r>
            <a:endParaRPr kumimoji="1" lang="en-US" altLang="ja-JP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05FA98A-CC0B-4E6E-9F1D-6BBF84A669EB}"/>
              </a:ext>
            </a:extLst>
          </p:cNvPr>
          <p:cNvSpPr/>
          <p:nvPr/>
        </p:nvSpPr>
        <p:spPr>
          <a:xfrm>
            <a:off x="1144278" y="4943278"/>
            <a:ext cx="1164128" cy="446373"/>
          </a:xfrm>
          <a:prstGeom prst="rect">
            <a:avLst/>
          </a:prstGeom>
          <a:ln w="3810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回転数計</a:t>
            </a:r>
            <a:endParaRPr kumimoji="1" lang="en-US" altLang="ja-JP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026A717-824B-44C1-9E5B-698E103DAA95}"/>
              </a:ext>
            </a:extLst>
          </p:cNvPr>
          <p:cNvSpPr/>
          <p:nvPr/>
        </p:nvSpPr>
        <p:spPr>
          <a:xfrm>
            <a:off x="1041190" y="2234076"/>
            <a:ext cx="1164128" cy="580842"/>
          </a:xfrm>
          <a:prstGeom prst="rect">
            <a:avLst/>
          </a:prstGeom>
          <a:ln w="3810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後部用</a:t>
            </a:r>
            <a:endParaRPr lang="en-US" altLang="ja-JP" dirty="0"/>
          </a:p>
          <a:p>
            <a:pPr algn="ctr"/>
            <a:r>
              <a:rPr lang="ja-JP" altLang="en-US" dirty="0"/>
              <a:t>表示器</a:t>
            </a:r>
            <a:endParaRPr kumimoji="1" lang="en-US" altLang="ja-JP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995ADCC-090F-45CD-AF3D-B476D0AD6A0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205318" y="2524497"/>
            <a:ext cx="3603811" cy="720727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DCA94B4-C78F-4134-8A5E-6B77322D24D9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821271" y="2493120"/>
            <a:ext cx="898459" cy="321798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F72F42C-FB39-4F54-9C1E-D115F1376D1A}"/>
              </a:ext>
            </a:extLst>
          </p:cNvPr>
          <p:cNvSpPr/>
          <p:nvPr/>
        </p:nvSpPr>
        <p:spPr>
          <a:xfrm>
            <a:off x="9635811" y="4292417"/>
            <a:ext cx="1030199" cy="446373"/>
          </a:xfrm>
          <a:prstGeom prst="rect">
            <a:avLst/>
          </a:prstGeom>
          <a:ln w="3810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操縦桿</a:t>
            </a:r>
            <a:endParaRPr kumimoji="1" lang="en-US" altLang="ja-JP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BA298CA-EA04-45CA-A0F6-3DE9E91B6BDE}"/>
              </a:ext>
            </a:extLst>
          </p:cNvPr>
          <p:cNvCxnSpPr>
            <a:cxnSpLocks/>
          </p:cNvCxnSpPr>
          <p:nvPr/>
        </p:nvCxnSpPr>
        <p:spPr>
          <a:xfrm flipH="1" flipV="1">
            <a:off x="7127637" y="4009530"/>
            <a:ext cx="2508174" cy="553432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7753937-E37D-42B3-A421-D161F112BFA5}"/>
              </a:ext>
            </a:extLst>
          </p:cNvPr>
          <p:cNvSpPr/>
          <p:nvPr/>
        </p:nvSpPr>
        <p:spPr>
          <a:xfrm>
            <a:off x="1041190" y="3015540"/>
            <a:ext cx="1164128" cy="580842"/>
          </a:xfrm>
          <a:prstGeom prst="rect">
            <a:avLst/>
          </a:prstGeom>
          <a:ln w="3810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姿勢角計</a:t>
            </a:r>
            <a:endParaRPr lang="en-US" altLang="ja-JP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694B536-52F8-4C61-879A-E69C16B91FCB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205318" y="3305961"/>
            <a:ext cx="3603811" cy="0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65D5771-476A-476C-A945-9886E81026E2}"/>
              </a:ext>
            </a:extLst>
          </p:cNvPr>
          <p:cNvSpPr/>
          <p:nvPr/>
        </p:nvSpPr>
        <p:spPr>
          <a:xfrm>
            <a:off x="1041190" y="3711575"/>
            <a:ext cx="1164128" cy="580842"/>
          </a:xfrm>
          <a:prstGeom prst="rect">
            <a:avLst/>
          </a:prstGeom>
          <a:ln w="3810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温度計</a:t>
            </a:r>
            <a:endParaRPr lang="en-US" altLang="ja-JP" dirty="0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82AD3E3-DF3B-45F9-9C97-5262C6B55266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205318" y="3356873"/>
            <a:ext cx="3684494" cy="645123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45A9FEC-94E3-49E4-B647-CAEA5E93F9F5}"/>
              </a:ext>
            </a:extLst>
          </p:cNvPr>
          <p:cNvSpPr/>
          <p:nvPr/>
        </p:nvSpPr>
        <p:spPr>
          <a:xfrm>
            <a:off x="9397001" y="6292294"/>
            <a:ext cx="1591739" cy="446373"/>
          </a:xfrm>
          <a:prstGeom prst="rect">
            <a:avLst/>
          </a:prstGeom>
          <a:ln w="3810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音システム</a:t>
            </a:r>
            <a:endParaRPr kumimoji="1" lang="en-US" altLang="ja-JP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A341723-E16F-49D7-B6AD-699D5267A285}"/>
              </a:ext>
            </a:extLst>
          </p:cNvPr>
          <p:cNvSpPr/>
          <p:nvPr/>
        </p:nvSpPr>
        <p:spPr>
          <a:xfrm>
            <a:off x="9397001" y="5734327"/>
            <a:ext cx="1591739" cy="446373"/>
          </a:xfrm>
          <a:prstGeom prst="rect">
            <a:avLst/>
          </a:prstGeom>
          <a:ln w="3810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GPS</a:t>
            </a:r>
          </a:p>
        </p:txBody>
      </p:sp>
    </p:spTree>
    <p:extLst>
      <p:ext uri="{BB962C8B-B14F-4D97-AF65-F5344CB8AC3E}">
        <p14:creationId xmlns:p14="http://schemas.microsoft.com/office/powerpoint/2010/main" val="421024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204</Words>
  <Application>Microsoft Office PowerPoint</Application>
  <PresentationFormat>ワイド画面</PresentationFormat>
  <Paragraphs>132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hanoi4desear.cerezo3125mkkr@outlook.jp</dc:creator>
  <cp:lastModifiedBy>hanoi4desear.cerezo3125mkkr@outlook.jp</cp:lastModifiedBy>
  <cp:revision>62</cp:revision>
  <dcterms:created xsi:type="dcterms:W3CDTF">2021-03-14T09:09:41Z</dcterms:created>
  <dcterms:modified xsi:type="dcterms:W3CDTF">2021-05-09T02:25:18Z</dcterms:modified>
</cp:coreProperties>
</file>