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62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D4312-1B3F-4BBC-A5B1-EF1DAC3B6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43872-46ED-4DA8-B748-30FDC8B61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61755-644F-4945-8308-4D63B27E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F7EED-376D-40F5-BC39-6985A955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6CB5C-4205-481C-980F-D0298BE7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6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261C9-2387-42AB-81EB-AD8ABB3B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B5693E-D0E9-46F0-BF74-6AD401847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39213-8729-4DCB-BBE2-B932F63A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7DDD7-F88C-4F29-B535-BF356E7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FD006-741A-4EA8-8345-9583649B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F050B1-00DD-4A72-9F7D-9141FAA56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C1514-3231-4FAF-96A9-750139C0A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FEC32-37ED-4A12-A408-A262520B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4E2CE-88E6-4D3A-A93F-B040A1D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3F88B-030B-42D6-AC37-51E9E4D1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9E725-C308-486D-8D1C-C4A8CE39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1E4F9-3FC2-4710-BD53-CD424D0C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DA251-A543-40EA-A05C-43986660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820A0-0ECD-4EAE-AC0F-EE0CFFAE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4D6B9-AF28-42AF-AA90-844AD4BB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DE98C-0213-4C72-9B30-CDC19826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43677-738B-422C-9124-69587EF2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9FEB0-926F-41E5-9438-4C095F7E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025E2-21A8-4C6B-9405-CE931C5C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86A24-DD53-41A1-9659-F443EEA7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2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D0277-49B4-45AE-A725-FF37CD8D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1610-50E7-4794-9246-BEBABAFE4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8ACF9-5F79-436E-859A-195DC68E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4C2B3-9F65-4025-A6DA-DF4C71B7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7AA78-AF76-487B-8FA2-F5E76CD4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890EB-1FCE-47B3-8458-32B6175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2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A308B-0EE1-4426-8478-85DDD628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309E2-F1A6-4E78-AF79-A25661DC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3555A-830B-4ACF-ABAA-22E50CFA8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717513-7692-4D95-9173-497F3E9BA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D2E48-3164-46B0-92A9-9AE201CE8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1CB781-CE78-4ADD-8C15-C8A421E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175855-B9EE-4FAE-9F7C-2CAF8C45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9D39CC-CD0D-48DE-8538-96AFAFF7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6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E377-013D-4F9A-8123-982B3FD3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1F08E1-B800-43C9-9BE7-9698B997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B20ED-FC90-4E08-80C4-7D47D00C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D0B79-0A87-4F4F-8000-CB3F121E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0D10F4-0599-481B-969D-F54739C9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70A608-3D9E-4172-8A19-FACEF81D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5535B7-6480-4D3C-89FB-A3369C0C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A6C20-5C9C-4AE0-8E0D-45C81BCC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79AFD-22E6-4E67-8FCE-FA347633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D7228-20DA-4F12-95CE-F31A2511A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95AD0-0A2D-4C24-AFAE-90A7C284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9A0FA-838C-4175-8B30-0962FE30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A86C7-64F6-4BD7-99F9-64CFECE5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7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11EC8-1D06-4842-A55C-97DFC220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B66325-3CD3-43CB-AD15-D82285ABC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75088-4BA1-457B-BF31-B81E78A2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9E889-039A-464A-9B71-0A244423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65531-1683-49D7-BBCD-1B10FED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5891E-D014-479F-BF60-9DC1BEBF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2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5CAA1-9FF7-4201-A47D-4FD60391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D85C0-1A25-4E9D-8B62-90D93444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8F5AC-DDBA-4039-BEB8-311BA07FE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34D8-723F-4F25-AFAD-BED4275BC66D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AD51F-5CB5-4FDC-B729-356B8A5B7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D1D4B-52A6-4EB5-9627-655EED22F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96F-FBEF-48E4-BF0B-8D47EA9E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B9CC21-5545-4BDB-9E37-DCFAA9413A46}"/>
              </a:ext>
            </a:extLst>
          </p:cNvPr>
          <p:cNvSpPr txBox="1"/>
          <p:nvPr/>
        </p:nvSpPr>
        <p:spPr>
          <a:xfrm>
            <a:off x="516834" y="588523"/>
            <a:ext cx="4027870" cy="1720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rPr>
              <a:t>Sakiyary’s</a:t>
            </a:r>
          </a:p>
          <a:p>
            <a:pPr algn="ctr">
              <a:lnSpc>
                <a:spcPct val="80000"/>
              </a:lnSpc>
            </a:pPr>
            <a:r>
              <a:rPr lang="en-US" altLang="zh-CN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rPr>
              <a:t>Infinite</a:t>
            </a:r>
          </a:p>
          <a:p>
            <a:pPr algn="ctr">
              <a:lnSpc>
                <a:spcPct val="80000"/>
              </a:lnSpc>
            </a:pPr>
            <a:r>
              <a:rPr lang="en-US" altLang="zh-CN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rPr>
              <a:t>2048!!!</a:t>
            </a:r>
            <a:endParaRPr lang="zh-CN" altLang="en-US" sz="4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pperplate Gothic Bold" panose="020E0705020206020404" pitchFamily="34" charset="0"/>
              <a:ea typeface="锐字真言体免费商用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4A1BE4-2483-4889-821A-9032E98AD204}"/>
              </a:ext>
            </a:extLst>
          </p:cNvPr>
          <p:cNvSpPr/>
          <p:nvPr/>
        </p:nvSpPr>
        <p:spPr>
          <a:xfrm>
            <a:off x="4960374" y="2472813"/>
            <a:ext cx="2035278" cy="609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rPr>
              <a:t>START</a:t>
            </a:r>
            <a:endParaRPr lang="zh-CN" alt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pperplate Gothic Bold" panose="020E0705020206020404" pitchFamily="34" charset="0"/>
              <a:ea typeface="锐字真言体免费商用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9BA414-1226-4166-816B-D8B319C6E483}"/>
              </a:ext>
            </a:extLst>
          </p:cNvPr>
          <p:cNvSpPr txBox="1"/>
          <p:nvPr/>
        </p:nvSpPr>
        <p:spPr>
          <a:xfrm>
            <a:off x="1395501" y="2777615"/>
            <a:ext cx="38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rPr>
              <a:t>2</a:t>
            </a:r>
            <a:endParaRPr lang="zh-CN" altLang="en-US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pperplate Gothic Bold" panose="020E0705020206020404" pitchFamily="34" charset="0"/>
              <a:ea typeface="锐字真言体免费商用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DC9696-842F-4803-BDC2-595A3202E607}"/>
              </a:ext>
            </a:extLst>
          </p:cNvPr>
          <p:cNvSpPr txBox="1"/>
          <p:nvPr/>
        </p:nvSpPr>
        <p:spPr>
          <a:xfrm>
            <a:off x="2462301" y="2726815"/>
            <a:ext cx="38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rPr>
              <a:t>4</a:t>
            </a:r>
            <a:endParaRPr lang="zh-CN" altLang="en-US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pperplate Gothic Bold" panose="020E0705020206020404" pitchFamily="34" charset="0"/>
              <a:ea typeface="锐字真言体免费商用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F07E3B-071C-4DB0-A8A6-16DE62470507}"/>
              </a:ext>
            </a:extLst>
          </p:cNvPr>
          <p:cNvSpPr txBox="1"/>
          <p:nvPr/>
        </p:nvSpPr>
        <p:spPr>
          <a:xfrm>
            <a:off x="3401392" y="2905780"/>
            <a:ext cx="631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-1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rPr>
              <a:t>16</a:t>
            </a:r>
            <a:endParaRPr lang="zh-CN" altLang="en-US" sz="2800" b="1" spc="-15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pperplate Gothic Bold" panose="020E0705020206020404" pitchFamily="34" charset="0"/>
              <a:ea typeface="锐字真言体免费商用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9DFAD1-45E6-46FD-A8F0-1CD0DB869C53}"/>
              </a:ext>
            </a:extLst>
          </p:cNvPr>
          <p:cNvSpPr txBox="1"/>
          <p:nvPr/>
        </p:nvSpPr>
        <p:spPr>
          <a:xfrm>
            <a:off x="4355192" y="3672197"/>
            <a:ext cx="72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 spc="-15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defRPr>
            </a:lvl1pPr>
          </a:lstStyle>
          <a:p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2A7C9A-4765-46DF-9F88-38F92D225EAD}"/>
              </a:ext>
            </a:extLst>
          </p:cNvPr>
          <p:cNvSpPr txBox="1"/>
          <p:nvPr/>
        </p:nvSpPr>
        <p:spPr>
          <a:xfrm>
            <a:off x="2974757" y="4063136"/>
            <a:ext cx="78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 spc="-15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defRPr>
            </a:lvl1pPr>
          </a:lstStyle>
          <a:p>
            <a:r>
              <a:rPr lang="en-US" altLang="zh-CN" dirty="0"/>
              <a:t>64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CF15E-9A56-4BB4-BA37-C23A3557CE9D}"/>
              </a:ext>
            </a:extLst>
          </p:cNvPr>
          <p:cNvSpPr txBox="1"/>
          <p:nvPr/>
        </p:nvSpPr>
        <p:spPr>
          <a:xfrm>
            <a:off x="4273082" y="4268241"/>
            <a:ext cx="8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 spc="-15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defRPr>
            </a:lvl1pPr>
          </a:lstStyle>
          <a:p>
            <a:r>
              <a:rPr lang="en-US" altLang="zh-CN" dirty="0"/>
              <a:t>128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33D104-D569-4C46-A94A-89D10DEBC570}"/>
              </a:ext>
            </a:extLst>
          </p:cNvPr>
          <p:cNvSpPr txBox="1"/>
          <p:nvPr/>
        </p:nvSpPr>
        <p:spPr>
          <a:xfrm>
            <a:off x="5555973" y="4333964"/>
            <a:ext cx="96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 spc="-15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defRPr>
            </a:lvl1pPr>
          </a:lstStyle>
          <a:p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FCF4C0-E9BC-4178-8960-987D38B160B0}"/>
              </a:ext>
            </a:extLst>
          </p:cNvPr>
          <p:cNvSpPr txBox="1"/>
          <p:nvPr/>
        </p:nvSpPr>
        <p:spPr>
          <a:xfrm>
            <a:off x="6697869" y="4102434"/>
            <a:ext cx="84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 spc="-15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defRPr>
            </a:lvl1pPr>
          </a:lstStyle>
          <a:p>
            <a:r>
              <a:rPr lang="en-US" altLang="zh-CN" dirty="0"/>
              <a:t>512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2C6F27-ADD6-42CC-8B1B-01F0AD8F54F3}"/>
              </a:ext>
            </a:extLst>
          </p:cNvPr>
          <p:cNvSpPr txBox="1"/>
          <p:nvPr/>
        </p:nvSpPr>
        <p:spPr>
          <a:xfrm>
            <a:off x="5407440" y="5057550"/>
            <a:ext cx="115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 spc="-15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defRPr>
            </a:lvl1pPr>
          </a:lstStyle>
          <a:p>
            <a:r>
              <a:rPr lang="en-US" altLang="zh-CN" dirty="0"/>
              <a:t>2048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269862-8D6B-4A06-B2CF-03AB0DB0477C}"/>
              </a:ext>
            </a:extLst>
          </p:cNvPr>
          <p:cNvSpPr txBox="1"/>
          <p:nvPr/>
        </p:nvSpPr>
        <p:spPr>
          <a:xfrm>
            <a:off x="3890974" y="5259550"/>
            <a:ext cx="111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 spc="-15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defRPr>
            </a:lvl1pPr>
          </a:lstStyle>
          <a:p>
            <a:r>
              <a:rPr lang="en-US" altLang="zh-CN" dirty="0"/>
              <a:t>1024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090BA-4002-49CF-8F6C-5804F5FCBC7F}"/>
              </a:ext>
            </a:extLst>
          </p:cNvPr>
          <p:cNvSpPr txBox="1"/>
          <p:nvPr/>
        </p:nvSpPr>
        <p:spPr>
          <a:xfrm>
            <a:off x="6765591" y="4934510"/>
            <a:ext cx="115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 spc="-15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defRPr>
            </a:lvl1pPr>
          </a:lstStyle>
          <a:p>
            <a:r>
              <a:rPr lang="en-US" altLang="zh-CN" dirty="0"/>
              <a:t>4096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AF1E8D-7BE3-4E47-9439-CD4F777D9D1C}"/>
              </a:ext>
            </a:extLst>
          </p:cNvPr>
          <p:cNvSpPr txBox="1"/>
          <p:nvPr/>
        </p:nvSpPr>
        <p:spPr>
          <a:xfrm>
            <a:off x="8248730" y="4857184"/>
            <a:ext cx="111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 spc="-15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defRPr>
            </a:lvl1pPr>
          </a:lstStyle>
          <a:p>
            <a:r>
              <a:rPr lang="en-US" altLang="zh-CN" dirty="0"/>
              <a:t>8192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CD22AC-7B78-4A0B-A997-62A4055328E5}"/>
              </a:ext>
            </a:extLst>
          </p:cNvPr>
          <p:cNvSpPr txBox="1"/>
          <p:nvPr/>
        </p:nvSpPr>
        <p:spPr>
          <a:xfrm>
            <a:off x="2897415" y="2439375"/>
            <a:ext cx="631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-1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锐字真言体免费商用" panose="02010600030101010101" pitchFamily="2" charset="-122"/>
              </a:rPr>
              <a:t>8</a:t>
            </a:r>
            <a:endParaRPr lang="zh-CN" altLang="en-US" sz="2800" b="1" spc="-15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pperplate Gothic Bold" panose="020E0705020206020404" pitchFamily="34" charset="0"/>
              <a:ea typeface="锐字真言体免费商用" panose="02010600030101010101" pitchFamily="2" charset="-122"/>
            </a:endParaRPr>
          </a:p>
        </p:txBody>
      </p:sp>
      <p:sp>
        <p:nvSpPr>
          <p:cNvPr id="20" name="箭头: 手杖形 19">
            <a:extLst>
              <a:ext uri="{FF2B5EF4-FFF2-40B4-BE49-F238E27FC236}">
                <a16:creationId xmlns:a16="http://schemas.microsoft.com/office/drawing/2014/main" id="{EDE84B6D-43B9-4032-8EEA-E8AF20B63612}"/>
              </a:ext>
            </a:extLst>
          </p:cNvPr>
          <p:cNvSpPr/>
          <p:nvPr/>
        </p:nvSpPr>
        <p:spPr>
          <a:xfrm rot="2679853" flipH="1">
            <a:off x="5396789" y="1178135"/>
            <a:ext cx="874386" cy="883516"/>
          </a:xfrm>
          <a:prstGeom prst="uturnArrow">
            <a:avLst>
              <a:gd name="adj1" fmla="val 20491"/>
              <a:gd name="adj2" fmla="val 25000"/>
              <a:gd name="adj3" fmla="val 37153"/>
              <a:gd name="adj4" fmla="val 43750"/>
              <a:gd name="adj5" fmla="val 84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环形 22">
            <a:extLst>
              <a:ext uri="{FF2B5EF4-FFF2-40B4-BE49-F238E27FC236}">
                <a16:creationId xmlns:a16="http://schemas.microsoft.com/office/drawing/2014/main" id="{435F9971-1062-4C4F-AEF4-8BBD81A7178A}"/>
              </a:ext>
            </a:extLst>
          </p:cNvPr>
          <p:cNvSpPr/>
          <p:nvPr/>
        </p:nvSpPr>
        <p:spPr>
          <a:xfrm>
            <a:off x="6682760" y="1094498"/>
            <a:ext cx="1318046" cy="1318046"/>
          </a:xfrm>
          <a:prstGeom prst="circularArrow">
            <a:avLst>
              <a:gd name="adj1" fmla="val 15006"/>
              <a:gd name="adj2" fmla="val 1855249"/>
              <a:gd name="adj3" fmla="val 9175905"/>
              <a:gd name="adj4" fmla="val 11527207"/>
              <a:gd name="adj5" fmla="val 194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E94C2DC-883C-4FC2-8D60-15B940EBE4B0}"/>
              </a:ext>
            </a:extLst>
          </p:cNvPr>
          <p:cNvSpPr/>
          <p:nvPr/>
        </p:nvSpPr>
        <p:spPr>
          <a:xfrm flipH="1" flipV="1">
            <a:off x="4552666" y="1885666"/>
            <a:ext cx="3086668" cy="3086668"/>
          </a:xfrm>
          <a:prstGeom prst="roundRect">
            <a:avLst>
              <a:gd name="adj" fmla="val 512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F47404A-4EEC-4CE8-9E8B-4198130F0839}"/>
              </a:ext>
            </a:extLst>
          </p:cNvPr>
          <p:cNvGrpSpPr/>
          <p:nvPr/>
        </p:nvGrpSpPr>
        <p:grpSpPr>
          <a:xfrm>
            <a:off x="4753897" y="2128684"/>
            <a:ext cx="2684206" cy="2600632"/>
            <a:chOff x="1691148" y="673508"/>
            <a:chExt cx="4100040" cy="410004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E90DC6F-DA7B-4114-A32D-AB71C933D0AF}"/>
                </a:ext>
              </a:extLst>
            </p:cNvPr>
            <p:cNvSpPr/>
            <p:nvPr/>
          </p:nvSpPr>
          <p:spPr>
            <a:xfrm>
              <a:off x="1691148" y="67350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77043B1-FED2-4215-B70B-6DBF44212A2B}"/>
                </a:ext>
              </a:extLst>
            </p:cNvPr>
            <p:cNvSpPr/>
            <p:nvPr/>
          </p:nvSpPr>
          <p:spPr>
            <a:xfrm>
              <a:off x="2753028" y="67350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B225A64-3E3D-4149-BE85-4C0EEC5FD943}"/>
                </a:ext>
              </a:extLst>
            </p:cNvPr>
            <p:cNvSpPr/>
            <p:nvPr/>
          </p:nvSpPr>
          <p:spPr>
            <a:xfrm>
              <a:off x="1691148" y="173538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9FF769D-822D-4D03-80FF-EA4FE70628A6}"/>
                </a:ext>
              </a:extLst>
            </p:cNvPr>
            <p:cNvSpPr/>
            <p:nvPr/>
          </p:nvSpPr>
          <p:spPr>
            <a:xfrm>
              <a:off x="2753028" y="173538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E670CF8-4D0B-4DEE-846E-E646C2B190D7}"/>
                </a:ext>
              </a:extLst>
            </p:cNvPr>
            <p:cNvSpPr/>
            <p:nvPr/>
          </p:nvSpPr>
          <p:spPr>
            <a:xfrm>
              <a:off x="3814908" y="67350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2B80067-67FD-41C4-A906-720F450142B9}"/>
                </a:ext>
              </a:extLst>
            </p:cNvPr>
            <p:cNvSpPr/>
            <p:nvPr/>
          </p:nvSpPr>
          <p:spPr>
            <a:xfrm>
              <a:off x="4876788" y="67350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60F7EDC-39D6-49A4-A1CF-EB7B463C7325}"/>
                </a:ext>
              </a:extLst>
            </p:cNvPr>
            <p:cNvSpPr/>
            <p:nvPr/>
          </p:nvSpPr>
          <p:spPr>
            <a:xfrm>
              <a:off x="3814908" y="173538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23CD3CD-8E00-41C3-B5DD-35F410C2D1BE}"/>
                </a:ext>
              </a:extLst>
            </p:cNvPr>
            <p:cNvSpPr/>
            <p:nvPr/>
          </p:nvSpPr>
          <p:spPr>
            <a:xfrm>
              <a:off x="4876788" y="173538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10ABBA2-BD9F-4FEF-AF6A-50BC93C632EC}"/>
                </a:ext>
              </a:extLst>
            </p:cNvPr>
            <p:cNvSpPr/>
            <p:nvPr/>
          </p:nvSpPr>
          <p:spPr>
            <a:xfrm>
              <a:off x="1691148" y="279726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C8565FD-A2EA-4730-9009-11E04693E62B}"/>
                </a:ext>
              </a:extLst>
            </p:cNvPr>
            <p:cNvSpPr/>
            <p:nvPr/>
          </p:nvSpPr>
          <p:spPr>
            <a:xfrm>
              <a:off x="2753028" y="279726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9627450-CE17-4629-B04D-586E054A6A0D}"/>
                </a:ext>
              </a:extLst>
            </p:cNvPr>
            <p:cNvSpPr/>
            <p:nvPr/>
          </p:nvSpPr>
          <p:spPr>
            <a:xfrm>
              <a:off x="1691148" y="385914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DFB9065-894E-4DC8-9A6F-006F1E2525A9}"/>
                </a:ext>
              </a:extLst>
            </p:cNvPr>
            <p:cNvSpPr/>
            <p:nvPr/>
          </p:nvSpPr>
          <p:spPr>
            <a:xfrm>
              <a:off x="2753028" y="385914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65E38-FA5F-496D-9849-CA9B2F6FB5E2}"/>
                </a:ext>
              </a:extLst>
            </p:cNvPr>
            <p:cNvSpPr/>
            <p:nvPr/>
          </p:nvSpPr>
          <p:spPr>
            <a:xfrm>
              <a:off x="3814908" y="279726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8E781B8-077B-4447-8D16-3FB5AD041C74}"/>
                </a:ext>
              </a:extLst>
            </p:cNvPr>
            <p:cNvSpPr/>
            <p:nvPr/>
          </p:nvSpPr>
          <p:spPr>
            <a:xfrm>
              <a:off x="4876788" y="279726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1507F4C-146C-4080-91F5-DA74C2B23904}"/>
                </a:ext>
              </a:extLst>
            </p:cNvPr>
            <p:cNvSpPr/>
            <p:nvPr/>
          </p:nvSpPr>
          <p:spPr>
            <a:xfrm>
              <a:off x="3814908" y="385914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89C4DAE-8FB6-43C2-BE75-5DA33D8ADF7A}"/>
                </a:ext>
              </a:extLst>
            </p:cNvPr>
            <p:cNvSpPr/>
            <p:nvPr/>
          </p:nvSpPr>
          <p:spPr>
            <a:xfrm>
              <a:off x="4876788" y="3859148"/>
              <a:ext cx="914400" cy="914400"/>
            </a:xfrm>
            <a:prstGeom prst="roundRect">
              <a:avLst>
                <a:gd name="adj" fmla="val 9140"/>
              </a:avLst>
            </a:prstGeom>
            <a:solidFill>
              <a:srgbClr val="F4D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89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63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18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Copperplate Gothic Bold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薛成</dc:creator>
  <cp:lastModifiedBy>李 薛成</cp:lastModifiedBy>
  <cp:revision>4</cp:revision>
  <dcterms:created xsi:type="dcterms:W3CDTF">2021-12-10T14:52:14Z</dcterms:created>
  <dcterms:modified xsi:type="dcterms:W3CDTF">2021-12-13T04:02:53Z</dcterms:modified>
</cp:coreProperties>
</file>