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0" r:id="rId5"/>
    <p:sldId id="265" r:id="rId6"/>
    <p:sldId id="261" r:id="rId7"/>
    <p:sldId id="263" r:id="rId8"/>
    <p:sldId id="266" r:id="rId9"/>
    <p:sldId id="267" r:id="rId10"/>
    <p:sldId id="284" r:id="rId11"/>
    <p:sldId id="282" r:id="rId12"/>
    <p:sldId id="285" r:id="rId13"/>
    <p:sldId id="269" r:id="rId14"/>
    <p:sldId id="270" r:id="rId15"/>
    <p:sldId id="272" r:id="rId16"/>
    <p:sldId id="271" r:id="rId17"/>
    <p:sldId id="283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1742"/>
    <a:srgbClr val="360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2AA63-F22E-4FEF-BFBD-A70EE835C3CD}" v="653" dt="2023-08-07T11:15:54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win Maria" userId="7d862fed5d8cef52" providerId="LiveId" clId="{0922AA63-F22E-4FEF-BFBD-A70EE835C3CD}"/>
    <pc:docChg chg="undo redo custSel addSld delSld modSld sldOrd">
      <pc:chgData name="Jeswin Maria" userId="7d862fed5d8cef52" providerId="LiveId" clId="{0922AA63-F22E-4FEF-BFBD-A70EE835C3CD}" dt="2023-08-07T11:17:34.806" v="2579" actId="20577"/>
      <pc:docMkLst>
        <pc:docMk/>
      </pc:docMkLst>
      <pc:sldChg chg="modSp mod modAnim">
        <pc:chgData name="Jeswin Maria" userId="7d862fed5d8cef52" providerId="LiveId" clId="{0922AA63-F22E-4FEF-BFBD-A70EE835C3CD}" dt="2023-08-07T10:51:16.797" v="2458" actId="20577"/>
        <pc:sldMkLst>
          <pc:docMk/>
          <pc:sldMk cId="2438193649" sldId="258"/>
        </pc:sldMkLst>
        <pc:spChg chg="mod">
          <ac:chgData name="Jeswin Maria" userId="7d862fed5d8cef52" providerId="LiveId" clId="{0922AA63-F22E-4FEF-BFBD-A70EE835C3CD}" dt="2023-08-03T16:21:38.547" v="106" actId="207"/>
          <ac:spMkLst>
            <pc:docMk/>
            <pc:sldMk cId="2438193649" sldId="258"/>
            <ac:spMk id="8" creationId="{C4D34282-DBE5-1799-C77D-CEB1EB221EDC}"/>
          </ac:spMkLst>
        </pc:spChg>
        <pc:spChg chg="mod">
          <ac:chgData name="Jeswin Maria" userId="7d862fed5d8cef52" providerId="LiveId" clId="{0922AA63-F22E-4FEF-BFBD-A70EE835C3CD}" dt="2023-08-07T10:51:16.797" v="2458" actId="20577"/>
          <ac:spMkLst>
            <pc:docMk/>
            <pc:sldMk cId="2438193649" sldId="258"/>
            <ac:spMk id="16" creationId="{3A4398FF-7C7F-2225-E60B-43D8FE41106E}"/>
          </ac:spMkLst>
        </pc:spChg>
        <pc:picChg chg="mod">
          <ac:chgData name="Jeswin Maria" userId="7d862fed5d8cef52" providerId="LiveId" clId="{0922AA63-F22E-4FEF-BFBD-A70EE835C3CD}" dt="2023-08-05T13:41:40.434" v="186" actId="1076"/>
          <ac:picMkLst>
            <pc:docMk/>
            <pc:sldMk cId="2438193649" sldId="258"/>
            <ac:picMk id="7" creationId="{4E2DC6EA-63AF-4DD2-B57D-95C1DDD5EF8F}"/>
          </ac:picMkLst>
        </pc:picChg>
      </pc:sldChg>
      <pc:sldChg chg="modSp mod modTransition modAnim">
        <pc:chgData name="Jeswin Maria" userId="7d862fed5d8cef52" providerId="LiveId" clId="{0922AA63-F22E-4FEF-BFBD-A70EE835C3CD}" dt="2023-08-07T10:50:03.574" v="2453" actId="255"/>
        <pc:sldMkLst>
          <pc:docMk/>
          <pc:sldMk cId="3850827004" sldId="259"/>
        </pc:sldMkLst>
        <pc:spChg chg="mod">
          <ac:chgData name="Jeswin Maria" userId="7d862fed5d8cef52" providerId="LiveId" clId="{0922AA63-F22E-4FEF-BFBD-A70EE835C3CD}" dt="2023-08-05T07:49:19.634" v="172" actId="1076"/>
          <ac:spMkLst>
            <pc:docMk/>
            <pc:sldMk cId="3850827004" sldId="259"/>
            <ac:spMk id="6" creationId="{D1D9A2C1-B734-3AB2-A33C-82B853EBCAD2}"/>
          </ac:spMkLst>
        </pc:spChg>
        <pc:spChg chg="mod">
          <ac:chgData name="Jeswin Maria" userId="7d862fed5d8cef52" providerId="LiveId" clId="{0922AA63-F22E-4FEF-BFBD-A70EE835C3CD}" dt="2023-08-07T10:50:03.574" v="2453" actId="255"/>
          <ac:spMkLst>
            <pc:docMk/>
            <pc:sldMk cId="3850827004" sldId="259"/>
            <ac:spMk id="23" creationId="{2234962F-A6E4-39C6-2C1C-23F2BC276EF4}"/>
          </ac:spMkLst>
        </pc:spChg>
      </pc:sldChg>
      <pc:sldChg chg="addSp modSp mod">
        <pc:chgData name="Jeswin Maria" userId="7d862fed5d8cef52" providerId="LiveId" clId="{0922AA63-F22E-4FEF-BFBD-A70EE835C3CD}" dt="2023-08-06T07:58:10.875" v="1403" actId="207"/>
        <pc:sldMkLst>
          <pc:docMk/>
          <pc:sldMk cId="4223516565" sldId="260"/>
        </pc:sldMkLst>
        <pc:spChg chg="add mod">
          <ac:chgData name="Jeswin Maria" userId="7d862fed5d8cef52" providerId="LiveId" clId="{0922AA63-F22E-4FEF-BFBD-A70EE835C3CD}" dt="2023-08-06T07:58:10.875" v="1403" actId="207"/>
          <ac:spMkLst>
            <pc:docMk/>
            <pc:sldMk cId="4223516565" sldId="260"/>
            <ac:spMk id="2" creationId="{E9E41A85-5463-175D-34E1-361DA83B21AE}"/>
          </ac:spMkLst>
        </pc:spChg>
        <pc:spChg chg="mod">
          <ac:chgData name="Jeswin Maria" userId="7d862fed5d8cef52" providerId="LiveId" clId="{0922AA63-F22E-4FEF-BFBD-A70EE835C3CD}" dt="2023-08-06T07:57:34.516" v="1402" actId="20577"/>
          <ac:spMkLst>
            <pc:docMk/>
            <pc:sldMk cId="4223516565" sldId="260"/>
            <ac:spMk id="3" creationId="{3AAF61C2-C4C4-26BD-A585-ED5BC4D214E5}"/>
          </ac:spMkLst>
        </pc:spChg>
      </pc:sldChg>
      <pc:sldChg chg="addSp modSp new mod modAnim">
        <pc:chgData name="Jeswin Maria" userId="7d862fed5d8cef52" providerId="LiveId" clId="{0922AA63-F22E-4FEF-BFBD-A70EE835C3CD}" dt="2023-08-06T07:40:00.503" v="1290" actId="1076"/>
        <pc:sldMkLst>
          <pc:docMk/>
          <pc:sldMk cId="2873962541" sldId="261"/>
        </pc:sldMkLst>
        <pc:spChg chg="add mod">
          <ac:chgData name="Jeswin Maria" userId="7d862fed5d8cef52" providerId="LiveId" clId="{0922AA63-F22E-4FEF-BFBD-A70EE835C3CD}" dt="2023-08-03T10:24:32.649" v="8" actId="207"/>
          <ac:spMkLst>
            <pc:docMk/>
            <pc:sldMk cId="2873962541" sldId="261"/>
            <ac:spMk id="2" creationId="{D498D171-61A0-B8F6-BA02-129DB590FBC3}"/>
          </ac:spMkLst>
        </pc:spChg>
        <pc:picChg chg="add mod">
          <ac:chgData name="Jeswin Maria" userId="7d862fed5d8cef52" providerId="LiveId" clId="{0922AA63-F22E-4FEF-BFBD-A70EE835C3CD}" dt="2023-08-06T07:40:00.503" v="1290" actId="1076"/>
          <ac:picMkLst>
            <pc:docMk/>
            <pc:sldMk cId="2873962541" sldId="261"/>
            <ac:picMk id="4" creationId="{3297455B-D6DE-EEB3-6D4F-B4D007EDEBB2}"/>
          </ac:picMkLst>
        </pc:picChg>
        <pc:picChg chg="add mod">
          <ac:chgData name="Jeswin Maria" userId="7d862fed5d8cef52" providerId="LiveId" clId="{0922AA63-F22E-4FEF-BFBD-A70EE835C3CD}" dt="2023-08-03T10:25:47.373" v="13" actId="1076"/>
          <ac:picMkLst>
            <pc:docMk/>
            <pc:sldMk cId="2873962541" sldId="261"/>
            <ac:picMk id="6" creationId="{325C0B5A-BFD6-4196-E6B9-A2F91D46A848}"/>
          </ac:picMkLst>
        </pc:picChg>
        <pc:picChg chg="mod">
          <ac:chgData name="Jeswin Maria" userId="7d862fed5d8cef52" providerId="LiveId" clId="{0922AA63-F22E-4FEF-BFBD-A70EE835C3CD}" dt="2023-08-05T13:42:35.089" v="194" actId="1076"/>
          <ac:picMkLst>
            <pc:docMk/>
            <pc:sldMk cId="2873962541" sldId="261"/>
            <ac:picMk id="8" creationId="{277618A5-9545-C3E1-D4D5-B9571823033E}"/>
          </ac:picMkLst>
        </pc:picChg>
      </pc:sldChg>
      <pc:sldChg chg="addSp modSp new del mod modTransition">
        <pc:chgData name="Jeswin Maria" userId="7d862fed5d8cef52" providerId="LiveId" clId="{0922AA63-F22E-4FEF-BFBD-A70EE835C3CD}" dt="2023-08-04T05:26:21.944" v="107" actId="2696"/>
        <pc:sldMkLst>
          <pc:docMk/>
          <pc:sldMk cId="1235246560" sldId="262"/>
        </pc:sldMkLst>
        <pc:spChg chg="add mod">
          <ac:chgData name="Jeswin Maria" userId="7d862fed5d8cef52" providerId="LiveId" clId="{0922AA63-F22E-4FEF-BFBD-A70EE835C3CD}" dt="2023-08-03T10:32:22.632" v="21" actId="207"/>
          <ac:spMkLst>
            <pc:docMk/>
            <pc:sldMk cId="1235246560" sldId="262"/>
            <ac:spMk id="2" creationId="{2C57724B-350D-6674-BA92-8EA7D498FB04}"/>
          </ac:spMkLst>
        </pc:spChg>
        <pc:picChg chg="add mod">
          <ac:chgData name="Jeswin Maria" userId="7d862fed5d8cef52" providerId="LiveId" clId="{0922AA63-F22E-4FEF-BFBD-A70EE835C3CD}" dt="2023-08-03T10:47:53.004" v="22" actId="931"/>
          <ac:picMkLst>
            <pc:docMk/>
            <pc:sldMk cId="1235246560" sldId="262"/>
            <ac:picMk id="4" creationId="{947233F4-0614-17AB-E94E-D527D99F8752}"/>
          </ac:picMkLst>
        </pc:picChg>
      </pc:sldChg>
      <pc:sldChg chg="addSp modSp new modTransition">
        <pc:chgData name="Jeswin Maria" userId="7d862fed5d8cef52" providerId="LiveId" clId="{0922AA63-F22E-4FEF-BFBD-A70EE835C3CD}" dt="2023-08-03T11:19:05.785" v="46"/>
        <pc:sldMkLst>
          <pc:docMk/>
          <pc:sldMk cId="3239907080" sldId="263"/>
        </pc:sldMkLst>
        <pc:picChg chg="add mod">
          <ac:chgData name="Jeswin Maria" userId="7d862fed5d8cef52" providerId="LiveId" clId="{0922AA63-F22E-4FEF-BFBD-A70EE835C3CD}" dt="2023-08-03T10:48:52.703" v="23" actId="931"/>
          <ac:picMkLst>
            <pc:docMk/>
            <pc:sldMk cId="3239907080" sldId="263"/>
            <ac:picMk id="3" creationId="{F31D6DB5-E477-E55C-C54E-F3181E730565}"/>
          </ac:picMkLst>
        </pc:picChg>
      </pc:sldChg>
      <pc:sldChg chg="addSp delSp modSp new mod modTransition modShow">
        <pc:chgData name="Jeswin Maria" userId="7d862fed5d8cef52" providerId="LiveId" clId="{0922AA63-F22E-4FEF-BFBD-A70EE835C3CD}" dt="2023-08-04T05:49:46.130" v="149" actId="1076"/>
        <pc:sldMkLst>
          <pc:docMk/>
          <pc:sldMk cId="3318077516" sldId="264"/>
        </pc:sldMkLst>
        <pc:picChg chg="add mod">
          <ac:chgData name="Jeswin Maria" userId="7d862fed5d8cef52" providerId="LiveId" clId="{0922AA63-F22E-4FEF-BFBD-A70EE835C3CD}" dt="2023-08-04T05:40:19.593" v="125" actId="1076"/>
          <ac:picMkLst>
            <pc:docMk/>
            <pc:sldMk cId="3318077516" sldId="264"/>
            <ac:picMk id="3" creationId="{DA5A76AC-4EAD-B0E8-91F4-CC7CDB433C77}"/>
          </ac:picMkLst>
        </pc:picChg>
        <pc:picChg chg="add mod">
          <ac:chgData name="Jeswin Maria" userId="7d862fed5d8cef52" providerId="LiveId" clId="{0922AA63-F22E-4FEF-BFBD-A70EE835C3CD}" dt="2023-08-04T05:42:52.594" v="148" actId="1076"/>
          <ac:picMkLst>
            <pc:docMk/>
            <pc:sldMk cId="3318077516" sldId="264"/>
            <ac:picMk id="4" creationId="{E1E74F21-33F4-1F92-2875-BCD5C8E013BD}"/>
          </ac:picMkLst>
        </pc:picChg>
        <pc:picChg chg="add mod">
          <ac:chgData name="Jeswin Maria" userId="7d862fed5d8cef52" providerId="LiveId" clId="{0922AA63-F22E-4FEF-BFBD-A70EE835C3CD}" dt="2023-08-04T05:40:01.670" v="122" actId="1076"/>
          <ac:picMkLst>
            <pc:docMk/>
            <pc:sldMk cId="3318077516" sldId="264"/>
            <ac:picMk id="5" creationId="{EB9373FB-31A4-2103-D86C-7770160CC44F}"/>
          </ac:picMkLst>
        </pc:picChg>
        <pc:picChg chg="add mod">
          <ac:chgData name="Jeswin Maria" userId="7d862fed5d8cef52" providerId="LiveId" clId="{0922AA63-F22E-4FEF-BFBD-A70EE835C3CD}" dt="2023-08-04T05:40:17.569" v="124" actId="1076"/>
          <ac:picMkLst>
            <pc:docMk/>
            <pc:sldMk cId="3318077516" sldId="264"/>
            <ac:picMk id="7" creationId="{6CB76976-E11D-761E-6290-79432DD2DFF7}"/>
          </ac:picMkLst>
        </pc:picChg>
        <pc:picChg chg="add del mod">
          <ac:chgData name="Jeswin Maria" userId="7d862fed5d8cef52" providerId="LiveId" clId="{0922AA63-F22E-4FEF-BFBD-A70EE835C3CD}" dt="2023-08-04T05:41:42.806" v="133" actId="478"/>
          <ac:picMkLst>
            <pc:docMk/>
            <pc:sldMk cId="3318077516" sldId="264"/>
            <ac:picMk id="8" creationId="{C8C8C4A1-E02A-37B2-6FAC-6F23F209D360}"/>
          </ac:picMkLst>
        </pc:picChg>
        <pc:picChg chg="add mod">
          <ac:chgData name="Jeswin Maria" userId="7d862fed5d8cef52" providerId="LiveId" clId="{0922AA63-F22E-4FEF-BFBD-A70EE835C3CD}" dt="2023-08-04T05:40:27.165" v="126" actId="1076"/>
          <ac:picMkLst>
            <pc:docMk/>
            <pc:sldMk cId="3318077516" sldId="264"/>
            <ac:picMk id="9" creationId="{72DA539E-D73B-61EC-88A3-4E829AFB4C8B}"/>
          </ac:picMkLst>
        </pc:picChg>
        <pc:picChg chg="add mod">
          <ac:chgData name="Jeswin Maria" userId="7d862fed5d8cef52" providerId="LiveId" clId="{0922AA63-F22E-4FEF-BFBD-A70EE835C3CD}" dt="2023-08-04T05:49:46.130" v="149" actId="1076"/>
          <ac:picMkLst>
            <pc:docMk/>
            <pc:sldMk cId="3318077516" sldId="264"/>
            <ac:picMk id="11" creationId="{70E3E13F-0323-5C69-DA45-5A514D4EEE9A}"/>
          </ac:picMkLst>
        </pc:picChg>
        <pc:picChg chg="add del mod">
          <ac:chgData name="Jeswin Maria" userId="7d862fed5d8cef52" providerId="LiveId" clId="{0922AA63-F22E-4FEF-BFBD-A70EE835C3CD}" dt="2023-08-04T05:41:42.806" v="133" actId="478"/>
          <ac:picMkLst>
            <pc:docMk/>
            <pc:sldMk cId="3318077516" sldId="264"/>
            <ac:picMk id="12" creationId="{E5489B1B-C5FF-8601-EC18-3ED47AFC6B96}"/>
          </ac:picMkLst>
        </pc:picChg>
        <pc:picChg chg="add mod">
          <ac:chgData name="Jeswin Maria" userId="7d862fed5d8cef52" providerId="LiveId" clId="{0922AA63-F22E-4FEF-BFBD-A70EE835C3CD}" dt="2023-08-04T05:42:50.079" v="147" actId="1076"/>
          <ac:picMkLst>
            <pc:docMk/>
            <pc:sldMk cId="3318077516" sldId="264"/>
            <ac:picMk id="14" creationId="{577717C3-B8D4-339B-663E-A02A044D61B8}"/>
          </ac:picMkLst>
        </pc:picChg>
        <pc:picChg chg="add mod">
          <ac:chgData name="Jeswin Maria" userId="7d862fed5d8cef52" providerId="LiveId" clId="{0922AA63-F22E-4FEF-BFBD-A70EE835C3CD}" dt="2023-08-04T05:42:44.364" v="145" actId="1076"/>
          <ac:picMkLst>
            <pc:docMk/>
            <pc:sldMk cId="3318077516" sldId="264"/>
            <ac:picMk id="16" creationId="{CB51C20C-AAE1-AEE4-0A3B-0310DA45D70E}"/>
          </ac:picMkLst>
        </pc:picChg>
      </pc:sldChg>
      <pc:sldChg chg="addSp modSp new del mod">
        <pc:chgData name="Jeswin Maria" userId="7d862fed5d8cef52" providerId="LiveId" clId="{0922AA63-F22E-4FEF-BFBD-A70EE835C3CD}" dt="2023-08-04T05:28:08.182" v="113" actId="2696"/>
        <pc:sldMkLst>
          <pc:docMk/>
          <pc:sldMk cId="1120985707" sldId="265"/>
        </pc:sldMkLst>
        <pc:spChg chg="add mod">
          <ac:chgData name="Jeswin Maria" userId="7d862fed5d8cef52" providerId="LiveId" clId="{0922AA63-F22E-4FEF-BFBD-A70EE835C3CD}" dt="2023-08-03T11:33:16.419" v="100" actId="207"/>
          <ac:spMkLst>
            <pc:docMk/>
            <pc:sldMk cId="1120985707" sldId="265"/>
            <ac:spMk id="4" creationId="{7369A1B2-C761-6C6B-732F-D24AE201BDEC}"/>
          </ac:spMkLst>
        </pc:spChg>
        <pc:picChg chg="add mod">
          <ac:chgData name="Jeswin Maria" userId="7d862fed5d8cef52" providerId="LiveId" clId="{0922AA63-F22E-4FEF-BFBD-A70EE835C3CD}" dt="2023-08-03T11:30:19.516" v="69" actId="1076"/>
          <ac:picMkLst>
            <pc:docMk/>
            <pc:sldMk cId="1120985707" sldId="265"/>
            <ac:picMk id="3" creationId="{E7C7C35E-A3A8-A50B-2A22-8842CFF1D92B}"/>
          </ac:picMkLst>
        </pc:picChg>
      </pc:sldChg>
      <pc:sldChg chg="addSp modSp new mod">
        <pc:chgData name="Jeswin Maria" userId="7d862fed5d8cef52" providerId="LiveId" clId="{0922AA63-F22E-4FEF-BFBD-A70EE835C3CD}" dt="2023-08-04T05:38:08.765" v="117" actId="14100"/>
        <pc:sldMkLst>
          <pc:docMk/>
          <pc:sldMk cId="3367343817" sldId="265"/>
        </pc:sldMkLst>
        <pc:picChg chg="add mod">
          <ac:chgData name="Jeswin Maria" userId="7d862fed5d8cef52" providerId="LiveId" clId="{0922AA63-F22E-4FEF-BFBD-A70EE835C3CD}" dt="2023-08-04T05:38:08.765" v="117" actId="14100"/>
          <ac:picMkLst>
            <pc:docMk/>
            <pc:sldMk cId="3367343817" sldId="265"/>
            <ac:picMk id="3" creationId="{1BCCBA24-7F7F-E80D-F6F8-E01BE52E5F62}"/>
          </ac:picMkLst>
        </pc:picChg>
      </pc:sldChg>
      <pc:sldChg chg="addSp modSp new del mod">
        <pc:chgData name="Jeswin Maria" userId="7d862fed5d8cef52" providerId="LiveId" clId="{0922AA63-F22E-4FEF-BFBD-A70EE835C3CD}" dt="2023-08-04T05:26:50.947" v="108" actId="2696"/>
        <pc:sldMkLst>
          <pc:docMk/>
          <pc:sldMk cId="1067909174" sldId="266"/>
        </pc:sldMkLst>
        <pc:picChg chg="add mod">
          <ac:chgData name="Jeswin Maria" userId="7d862fed5d8cef52" providerId="LiveId" clId="{0922AA63-F22E-4FEF-BFBD-A70EE835C3CD}" dt="2023-08-03T11:34:16.785" v="105" actId="1076"/>
          <ac:picMkLst>
            <pc:docMk/>
            <pc:sldMk cId="1067909174" sldId="266"/>
            <ac:picMk id="3" creationId="{84B6E483-EACA-4BEC-FC24-9EDC1BB6CFD1}"/>
          </ac:picMkLst>
        </pc:picChg>
      </pc:sldChg>
      <pc:sldChg chg="modAnim">
        <pc:chgData name="Jeswin Maria" userId="7d862fed5d8cef52" providerId="LiveId" clId="{0922AA63-F22E-4FEF-BFBD-A70EE835C3CD}" dt="2023-08-06T07:43:25.438" v="1318"/>
        <pc:sldMkLst>
          <pc:docMk/>
          <pc:sldMk cId="2661429280" sldId="266"/>
        </pc:sldMkLst>
      </pc:sldChg>
      <pc:sldChg chg="new del">
        <pc:chgData name="Jeswin Maria" userId="7d862fed5d8cef52" providerId="LiveId" clId="{0922AA63-F22E-4FEF-BFBD-A70EE835C3CD}" dt="2023-08-04T05:27:13.376" v="111" actId="2696"/>
        <pc:sldMkLst>
          <pc:docMk/>
          <pc:sldMk cId="4181426275" sldId="266"/>
        </pc:sldMkLst>
      </pc:sldChg>
      <pc:sldChg chg="add del">
        <pc:chgData name="Jeswin Maria" userId="7d862fed5d8cef52" providerId="LiveId" clId="{0922AA63-F22E-4FEF-BFBD-A70EE835C3CD}" dt="2023-08-04T05:27:24.870" v="112" actId="2696"/>
        <pc:sldMkLst>
          <pc:docMk/>
          <pc:sldMk cId="3146113655" sldId="267"/>
        </pc:sldMkLst>
      </pc:sldChg>
      <pc:sldChg chg="addSp delSp modSp mod delAnim modAnim">
        <pc:chgData name="Jeswin Maria" userId="7d862fed5d8cef52" providerId="LiveId" clId="{0922AA63-F22E-4FEF-BFBD-A70EE835C3CD}" dt="2023-08-07T11:03:04.689" v="2509" actId="1076"/>
        <pc:sldMkLst>
          <pc:docMk/>
          <pc:sldMk cId="3664071066" sldId="267"/>
        </pc:sldMkLst>
        <pc:spChg chg="add del mod">
          <ac:chgData name="Jeswin Maria" userId="7d862fed5d8cef52" providerId="LiveId" clId="{0922AA63-F22E-4FEF-BFBD-A70EE835C3CD}" dt="2023-08-07T11:01:26.084" v="2476" actId="478"/>
          <ac:spMkLst>
            <pc:docMk/>
            <pc:sldMk cId="3664071066" sldId="267"/>
            <ac:spMk id="3" creationId="{133569C1-21DE-73A9-AEBD-BC23EF263A60}"/>
          </ac:spMkLst>
        </pc:spChg>
        <pc:spChg chg="add mod">
          <ac:chgData name="Jeswin Maria" userId="7d862fed5d8cef52" providerId="LiveId" clId="{0922AA63-F22E-4FEF-BFBD-A70EE835C3CD}" dt="2023-08-07T11:03:04.689" v="2509" actId="1076"/>
          <ac:spMkLst>
            <pc:docMk/>
            <pc:sldMk cId="3664071066" sldId="267"/>
            <ac:spMk id="4" creationId="{18DAC7A9-1029-D54A-4984-A2EDD053B1F6}"/>
          </ac:spMkLst>
        </pc:spChg>
        <pc:spChg chg="add del mod">
          <ac:chgData name="Jeswin Maria" userId="7d862fed5d8cef52" providerId="LiveId" clId="{0922AA63-F22E-4FEF-BFBD-A70EE835C3CD}" dt="2023-08-06T09:17:04.567" v="1885" actId="478"/>
          <ac:spMkLst>
            <pc:docMk/>
            <pc:sldMk cId="3664071066" sldId="267"/>
            <ac:spMk id="7" creationId="{7B7E24E0-D631-4665-BDFE-AD4413D4B5FC}"/>
          </ac:spMkLst>
        </pc:spChg>
        <pc:spChg chg="del mod">
          <ac:chgData name="Jeswin Maria" userId="7d862fed5d8cef52" providerId="LiveId" clId="{0922AA63-F22E-4FEF-BFBD-A70EE835C3CD}" dt="2023-08-07T11:01:30.048" v="2477" actId="478"/>
          <ac:spMkLst>
            <pc:docMk/>
            <pc:sldMk cId="3664071066" sldId="267"/>
            <ac:spMk id="8" creationId="{6E8371B4-B607-B800-9D5B-6DA791674275}"/>
          </ac:spMkLst>
        </pc:spChg>
        <pc:picChg chg="del mod">
          <ac:chgData name="Jeswin Maria" userId="7d862fed5d8cef52" providerId="LiveId" clId="{0922AA63-F22E-4FEF-BFBD-A70EE835C3CD}" dt="2023-08-07T07:20:40.295" v="2384" actId="478"/>
          <ac:picMkLst>
            <pc:docMk/>
            <pc:sldMk cId="3664071066" sldId="267"/>
            <ac:picMk id="4" creationId="{EE4A4F50-8B8A-D344-8C75-D31CC354E3F0}"/>
          </ac:picMkLst>
        </pc:picChg>
        <pc:picChg chg="del mod">
          <ac:chgData name="Jeswin Maria" userId="7d862fed5d8cef52" providerId="LiveId" clId="{0922AA63-F22E-4FEF-BFBD-A70EE835C3CD}" dt="2023-08-07T07:20:40.295" v="2384" actId="478"/>
          <ac:picMkLst>
            <pc:docMk/>
            <pc:sldMk cId="3664071066" sldId="267"/>
            <ac:picMk id="6" creationId="{12DC3C37-628A-602D-28A3-19C906F303B0}"/>
          </ac:picMkLst>
        </pc:picChg>
        <pc:picChg chg="add del mod">
          <ac:chgData name="Jeswin Maria" userId="7d862fed5d8cef52" providerId="LiveId" clId="{0922AA63-F22E-4FEF-BFBD-A70EE835C3CD}" dt="2023-08-07T07:20:45.224" v="2385" actId="478"/>
          <ac:picMkLst>
            <pc:docMk/>
            <pc:sldMk cId="3664071066" sldId="267"/>
            <ac:picMk id="7" creationId="{4A5986F8-50D0-176A-81E6-26FC6CC449F1}"/>
          </ac:picMkLst>
        </pc:picChg>
        <pc:picChg chg="add del mod">
          <ac:chgData name="Jeswin Maria" userId="7d862fed5d8cef52" providerId="LiveId" clId="{0922AA63-F22E-4FEF-BFBD-A70EE835C3CD}" dt="2023-08-07T07:20:40.295" v="2384" actId="478"/>
          <ac:picMkLst>
            <pc:docMk/>
            <pc:sldMk cId="3664071066" sldId="267"/>
            <ac:picMk id="10" creationId="{BF2A3C44-5D17-451E-98EC-9B44E7D84E7B}"/>
          </ac:picMkLst>
        </pc:picChg>
        <pc:picChg chg="add mod">
          <ac:chgData name="Jeswin Maria" userId="7d862fed5d8cef52" providerId="LiveId" clId="{0922AA63-F22E-4FEF-BFBD-A70EE835C3CD}" dt="2023-08-07T11:02:55.331" v="2508" actId="14100"/>
          <ac:picMkLst>
            <pc:docMk/>
            <pc:sldMk cId="3664071066" sldId="267"/>
            <ac:picMk id="12" creationId="{8E69915A-E381-76A8-6BC1-9792D2B2E63E}"/>
          </ac:picMkLst>
        </pc:picChg>
        <pc:picChg chg="add mod">
          <ac:chgData name="Jeswin Maria" userId="7d862fed5d8cef52" providerId="LiveId" clId="{0922AA63-F22E-4FEF-BFBD-A70EE835C3CD}" dt="2023-08-07T11:02:31.321" v="2505" actId="1076"/>
          <ac:picMkLst>
            <pc:docMk/>
            <pc:sldMk cId="3664071066" sldId="267"/>
            <ac:picMk id="14" creationId="{5F7171E9-6791-E966-D037-D47185908F7F}"/>
          </ac:picMkLst>
        </pc:picChg>
        <pc:picChg chg="add del mod">
          <ac:chgData name="Jeswin Maria" userId="7d862fed5d8cef52" providerId="LiveId" clId="{0922AA63-F22E-4FEF-BFBD-A70EE835C3CD}" dt="2023-08-07T11:00:01.408" v="2462" actId="21"/>
          <ac:picMkLst>
            <pc:docMk/>
            <pc:sldMk cId="3664071066" sldId="267"/>
            <ac:picMk id="16" creationId="{9F52087C-B173-294F-61C9-BD569ED5E6C8}"/>
          </ac:picMkLst>
        </pc:picChg>
        <pc:picChg chg="add del mod">
          <ac:chgData name="Jeswin Maria" userId="7d862fed5d8cef52" providerId="LiveId" clId="{0922AA63-F22E-4FEF-BFBD-A70EE835C3CD}" dt="2023-08-07T11:00:16.441" v="2464" actId="21"/>
          <ac:picMkLst>
            <pc:docMk/>
            <pc:sldMk cId="3664071066" sldId="267"/>
            <ac:picMk id="18" creationId="{F2677BB0-914D-2B18-AD78-7C2495A9DF16}"/>
          </ac:picMkLst>
        </pc:picChg>
      </pc:sldChg>
      <pc:sldChg chg="addSp modSp del mod modAnim">
        <pc:chgData name="Jeswin Maria" userId="7d862fed5d8cef52" providerId="LiveId" clId="{0922AA63-F22E-4FEF-BFBD-A70EE835C3CD}" dt="2023-08-06T09:17:46.727" v="1890" actId="2696"/>
        <pc:sldMkLst>
          <pc:docMk/>
          <pc:sldMk cId="1588392513" sldId="268"/>
        </pc:sldMkLst>
        <pc:picChg chg="mod">
          <ac:chgData name="Jeswin Maria" userId="7d862fed5d8cef52" providerId="LiveId" clId="{0922AA63-F22E-4FEF-BFBD-A70EE835C3CD}" dt="2023-08-06T09:17:07.600" v="1888" actId="1076"/>
          <ac:picMkLst>
            <pc:docMk/>
            <pc:sldMk cId="1588392513" sldId="268"/>
            <ac:picMk id="4" creationId="{6AB39A3A-C5FF-5324-9662-D428533D3B35}"/>
          </ac:picMkLst>
        </pc:picChg>
        <pc:picChg chg="add mod">
          <ac:chgData name="Jeswin Maria" userId="7d862fed5d8cef52" providerId="LiveId" clId="{0922AA63-F22E-4FEF-BFBD-A70EE835C3CD}" dt="2023-08-06T09:17:24.672" v="1889"/>
          <ac:picMkLst>
            <pc:docMk/>
            <pc:sldMk cId="1588392513" sldId="268"/>
            <ac:picMk id="5" creationId="{2C4E6430-9ACA-DE1A-E59C-6613782767F5}"/>
          </ac:picMkLst>
        </pc:picChg>
        <pc:picChg chg="mod">
          <ac:chgData name="Jeswin Maria" userId="7d862fed5d8cef52" providerId="LiveId" clId="{0922AA63-F22E-4FEF-BFBD-A70EE835C3CD}" dt="2023-08-06T07:46:04.704" v="1324" actId="1076"/>
          <ac:picMkLst>
            <pc:docMk/>
            <pc:sldMk cId="1588392513" sldId="268"/>
            <ac:picMk id="6" creationId="{E4577D4F-4B30-3F72-2BEF-3D646ADDC9BB}"/>
          </ac:picMkLst>
        </pc:picChg>
        <pc:picChg chg="mod">
          <ac:chgData name="Jeswin Maria" userId="7d862fed5d8cef52" providerId="LiveId" clId="{0922AA63-F22E-4FEF-BFBD-A70EE835C3CD}" dt="2023-08-06T09:16:53.611" v="1880" actId="1076"/>
          <ac:picMkLst>
            <pc:docMk/>
            <pc:sldMk cId="1588392513" sldId="268"/>
            <ac:picMk id="8" creationId="{0A70B5D7-ACB7-668E-C006-721FF03351A3}"/>
          </ac:picMkLst>
        </pc:picChg>
      </pc:sldChg>
      <pc:sldChg chg="addSp delSp modSp mod delAnim modAnim">
        <pc:chgData name="Jeswin Maria" userId="7d862fed5d8cef52" providerId="LiveId" clId="{0922AA63-F22E-4FEF-BFBD-A70EE835C3CD}" dt="2023-08-07T11:07:18.357" v="2548" actId="1076"/>
        <pc:sldMkLst>
          <pc:docMk/>
          <pc:sldMk cId="1048080969" sldId="269"/>
        </pc:sldMkLst>
        <pc:spChg chg="del">
          <ac:chgData name="Jeswin Maria" userId="7d862fed5d8cef52" providerId="LiveId" clId="{0922AA63-F22E-4FEF-BFBD-A70EE835C3CD}" dt="2023-08-06T09:26:23.555" v="1981" actId="478"/>
          <ac:spMkLst>
            <pc:docMk/>
            <pc:sldMk cId="1048080969" sldId="269"/>
            <ac:spMk id="2" creationId="{29F5F375-68C7-12C0-8B3C-8C10A116DE26}"/>
          </ac:spMkLst>
        </pc:spChg>
        <pc:spChg chg="del">
          <ac:chgData name="Jeswin Maria" userId="7d862fed5d8cef52" providerId="LiveId" clId="{0922AA63-F22E-4FEF-BFBD-A70EE835C3CD}" dt="2023-08-06T09:26:56.841" v="1983" actId="21"/>
          <ac:spMkLst>
            <pc:docMk/>
            <pc:sldMk cId="1048080969" sldId="269"/>
            <ac:spMk id="3" creationId="{79C3E338-576E-2AB5-E675-4FE7E069FF20}"/>
          </ac:spMkLst>
        </pc:spChg>
        <pc:spChg chg="add mod">
          <ac:chgData name="Jeswin Maria" userId="7d862fed5d8cef52" providerId="LiveId" clId="{0922AA63-F22E-4FEF-BFBD-A70EE835C3CD}" dt="2023-08-06T09:27:14.214" v="1985" actId="207"/>
          <ac:spMkLst>
            <pc:docMk/>
            <pc:sldMk cId="1048080969" sldId="269"/>
            <ac:spMk id="16" creationId="{C934BA8E-3B8A-879F-6A86-AA291BA21AF0}"/>
          </ac:spMkLst>
        </pc:spChg>
        <pc:spChg chg="add del mod">
          <ac:chgData name="Jeswin Maria" userId="7d862fed5d8cef52" providerId="LiveId" clId="{0922AA63-F22E-4FEF-BFBD-A70EE835C3CD}" dt="2023-08-07T11:07:04.574" v="2543" actId="478"/>
          <ac:spMkLst>
            <pc:docMk/>
            <pc:sldMk cId="1048080969" sldId="269"/>
            <ac:spMk id="17" creationId="{862BFD9D-A650-75B0-11AC-7310BC0837BE}"/>
          </ac:spMkLst>
        </pc:spChg>
        <pc:picChg chg="del">
          <ac:chgData name="Jeswin Maria" userId="7d862fed5d8cef52" providerId="LiveId" clId="{0922AA63-F22E-4FEF-BFBD-A70EE835C3CD}" dt="2023-08-06T09:23:55.794" v="1960" actId="478"/>
          <ac:picMkLst>
            <pc:docMk/>
            <pc:sldMk cId="1048080969" sldId="269"/>
            <ac:picMk id="4" creationId="{2FF39034-8069-24D1-6ACD-05F108311485}"/>
          </ac:picMkLst>
        </pc:picChg>
        <pc:picChg chg="del mod">
          <ac:chgData name="Jeswin Maria" userId="7d862fed5d8cef52" providerId="LiveId" clId="{0922AA63-F22E-4FEF-BFBD-A70EE835C3CD}" dt="2023-08-06T09:23:50.434" v="1957" actId="478"/>
          <ac:picMkLst>
            <pc:docMk/>
            <pc:sldMk cId="1048080969" sldId="269"/>
            <ac:picMk id="6" creationId="{F03DB16C-9073-E40B-9E9D-1E0B3211BEEB}"/>
          </ac:picMkLst>
        </pc:picChg>
        <pc:picChg chg="add del mod">
          <ac:chgData name="Jeswin Maria" userId="7d862fed5d8cef52" providerId="LiveId" clId="{0922AA63-F22E-4FEF-BFBD-A70EE835C3CD}" dt="2023-08-06T09:26:56.841" v="1983" actId="21"/>
          <ac:picMkLst>
            <pc:docMk/>
            <pc:sldMk cId="1048080969" sldId="269"/>
            <ac:picMk id="7" creationId="{AE122609-5E0A-517C-B752-3078EDB8C2E9}"/>
          </ac:picMkLst>
        </pc:picChg>
        <pc:picChg chg="del mod">
          <ac:chgData name="Jeswin Maria" userId="7d862fed5d8cef52" providerId="LiveId" clId="{0922AA63-F22E-4FEF-BFBD-A70EE835C3CD}" dt="2023-08-06T09:23:53.523" v="1959" actId="478"/>
          <ac:picMkLst>
            <pc:docMk/>
            <pc:sldMk cId="1048080969" sldId="269"/>
            <ac:picMk id="8" creationId="{5534D91E-C1E7-50FB-8E5F-E0356844A225}"/>
          </ac:picMkLst>
        </pc:picChg>
        <pc:picChg chg="del">
          <ac:chgData name="Jeswin Maria" userId="7d862fed5d8cef52" providerId="LiveId" clId="{0922AA63-F22E-4FEF-BFBD-A70EE835C3CD}" dt="2023-08-06T09:23:59.210" v="1961" actId="478"/>
          <ac:picMkLst>
            <pc:docMk/>
            <pc:sldMk cId="1048080969" sldId="269"/>
            <ac:picMk id="10" creationId="{26F651F2-FAA2-F8B0-738C-744E5332A3B6}"/>
          </ac:picMkLst>
        </pc:picChg>
        <pc:picChg chg="add del mod">
          <ac:chgData name="Jeswin Maria" userId="7d862fed5d8cef52" providerId="LiveId" clId="{0922AA63-F22E-4FEF-BFBD-A70EE835C3CD}" dt="2023-08-06T09:26:56.841" v="1983" actId="21"/>
          <ac:picMkLst>
            <pc:docMk/>
            <pc:sldMk cId="1048080969" sldId="269"/>
            <ac:picMk id="11" creationId="{D90C74C0-54F7-EE2B-A6B3-1BD5903B915B}"/>
          </ac:picMkLst>
        </pc:picChg>
        <pc:picChg chg="add del mod">
          <ac:chgData name="Jeswin Maria" userId="7d862fed5d8cef52" providerId="LiveId" clId="{0922AA63-F22E-4FEF-BFBD-A70EE835C3CD}" dt="2023-08-06T09:26:56.841" v="1983" actId="21"/>
          <ac:picMkLst>
            <pc:docMk/>
            <pc:sldMk cId="1048080969" sldId="269"/>
            <ac:picMk id="13" creationId="{482AF711-715D-CD50-C575-19628D1AAB8D}"/>
          </ac:picMkLst>
        </pc:picChg>
        <pc:picChg chg="add del mod">
          <ac:chgData name="Jeswin Maria" userId="7d862fed5d8cef52" providerId="LiveId" clId="{0922AA63-F22E-4FEF-BFBD-A70EE835C3CD}" dt="2023-08-06T09:26:56.841" v="1983" actId="21"/>
          <ac:picMkLst>
            <pc:docMk/>
            <pc:sldMk cId="1048080969" sldId="269"/>
            <ac:picMk id="15" creationId="{1E658DC1-7BD1-1066-8354-B3B6148F6771}"/>
          </ac:picMkLst>
        </pc:picChg>
        <pc:picChg chg="add mod">
          <ac:chgData name="Jeswin Maria" userId="7d862fed5d8cef52" providerId="LiveId" clId="{0922AA63-F22E-4FEF-BFBD-A70EE835C3CD}" dt="2023-08-07T11:07:18.357" v="2548" actId="1076"/>
          <ac:picMkLst>
            <pc:docMk/>
            <pc:sldMk cId="1048080969" sldId="269"/>
            <ac:picMk id="18" creationId="{EC71AB1E-6F3C-7DFC-08DC-90C9DFD059FA}"/>
          </ac:picMkLst>
        </pc:picChg>
        <pc:picChg chg="add del mod">
          <ac:chgData name="Jeswin Maria" userId="7d862fed5d8cef52" providerId="LiveId" clId="{0922AA63-F22E-4FEF-BFBD-A70EE835C3CD}" dt="2023-08-07T06:08:19.611" v="1990" actId="478"/>
          <ac:picMkLst>
            <pc:docMk/>
            <pc:sldMk cId="1048080969" sldId="269"/>
            <ac:picMk id="19" creationId="{D75E72D3-B22A-2785-F1CF-7E4AF87259A3}"/>
          </ac:picMkLst>
        </pc:picChg>
        <pc:picChg chg="add del mod">
          <ac:chgData name="Jeswin Maria" userId="7d862fed5d8cef52" providerId="LiveId" clId="{0922AA63-F22E-4FEF-BFBD-A70EE835C3CD}" dt="2023-08-07T06:08:16.600" v="1988" actId="478"/>
          <ac:picMkLst>
            <pc:docMk/>
            <pc:sldMk cId="1048080969" sldId="269"/>
            <ac:picMk id="20" creationId="{197EF0D8-4978-EB37-74B6-1E48F9689053}"/>
          </ac:picMkLst>
        </pc:picChg>
        <pc:picChg chg="add mod">
          <ac:chgData name="Jeswin Maria" userId="7d862fed5d8cef52" providerId="LiveId" clId="{0922AA63-F22E-4FEF-BFBD-A70EE835C3CD}" dt="2023-08-07T11:07:12.551" v="2546" actId="14100"/>
          <ac:picMkLst>
            <pc:docMk/>
            <pc:sldMk cId="1048080969" sldId="269"/>
            <ac:picMk id="21" creationId="{6691DFF5-0AA6-D419-2062-01AE59B9B5E6}"/>
          </ac:picMkLst>
        </pc:picChg>
      </pc:sldChg>
      <pc:sldChg chg="modSp mod modAnim">
        <pc:chgData name="Jeswin Maria" userId="7d862fed5d8cef52" providerId="LiveId" clId="{0922AA63-F22E-4FEF-BFBD-A70EE835C3CD}" dt="2023-08-06T07:47:37.489" v="1334"/>
        <pc:sldMkLst>
          <pc:docMk/>
          <pc:sldMk cId="3412060778" sldId="270"/>
        </pc:sldMkLst>
        <pc:spChg chg="mod">
          <ac:chgData name="Jeswin Maria" userId="7d862fed5d8cef52" providerId="LiveId" clId="{0922AA63-F22E-4FEF-BFBD-A70EE835C3CD}" dt="2023-08-06T07:47:34.682" v="1333" actId="1076"/>
          <ac:spMkLst>
            <pc:docMk/>
            <pc:sldMk cId="3412060778" sldId="270"/>
            <ac:spMk id="3" creationId="{EE0E9D10-D4D3-CA88-4EA2-2EB7EF954FC4}"/>
          </ac:spMkLst>
        </pc:spChg>
      </pc:sldChg>
      <pc:sldChg chg="addSp delSp modSp mod delAnim modAnim">
        <pc:chgData name="Jeswin Maria" userId="7d862fed5d8cef52" providerId="LiveId" clId="{0922AA63-F22E-4FEF-BFBD-A70EE835C3CD}" dt="2023-08-07T07:04:41.120" v="2118" actId="1076"/>
        <pc:sldMkLst>
          <pc:docMk/>
          <pc:sldMk cId="2542742188" sldId="271"/>
        </pc:sldMkLst>
        <pc:spChg chg="add mod">
          <ac:chgData name="Jeswin Maria" userId="7d862fed5d8cef52" providerId="LiveId" clId="{0922AA63-F22E-4FEF-BFBD-A70EE835C3CD}" dt="2023-08-06T07:48:22.180" v="1337" actId="571"/>
          <ac:spMkLst>
            <pc:docMk/>
            <pc:sldMk cId="2542742188" sldId="271"/>
            <ac:spMk id="4" creationId="{699DC044-6A8E-B6B3-81A7-5EEF78DECB48}"/>
          </ac:spMkLst>
        </pc:spChg>
        <pc:spChg chg="del mod">
          <ac:chgData name="Jeswin Maria" userId="7d862fed5d8cef52" providerId="LiveId" clId="{0922AA63-F22E-4FEF-BFBD-A70EE835C3CD}" dt="2023-08-07T06:17:41.104" v="2062" actId="478"/>
          <ac:spMkLst>
            <pc:docMk/>
            <pc:sldMk cId="2542742188" sldId="271"/>
            <ac:spMk id="6" creationId="{406128AC-A39D-9D01-8635-94BE5E4565CF}"/>
          </ac:spMkLst>
        </pc:spChg>
        <pc:picChg chg="mod">
          <ac:chgData name="Jeswin Maria" userId="7d862fed5d8cef52" providerId="LiveId" clId="{0922AA63-F22E-4FEF-BFBD-A70EE835C3CD}" dt="2023-08-07T07:04:41.120" v="2118" actId="1076"/>
          <ac:picMkLst>
            <pc:docMk/>
            <pc:sldMk cId="2542742188" sldId="271"/>
            <ac:picMk id="5" creationId="{1B1389E0-091B-19F9-9B1E-27FBE570BE99}"/>
          </ac:picMkLst>
        </pc:picChg>
        <pc:picChg chg="add mod">
          <ac:chgData name="Jeswin Maria" userId="7d862fed5d8cef52" providerId="LiveId" clId="{0922AA63-F22E-4FEF-BFBD-A70EE835C3CD}" dt="2023-08-07T06:24:57.126" v="2069" actId="1076"/>
          <ac:picMkLst>
            <pc:docMk/>
            <pc:sldMk cId="2542742188" sldId="271"/>
            <ac:picMk id="7" creationId="{3B27C943-1B37-DD45-387F-13F5F7DC2AC6}"/>
          </ac:picMkLst>
        </pc:picChg>
        <pc:picChg chg="del">
          <ac:chgData name="Jeswin Maria" userId="7d862fed5d8cef52" providerId="LiveId" clId="{0922AA63-F22E-4FEF-BFBD-A70EE835C3CD}" dt="2023-08-07T06:17:33.142" v="2060" actId="478"/>
          <ac:picMkLst>
            <pc:docMk/>
            <pc:sldMk cId="2542742188" sldId="271"/>
            <ac:picMk id="11" creationId="{2D617C45-BA97-3073-1354-856D632730B9}"/>
          </ac:picMkLst>
        </pc:picChg>
      </pc:sldChg>
      <pc:sldChg chg="modSp mod modAnim">
        <pc:chgData name="Jeswin Maria" userId="7d862fed5d8cef52" providerId="LiveId" clId="{0922AA63-F22E-4FEF-BFBD-A70EE835C3CD}" dt="2023-08-07T11:10:32.258" v="2552" actId="14100"/>
        <pc:sldMkLst>
          <pc:docMk/>
          <pc:sldMk cId="1990365432" sldId="272"/>
        </pc:sldMkLst>
        <pc:spChg chg="mod">
          <ac:chgData name="Jeswin Maria" userId="7d862fed5d8cef52" providerId="LiveId" clId="{0922AA63-F22E-4FEF-BFBD-A70EE835C3CD}" dt="2023-08-07T11:09:35.557" v="2549" actId="207"/>
          <ac:spMkLst>
            <pc:docMk/>
            <pc:sldMk cId="1990365432" sldId="272"/>
            <ac:spMk id="4" creationId="{6E2BC8E3-817A-9465-0C02-49556A8C0184}"/>
          </ac:spMkLst>
        </pc:spChg>
        <pc:spChg chg="mod">
          <ac:chgData name="Jeswin Maria" userId="7d862fed5d8cef52" providerId="LiveId" clId="{0922AA63-F22E-4FEF-BFBD-A70EE835C3CD}" dt="2023-08-07T11:09:50.389" v="2550" actId="207"/>
          <ac:spMkLst>
            <pc:docMk/>
            <pc:sldMk cId="1990365432" sldId="272"/>
            <ac:spMk id="8" creationId="{E1E99442-C686-A603-8838-7AAB6A3A9163}"/>
          </ac:spMkLst>
        </pc:spChg>
        <pc:picChg chg="mod">
          <ac:chgData name="Jeswin Maria" userId="7d862fed5d8cef52" providerId="LiveId" clId="{0922AA63-F22E-4FEF-BFBD-A70EE835C3CD}" dt="2023-08-07T11:10:32.258" v="2552" actId="14100"/>
          <ac:picMkLst>
            <pc:docMk/>
            <pc:sldMk cId="1990365432" sldId="272"/>
            <ac:picMk id="6" creationId="{86147EB6-5DAB-BD07-D389-4FBCB5F7E7E9}"/>
          </ac:picMkLst>
        </pc:picChg>
      </pc:sldChg>
      <pc:sldChg chg="modSp mod modAnim">
        <pc:chgData name="Jeswin Maria" userId="7d862fed5d8cef52" providerId="LiveId" clId="{0922AA63-F22E-4FEF-BFBD-A70EE835C3CD}" dt="2023-08-06T07:48:53.690" v="1341"/>
        <pc:sldMkLst>
          <pc:docMk/>
          <pc:sldMk cId="114334701" sldId="273"/>
        </pc:sldMkLst>
        <pc:picChg chg="mod">
          <ac:chgData name="Jeswin Maria" userId="7d862fed5d8cef52" providerId="LiveId" clId="{0922AA63-F22E-4FEF-BFBD-A70EE835C3CD}" dt="2023-08-06T07:48:49.914" v="1340" actId="1076"/>
          <ac:picMkLst>
            <pc:docMk/>
            <pc:sldMk cId="114334701" sldId="273"/>
            <ac:picMk id="5" creationId="{C39FEE80-10B3-B3C2-7CF2-0DBD3100E9F0}"/>
          </ac:picMkLst>
        </pc:picChg>
      </pc:sldChg>
      <pc:sldChg chg="addSp modSp mod modAnim">
        <pc:chgData name="Jeswin Maria" userId="7d862fed5d8cef52" providerId="LiveId" clId="{0922AA63-F22E-4FEF-BFBD-A70EE835C3CD}" dt="2023-08-07T11:14:25.794" v="2555" actId="1076"/>
        <pc:sldMkLst>
          <pc:docMk/>
          <pc:sldMk cId="2162408294" sldId="274"/>
        </pc:sldMkLst>
        <pc:spChg chg="mod">
          <ac:chgData name="Jeswin Maria" userId="7d862fed5d8cef52" providerId="LiveId" clId="{0922AA63-F22E-4FEF-BFBD-A70EE835C3CD}" dt="2023-08-05T16:25:22.451" v="250" actId="2711"/>
          <ac:spMkLst>
            <pc:docMk/>
            <pc:sldMk cId="2162408294" sldId="274"/>
            <ac:spMk id="3" creationId="{2C429884-7F1D-C9D8-F980-CDD8265179CB}"/>
          </ac:spMkLst>
        </pc:spChg>
        <pc:spChg chg="add mod">
          <ac:chgData name="Jeswin Maria" userId="7d862fed5d8cef52" providerId="LiveId" clId="{0922AA63-F22E-4FEF-BFBD-A70EE835C3CD}" dt="2023-08-07T11:14:00.804" v="2554" actId="20577"/>
          <ac:spMkLst>
            <pc:docMk/>
            <pc:sldMk cId="2162408294" sldId="274"/>
            <ac:spMk id="4" creationId="{849AE817-E96E-2830-6FC1-7AA143AD59FA}"/>
          </ac:spMkLst>
        </pc:spChg>
        <pc:picChg chg="mod">
          <ac:chgData name="Jeswin Maria" userId="7d862fed5d8cef52" providerId="LiveId" clId="{0922AA63-F22E-4FEF-BFBD-A70EE835C3CD}" dt="2023-08-06T08:07:35.772" v="1405" actId="1076"/>
          <ac:picMkLst>
            <pc:docMk/>
            <pc:sldMk cId="2162408294" sldId="274"/>
            <ac:picMk id="5" creationId="{A6B5FCDD-D802-ACC7-4FAA-7C23786D8424}"/>
          </ac:picMkLst>
        </pc:picChg>
        <pc:picChg chg="mod">
          <ac:chgData name="Jeswin Maria" userId="7d862fed5d8cef52" providerId="LiveId" clId="{0922AA63-F22E-4FEF-BFBD-A70EE835C3CD}" dt="2023-08-07T11:14:25.794" v="2555" actId="1076"/>
          <ac:picMkLst>
            <pc:docMk/>
            <pc:sldMk cId="2162408294" sldId="274"/>
            <ac:picMk id="7" creationId="{8A6D923F-F0F5-CF04-0584-17E68FEB4C90}"/>
          </ac:picMkLst>
        </pc:picChg>
      </pc:sldChg>
      <pc:sldChg chg="addSp delSp modSp mod modAnim">
        <pc:chgData name="Jeswin Maria" userId="7d862fed5d8cef52" providerId="LiveId" clId="{0922AA63-F22E-4FEF-BFBD-A70EE835C3CD}" dt="2023-08-06T09:05:45.504" v="1795" actId="20577"/>
        <pc:sldMkLst>
          <pc:docMk/>
          <pc:sldMk cId="1141294409" sldId="275"/>
        </pc:sldMkLst>
        <pc:spChg chg="add mod">
          <ac:chgData name="Jeswin Maria" userId="7d862fed5d8cef52" providerId="LiveId" clId="{0922AA63-F22E-4FEF-BFBD-A70EE835C3CD}" dt="2023-08-06T09:05:45.504" v="1795" actId="20577"/>
          <ac:spMkLst>
            <pc:docMk/>
            <pc:sldMk cId="1141294409" sldId="275"/>
            <ac:spMk id="7" creationId="{E12FEE80-B86B-28C7-357D-0C5D9903247F}"/>
          </ac:spMkLst>
        </pc:spChg>
        <pc:picChg chg="add mod">
          <ac:chgData name="Jeswin Maria" userId="7d862fed5d8cef52" providerId="LiveId" clId="{0922AA63-F22E-4FEF-BFBD-A70EE835C3CD}" dt="2023-08-06T08:11:09.842" v="1451" actId="1076"/>
          <ac:picMkLst>
            <pc:docMk/>
            <pc:sldMk cId="1141294409" sldId="275"/>
            <ac:picMk id="4" creationId="{559453EE-D443-C662-B2DC-C86E19BA181B}"/>
          </ac:picMkLst>
        </pc:picChg>
        <pc:picChg chg="del mod">
          <ac:chgData name="Jeswin Maria" userId="7d862fed5d8cef52" providerId="LiveId" clId="{0922AA63-F22E-4FEF-BFBD-A70EE835C3CD}" dt="2023-08-06T08:11:07.487" v="1450" actId="478"/>
          <ac:picMkLst>
            <pc:docMk/>
            <pc:sldMk cId="1141294409" sldId="275"/>
            <ac:picMk id="5" creationId="{E3E2E461-B95C-8450-5356-3EDD040A4B5A}"/>
          </ac:picMkLst>
        </pc:picChg>
        <pc:picChg chg="add del mod">
          <ac:chgData name="Jeswin Maria" userId="7d862fed5d8cef52" providerId="LiveId" clId="{0922AA63-F22E-4FEF-BFBD-A70EE835C3CD}" dt="2023-08-06T08:11:14.500" v="1454" actId="478"/>
          <ac:picMkLst>
            <pc:docMk/>
            <pc:sldMk cId="1141294409" sldId="275"/>
            <ac:picMk id="6" creationId="{478D2BAF-D86A-7EC3-03D5-B9B682DAD4D8}"/>
          </ac:picMkLst>
        </pc:picChg>
        <pc:picChg chg="add mod">
          <ac:chgData name="Jeswin Maria" userId="7d862fed5d8cef52" providerId="LiveId" clId="{0922AA63-F22E-4FEF-BFBD-A70EE835C3CD}" dt="2023-08-06T08:11:18.351" v="1456" actId="1076"/>
          <ac:picMkLst>
            <pc:docMk/>
            <pc:sldMk cId="1141294409" sldId="275"/>
            <ac:picMk id="8" creationId="{A818758F-EA0E-98E5-61D6-5E5F8D0BC365}"/>
          </ac:picMkLst>
        </pc:picChg>
      </pc:sldChg>
      <pc:sldChg chg="addSp delSp modSp mod modAnim">
        <pc:chgData name="Jeswin Maria" userId="7d862fed5d8cef52" providerId="LiveId" clId="{0922AA63-F22E-4FEF-BFBD-A70EE835C3CD}" dt="2023-08-06T09:07:42.386" v="1812" actId="20577"/>
        <pc:sldMkLst>
          <pc:docMk/>
          <pc:sldMk cId="3318964417" sldId="276"/>
        </pc:sldMkLst>
        <pc:spChg chg="mod">
          <ac:chgData name="Jeswin Maria" userId="7d862fed5d8cef52" providerId="LiveId" clId="{0922AA63-F22E-4FEF-BFBD-A70EE835C3CD}" dt="2023-08-04T17:04:43.088" v="150"/>
          <ac:spMkLst>
            <pc:docMk/>
            <pc:sldMk cId="3318964417" sldId="276"/>
            <ac:spMk id="3" creationId="{21DA5851-2182-9EDE-674E-80EDD9807EF5}"/>
          </ac:spMkLst>
        </pc:spChg>
        <pc:spChg chg="add del mod">
          <ac:chgData name="Jeswin Maria" userId="7d862fed5d8cef52" providerId="LiveId" clId="{0922AA63-F22E-4FEF-BFBD-A70EE835C3CD}" dt="2023-08-05T17:10:31.625" v="1224"/>
          <ac:spMkLst>
            <pc:docMk/>
            <pc:sldMk cId="3318964417" sldId="276"/>
            <ac:spMk id="4" creationId="{E58B6A21-CF12-7F29-4233-8851FF78556C}"/>
          </ac:spMkLst>
        </pc:spChg>
        <pc:spChg chg="add mod">
          <ac:chgData name="Jeswin Maria" userId="7d862fed5d8cef52" providerId="LiveId" clId="{0922AA63-F22E-4FEF-BFBD-A70EE835C3CD}" dt="2023-08-06T09:07:42.386" v="1812" actId="20577"/>
          <ac:spMkLst>
            <pc:docMk/>
            <pc:sldMk cId="3318964417" sldId="276"/>
            <ac:spMk id="6" creationId="{B2E6D411-B9C3-147C-F462-3FD856F905FD}"/>
          </ac:spMkLst>
        </pc:spChg>
        <pc:picChg chg="add mod">
          <ac:chgData name="Jeswin Maria" userId="7d862fed5d8cef52" providerId="LiveId" clId="{0922AA63-F22E-4FEF-BFBD-A70EE835C3CD}" dt="2023-08-06T08:14:16.535" v="1533" actId="1076"/>
          <ac:picMkLst>
            <pc:docMk/>
            <pc:sldMk cId="3318964417" sldId="276"/>
            <ac:picMk id="4" creationId="{201E63A4-187D-27A1-3EC8-BEC165CAABA2}"/>
          </ac:picMkLst>
        </pc:picChg>
        <pc:picChg chg="add del mod">
          <ac:chgData name="Jeswin Maria" userId="7d862fed5d8cef52" providerId="LiveId" clId="{0922AA63-F22E-4FEF-BFBD-A70EE835C3CD}" dt="2023-08-06T08:14:12.472" v="1531" actId="478"/>
          <ac:picMkLst>
            <pc:docMk/>
            <pc:sldMk cId="3318964417" sldId="276"/>
            <ac:picMk id="5" creationId="{F0743156-BE37-0200-26EE-CB3FED41C331}"/>
          </ac:picMkLst>
        </pc:picChg>
        <pc:picChg chg="add del mod">
          <ac:chgData name="Jeswin Maria" userId="7d862fed5d8cef52" providerId="LiveId" clId="{0922AA63-F22E-4FEF-BFBD-A70EE835C3CD}" dt="2023-08-06T08:14:06.101" v="1528" actId="478"/>
          <ac:picMkLst>
            <pc:docMk/>
            <pc:sldMk cId="3318964417" sldId="276"/>
            <ac:picMk id="7" creationId="{7505180B-B743-CAEF-49AA-4D9ED660016B}"/>
          </ac:picMkLst>
        </pc:picChg>
        <pc:picChg chg="add mod">
          <ac:chgData name="Jeswin Maria" userId="7d862fed5d8cef52" providerId="LiveId" clId="{0922AA63-F22E-4FEF-BFBD-A70EE835C3CD}" dt="2023-08-06T08:14:07.841" v="1529" actId="1076"/>
          <ac:picMkLst>
            <pc:docMk/>
            <pc:sldMk cId="3318964417" sldId="276"/>
            <ac:picMk id="8" creationId="{C7C3703E-EEBC-BB09-01F8-DCA9D5EBDBC1}"/>
          </ac:picMkLst>
        </pc:picChg>
      </pc:sldChg>
      <pc:sldChg chg="addSp delSp modSp new mod modAnim">
        <pc:chgData name="Jeswin Maria" userId="7d862fed5d8cef52" providerId="LiveId" clId="{0922AA63-F22E-4FEF-BFBD-A70EE835C3CD}" dt="2023-08-06T09:10:28.555" v="1830" actId="20577"/>
        <pc:sldMkLst>
          <pc:docMk/>
          <pc:sldMk cId="2945126807" sldId="277"/>
        </pc:sldMkLst>
        <pc:spChg chg="add mod">
          <ac:chgData name="Jeswin Maria" userId="7d862fed5d8cef52" providerId="LiveId" clId="{0922AA63-F22E-4FEF-BFBD-A70EE835C3CD}" dt="2023-08-05T17:05:22.564" v="1134" actId="207"/>
          <ac:spMkLst>
            <pc:docMk/>
            <pc:sldMk cId="2945126807" sldId="277"/>
            <ac:spMk id="2" creationId="{CEE0C27E-AA93-7F0A-803D-3D45A70BF4CD}"/>
          </ac:spMkLst>
        </pc:spChg>
        <pc:spChg chg="add mod">
          <ac:chgData name="Jeswin Maria" userId="7d862fed5d8cef52" providerId="LiveId" clId="{0922AA63-F22E-4FEF-BFBD-A70EE835C3CD}" dt="2023-08-05T17:09:11.921" v="1185" actId="255"/>
          <ac:spMkLst>
            <pc:docMk/>
            <pc:sldMk cId="2945126807" sldId="277"/>
            <ac:spMk id="3" creationId="{DC4755EA-97F1-8ABB-3B70-E6B31EC3BA2F}"/>
          </ac:spMkLst>
        </pc:spChg>
        <pc:spChg chg="add mod">
          <ac:chgData name="Jeswin Maria" userId="7d862fed5d8cef52" providerId="LiveId" clId="{0922AA63-F22E-4FEF-BFBD-A70EE835C3CD}" dt="2023-08-06T09:10:28.555" v="1830" actId="20577"/>
          <ac:spMkLst>
            <pc:docMk/>
            <pc:sldMk cId="2945126807" sldId="277"/>
            <ac:spMk id="4" creationId="{3A6911D7-5A81-C6D0-C12C-7081F7CDB075}"/>
          </ac:spMkLst>
        </pc:spChg>
        <pc:picChg chg="add mod">
          <ac:chgData name="Jeswin Maria" userId="7d862fed5d8cef52" providerId="LiveId" clId="{0922AA63-F22E-4FEF-BFBD-A70EE835C3CD}" dt="2023-08-06T07:51:38.316" v="1359" actId="1076"/>
          <ac:picMkLst>
            <pc:docMk/>
            <pc:sldMk cId="2945126807" sldId="277"/>
            <ac:picMk id="5" creationId="{A17BA46D-142C-5B80-70C2-2ED996E80134}"/>
          </ac:picMkLst>
        </pc:picChg>
        <pc:picChg chg="add del mod">
          <ac:chgData name="Jeswin Maria" userId="7d862fed5d8cef52" providerId="LiveId" clId="{0922AA63-F22E-4FEF-BFBD-A70EE835C3CD}" dt="2023-08-06T07:51:35.170" v="1358" actId="478"/>
          <ac:picMkLst>
            <pc:docMk/>
            <pc:sldMk cId="2945126807" sldId="277"/>
            <ac:picMk id="6" creationId="{995E9263-449D-3B4D-7A6E-F7F48410F0D2}"/>
          </ac:picMkLst>
        </pc:picChg>
        <pc:picChg chg="add mod">
          <ac:chgData name="Jeswin Maria" userId="7d862fed5d8cef52" providerId="LiveId" clId="{0922AA63-F22E-4FEF-BFBD-A70EE835C3CD}" dt="2023-08-06T07:51:42.326" v="1360" actId="1076"/>
          <ac:picMkLst>
            <pc:docMk/>
            <pc:sldMk cId="2945126807" sldId="277"/>
            <ac:picMk id="7" creationId="{C846D5DA-4138-9EF3-79B3-29625345A9AB}"/>
          </ac:picMkLst>
        </pc:picChg>
        <pc:picChg chg="add del mod">
          <ac:chgData name="Jeswin Maria" userId="7d862fed5d8cef52" providerId="LiveId" clId="{0922AA63-F22E-4FEF-BFBD-A70EE835C3CD}" dt="2023-08-06T07:51:29.481" v="1355" actId="478"/>
          <ac:picMkLst>
            <pc:docMk/>
            <pc:sldMk cId="2945126807" sldId="277"/>
            <ac:picMk id="8" creationId="{12FEB0B2-51FC-E641-65C5-A1F5C6F0EDC1}"/>
          </ac:picMkLst>
        </pc:picChg>
      </pc:sldChg>
      <pc:sldChg chg="addSp delSp modSp new mod modAnim">
        <pc:chgData name="Jeswin Maria" userId="7d862fed5d8cef52" providerId="LiveId" clId="{0922AA63-F22E-4FEF-BFBD-A70EE835C3CD}" dt="2023-08-06T09:12:26.500" v="1840" actId="20577"/>
        <pc:sldMkLst>
          <pc:docMk/>
          <pc:sldMk cId="2939665653" sldId="278"/>
        </pc:sldMkLst>
        <pc:spChg chg="add mod">
          <ac:chgData name="Jeswin Maria" userId="7d862fed5d8cef52" providerId="LiveId" clId="{0922AA63-F22E-4FEF-BFBD-A70EE835C3CD}" dt="2023-08-05T17:06:42.989" v="1143" actId="207"/>
          <ac:spMkLst>
            <pc:docMk/>
            <pc:sldMk cId="2939665653" sldId="278"/>
            <ac:spMk id="2" creationId="{44B591A9-FD07-55F4-79EC-283E82D2D8E0}"/>
          </ac:spMkLst>
        </pc:spChg>
        <pc:spChg chg="add mod">
          <ac:chgData name="Jeswin Maria" userId="7d862fed5d8cef52" providerId="LiveId" clId="{0922AA63-F22E-4FEF-BFBD-A70EE835C3CD}" dt="2023-08-05T17:08:43.420" v="1182" actId="255"/>
          <ac:spMkLst>
            <pc:docMk/>
            <pc:sldMk cId="2939665653" sldId="278"/>
            <ac:spMk id="3" creationId="{FCBC3458-836B-E000-E056-3130B4267BA1}"/>
          </ac:spMkLst>
        </pc:spChg>
        <pc:spChg chg="add mod">
          <ac:chgData name="Jeswin Maria" userId="7d862fed5d8cef52" providerId="LiveId" clId="{0922AA63-F22E-4FEF-BFBD-A70EE835C3CD}" dt="2023-08-06T09:12:26.500" v="1840" actId="20577"/>
          <ac:spMkLst>
            <pc:docMk/>
            <pc:sldMk cId="2939665653" sldId="278"/>
            <ac:spMk id="4" creationId="{F6AA1DAA-1C6E-EC9B-BEEA-380A51C84A20}"/>
          </ac:spMkLst>
        </pc:spChg>
        <pc:picChg chg="add mod">
          <ac:chgData name="Jeswin Maria" userId="7d862fed5d8cef52" providerId="LiveId" clId="{0922AA63-F22E-4FEF-BFBD-A70EE835C3CD}" dt="2023-08-06T07:52:26.749" v="1369" actId="1076"/>
          <ac:picMkLst>
            <pc:docMk/>
            <pc:sldMk cId="2939665653" sldId="278"/>
            <ac:picMk id="5" creationId="{AD0CA4A5-CC42-1B44-744F-988F219AAA15}"/>
          </ac:picMkLst>
        </pc:picChg>
        <pc:picChg chg="add del mod">
          <ac:chgData name="Jeswin Maria" userId="7d862fed5d8cef52" providerId="LiveId" clId="{0922AA63-F22E-4FEF-BFBD-A70EE835C3CD}" dt="2023-08-06T07:52:24.042" v="1368" actId="478"/>
          <ac:picMkLst>
            <pc:docMk/>
            <pc:sldMk cId="2939665653" sldId="278"/>
            <ac:picMk id="6" creationId="{DE4B69D2-BE35-5A0A-461C-7FEA3D012033}"/>
          </ac:picMkLst>
        </pc:picChg>
        <pc:picChg chg="add mod">
          <ac:chgData name="Jeswin Maria" userId="7d862fed5d8cef52" providerId="LiveId" clId="{0922AA63-F22E-4FEF-BFBD-A70EE835C3CD}" dt="2023-08-06T08:17:55.255" v="1606" actId="1076"/>
          <ac:picMkLst>
            <pc:docMk/>
            <pc:sldMk cId="2939665653" sldId="278"/>
            <ac:picMk id="7" creationId="{B87C7224-C9AF-A7FA-5C3E-C0332B055F22}"/>
          </ac:picMkLst>
        </pc:picChg>
        <pc:picChg chg="add del mod">
          <ac:chgData name="Jeswin Maria" userId="7d862fed5d8cef52" providerId="LiveId" clId="{0922AA63-F22E-4FEF-BFBD-A70EE835C3CD}" dt="2023-08-06T07:52:19.894" v="1365" actId="478"/>
          <ac:picMkLst>
            <pc:docMk/>
            <pc:sldMk cId="2939665653" sldId="278"/>
            <ac:picMk id="8" creationId="{40A32EA8-1D11-2BD1-9624-1DA1FD8608FE}"/>
          </ac:picMkLst>
        </pc:picChg>
      </pc:sldChg>
      <pc:sldChg chg="addSp modSp new mod modAnim">
        <pc:chgData name="Jeswin Maria" userId="7d862fed5d8cef52" providerId="LiveId" clId="{0922AA63-F22E-4FEF-BFBD-A70EE835C3CD}" dt="2023-08-06T09:13:32.737" v="1870" actId="20577"/>
        <pc:sldMkLst>
          <pc:docMk/>
          <pc:sldMk cId="1943219189" sldId="279"/>
        </pc:sldMkLst>
        <pc:spChg chg="add mod">
          <ac:chgData name="Jeswin Maria" userId="7d862fed5d8cef52" providerId="LiveId" clId="{0922AA63-F22E-4FEF-BFBD-A70EE835C3CD}" dt="2023-08-05T17:07:21.400" v="1161" actId="207"/>
          <ac:spMkLst>
            <pc:docMk/>
            <pc:sldMk cId="1943219189" sldId="279"/>
            <ac:spMk id="2" creationId="{53153AB9-2276-591A-D925-DF3C4191C93E}"/>
          </ac:spMkLst>
        </pc:spChg>
        <pc:spChg chg="add mod">
          <ac:chgData name="Jeswin Maria" userId="7d862fed5d8cef52" providerId="LiveId" clId="{0922AA63-F22E-4FEF-BFBD-A70EE835C3CD}" dt="2023-08-05T17:08:03.021" v="1179" actId="255"/>
          <ac:spMkLst>
            <pc:docMk/>
            <pc:sldMk cId="1943219189" sldId="279"/>
            <ac:spMk id="3" creationId="{38A262AC-843E-5E50-B985-F19A86400BE5}"/>
          </ac:spMkLst>
        </pc:spChg>
        <pc:spChg chg="add mod">
          <ac:chgData name="Jeswin Maria" userId="7d862fed5d8cef52" providerId="LiveId" clId="{0922AA63-F22E-4FEF-BFBD-A70EE835C3CD}" dt="2023-08-06T09:13:32.737" v="1870" actId="20577"/>
          <ac:spMkLst>
            <pc:docMk/>
            <pc:sldMk cId="1943219189" sldId="279"/>
            <ac:spMk id="4" creationId="{309000BC-ECF7-79EB-BE2F-6D994065005A}"/>
          </ac:spMkLst>
        </pc:spChg>
        <pc:picChg chg="add mod">
          <ac:chgData name="Jeswin Maria" userId="7d862fed5d8cef52" providerId="LiveId" clId="{0922AA63-F22E-4FEF-BFBD-A70EE835C3CD}" dt="2023-08-05T17:13:14.819" v="1247" actId="1076"/>
          <ac:picMkLst>
            <pc:docMk/>
            <pc:sldMk cId="1943219189" sldId="279"/>
            <ac:picMk id="6" creationId="{9A9F11B6-29FD-815F-255B-D0B88076DC12}"/>
          </ac:picMkLst>
        </pc:picChg>
        <pc:picChg chg="add mod">
          <ac:chgData name="Jeswin Maria" userId="7d862fed5d8cef52" providerId="LiveId" clId="{0922AA63-F22E-4FEF-BFBD-A70EE835C3CD}" dt="2023-08-06T08:17:59.893" v="1607" actId="1076"/>
          <ac:picMkLst>
            <pc:docMk/>
            <pc:sldMk cId="1943219189" sldId="279"/>
            <ac:picMk id="8" creationId="{D0F49E0C-46DD-1CC2-9697-DD2219ECC0BC}"/>
          </ac:picMkLst>
        </pc:picChg>
      </pc:sldChg>
      <pc:sldChg chg="addSp delSp modSp new mod delAnim modAnim">
        <pc:chgData name="Jeswin Maria" userId="7d862fed5d8cef52" providerId="LiveId" clId="{0922AA63-F22E-4FEF-BFBD-A70EE835C3CD}" dt="2023-08-06T08:28:57.262" v="1724" actId="1076"/>
        <pc:sldMkLst>
          <pc:docMk/>
          <pc:sldMk cId="1500436339" sldId="280"/>
        </pc:sldMkLst>
        <pc:spChg chg="add mod">
          <ac:chgData name="Jeswin Maria" userId="7d862fed5d8cef52" providerId="LiveId" clId="{0922AA63-F22E-4FEF-BFBD-A70EE835C3CD}" dt="2023-08-06T08:25:49.249" v="1646" actId="1076"/>
          <ac:spMkLst>
            <pc:docMk/>
            <pc:sldMk cId="1500436339" sldId="280"/>
            <ac:spMk id="2" creationId="{404BAD69-59DB-BD86-8B2E-44C277BC0BAB}"/>
          </ac:spMkLst>
        </pc:spChg>
        <pc:spChg chg="add mod">
          <ac:chgData name="Jeswin Maria" userId="7d862fed5d8cef52" providerId="LiveId" clId="{0922AA63-F22E-4FEF-BFBD-A70EE835C3CD}" dt="2023-08-05T17:15:23.837" v="1278" actId="207"/>
          <ac:spMkLst>
            <pc:docMk/>
            <pc:sldMk cId="1500436339" sldId="280"/>
            <ac:spMk id="3" creationId="{AC659D39-046B-A79A-3CC6-52D8C79501D4}"/>
          </ac:spMkLst>
        </pc:spChg>
        <pc:spChg chg="add mod">
          <ac:chgData name="Jeswin Maria" userId="7d862fed5d8cef52" providerId="LiveId" clId="{0922AA63-F22E-4FEF-BFBD-A70EE835C3CD}" dt="2023-08-06T08:28:12.216" v="1719" actId="1076"/>
          <ac:spMkLst>
            <pc:docMk/>
            <pc:sldMk cId="1500436339" sldId="280"/>
            <ac:spMk id="4" creationId="{9E105256-93F0-E0E5-943B-CDF82FF4A11C}"/>
          </ac:spMkLst>
        </pc:spChg>
        <pc:picChg chg="add del mod">
          <ac:chgData name="Jeswin Maria" userId="7d862fed5d8cef52" providerId="LiveId" clId="{0922AA63-F22E-4FEF-BFBD-A70EE835C3CD}" dt="2023-08-06T08:28:53.465" v="1723" actId="478"/>
          <ac:picMkLst>
            <pc:docMk/>
            <pc:sldMk cId="1500436339" sldId="280"/>
            <ac:picMk id="5" creationId="{5FE6FD80-6381-F4BE-9733-65BBC580A9B8}"/>
          </ac:picMkLst>
        </pc:picChg>
        <pc:picChg chg="add mod">
          <ac:chgData name="Jeswin Maria" userId="7d862fed5d8cef52" providerId="LiveId" clId="{0922AA63-F22E-4FEF-BFBD-A70EE835C3CD}" dt="2023-08-06T08:28:57.262" v="1724" actId="1076"/>
          <ac:picMkLst>
            <pc:docMk/>
            <pc:sldMk cId="1500436339" sldId="280"/>
            <ac:picMk id="6" creationId="{C25A8442-1F2B-501B-74D4-87D59DB69C02}"/>
          </ac:picMkLst>
        </pc:picChg>
      </pc:sldChg>
      <pc:sldChg chg="addSp delSp modSp new mod modAnim">
        <pc:chgData name="Jeswin Maria" userId="7d862fed5d8cef52" providerId="LiveId" clId="{0922AA63-F22E-4FEF-BFBD-A70EE835C3CD}" dt="2023-08-07T11:17:34.806" v="2579" actId="20577"/>
        <pc:sldMkLst>
          <pc:docMk/>
          <pc:sldMk cId="896560803" sldId="281"/>
        </pc:sldMkLst>
        <pc:spChg chg="del mod">
          <ac:chgData name="Jeswin Maria" userId="7d862fed5d8cef52" providerId="LiveId" clId="{0922AA63-F22E-4FEF-BFBD-A70EE835C3CD}" dt="2023-08-07T07:06:38.752" v="2122" actId="478"/>
          <ac:spMkLst>
            <pc:docMk/>
            <pc:sldMk cId="896560803" sldId="281"/>
            <ac:spMk id="2" creationId="{23A1C570-AE2B-BF48-911B-A2DA32C21A89}"/>
          </ac:spMkLst>
        </pc:spChg>
        <pc:spChg chg="add mod">
          <ac:chgData name="Jeswin Maria" userId="7d862fed5d8cef52" providerId="LiveId" clId="{0922AA63-F22E-4FEF-BFBD-A70EE835C3CD}" dt="2023-08-07T11:17:15.238" v="2573" actId="20577"/>
          <ac:spMkLst>
            <pc:docMk/>
            <pc:sldMk cId="896560803" sldId="281"/>
            <ac:spMk id="3" creationId="{31D985B9-1907-E691-AB9F-57EBBDD68EB0}"/>
          </ac:spMkLst>
        </pc:spChg>
        <pc:spChg chg="mod">
          <ac:chgData name="Jeswin Maria" userId="7d862fed5d8cef52" providerId="LiveId" clId="{0922AA63-F22E-4FEF-BFBD-A70EE835C3CD}" dt="2023-08-07T07:06:28.916" v="2120" actId="1076"/>
          <ac:spMkLst>
            <pc:docMk/>
            <pc:sldMk cId="896560803" sldId="281"/>
            <ac:spMk id="4" creationId="{5854337D-642D-98FA-DE1E-94BF6A37F379}"/>
          </ac:spMkLst>
        </pc:spChg>
        <pc:spChg chg="add mod">
          <ac:chgData name="Jeswin Maria" userId="7d862fed5d8cef52" providerId="LiveId" clId="{0922AA63-F22E-4FEF-BFBD-A70EE835C3CD}" dt="2023-08-07T11:17:21.907" v="2575" actId="20577"/>
          <ac:spMkLst>
            <pc:docMk/>
            <pc:sldMk cId="896560803" sldId="281"/>
            <ac:spMk id="5" creationId="{C7AE8065-4985-E5FB-7C69-01E525BE48B3}"/>
          </ac:spMkLst>
        </pc:spChg>
        <pc:spChg chg="add mod">
          <ac:chgData name="Jeswin Maria" userId="7d862fed5d8cef52" providerId="LiveId" clId="{0922AA63-F22E-4FEF-BFBD-A70EE835C3CD}" dt="2023-08-07T11:17:30.861" v="2577" actId="20577"/>
          <ac:spMkLst>
            <pc:docMk/>
            <pc:sldMk cId="896560803" sldId="281"/>
            <ac:spMk id="7" creationId="{339AF424-8D49-E76C-3875-1D63973730F5}"/>
          </ac:spMkLst>
        </pc:spChg>
        <pc:spChg chg="add mod">
          <ac:chgData name="Jeswin Maria" userId="7d862fed5d8cef52" providerId="LiveId" clId="{0922AA63-F22E-4FEF-BFBD-A70EE835C3CD}" dt="2023-08-07T11:17:34.806" v="2579" actId="20577"/>
          <ac:spMkLst>
            <pc:docMk/>
            <pc:sldMk cId="896560803" sldId="281"/>
            <ac:spMk id="8" creationId="{69A1B05F-877D-F040-E733-6C53FC98DBF7}"/>
          </ac:spMkLst>
        </pc:spChg>
      </pc:sldChg>
      <pc:sldChg chg="addSp delSp modSp new mod ord delAnim modAnim chgLayout">
        <pc:chgData name="Jeswin Maria" userId="7d862fed5d8cef52" providerId="LiveId" clId="{0922AA63-F22E-4FEF-BFBD-A70EE835C3CD}" dt="2023-08-07T11:05:54.630" v="2533" actId="14100"/>
        <pc:sldMkLst>
          <pc:docMk/>
          <pc:sldMk cId="861458056" sldId="282"/>
        </pc:sldMkLst>
        <pc:spChg chg="add mod">
          <ac:chgData name="Jeswin Maria" userId="7d862fed5d8cef52" providerId="LiveId" clId="{0922AA63-F22E-4FEF-BFBD-A70EE835C3CD}" dt="2023-08-06T09:18:37.122" v="1895" actId="207"/>
          <ac:spMkLst>
            <pc:docMk/>
            <pc:sldMk cId="861458056" sldId="282"/>
            <ac:spMk id="2" creationId="{00D3392E-0988-5E28-B01E-DB48611E73DA}"/>
          </ac:spMkLst>
        </pc:spChg>
        <pc:spChg chg="add mod">
          <ac:chgData name="Jeswin Maria" userId="7d862fed5d8cef52" providerId="LiveId" clId="{0922AA63-F22E-4FEF-BFBD-A70EE835C3CD}" dt="2023-08-07T11:05:40.972" v="2528" actId="1076"/>
          <ac:spMkLst>
            <pc:docMk/>
            <pc:sldMk cId="861458056" sldId="282"/>
            <ac:spMk id="3" creationId="{ADEEBF4D-7A49-1988-B235-C5E77F84CBF3}"/>
          </ac:spMkLst>
        </pc:spChg>
        <pc:picChg chg="add mod">
          <ac:chgData name="Jeswin Maria" userId="7d862fed5d8cef52" providerId="LiveId" clId="{0922AA63-F22E-4FEF-BFBD-A70EE835C3CD}" dt="2023-08-07T11:05:54.630" v="2533" actId="14100"/>
          <ac:picMkLst>
            <pc:docMk/>
            <pc:sldMk cId="861458056" sldId="282"/>
            <ac:picMk id="5" creationId="{E0110D3F-6239-367E-2D47-707ACB011C35}"/>
          </ac:picMkLst>
        </pc:picChg>
        <pc:picChg chg="add mod">
          <ac:chgData name="Jeswin Maria" userId="7d862fed5d8cef52" providerId="LiveId" clId="{0922AA63-F22E-4FEF-BFBD-A70EE835C3CD}" dt="2023-08-07T11:05:48.862" v="2532" actId="1076"/>
          <ac:picMkLst>
            <pc:docMk/>
            <pc:sldMk cId="861458056" sldId="282"/>
            <ac:picMk id="7" creationId="{AB561E12-402F-CD6C-BD1C-4C72EC041797}"/>
          </ac:picMkLst>
        </pc:picChg>
        <pc:picChg chg="add del mod">
          <ac:chgData name="Jeswin Maria" userId="7d862fed5d8cef52" providerId="LiveId" clId="{0922AA63-F22E-4FEF-BFBD-A70EE835C3CD}" dt="2023-08-07T11:04:48.387" v="2520" actId="21"/>
          <ac:picMkLst>
            <pc:docMk/>
            <pc:sldMk cId="861458056" sldId="282"/>
            <ac:picMk id="9" creationId="{6C637F1B-8099-42B5-9C29-4E128B18A06C}"/>
          </ac:picMkLst>
        </pc:picChg>
        <pc:picChg chg="add del mod">
          <ac:chgData name="Jeswin Maria" userId="7d862fed5d8cef52" providerId="LiveId" clId="{0922AA63-F22E-4FEF-BFBD-A70EE835C3CD}" dt="2023-08-07T11:04:57.574" v="2522" actId="21"/>
          <ac:picMkLst>
            <pc:docMk/>
            <pc:sldMk cId="861458056" sldId="282"/>
            <ac:picMk id="11" creationId="{ADF8116C-72AB-708C-5450-3895D7442405}"/>
          </ac:picMkLst>
        </pc:picChg>
      </pc:sldChg>
      <pc:sldChg chg="addSp modSp new mod modAnim">
        <pc:chgData name="Jeswin Maria" userId="7d862fed5d8cef52" providerId="LiveId" clId="{0922AA63-F22E-4FEF-BFBD-A70EE835C3CD}" dt="2023-08-07T07:04:54.929" v="2119"/>
        <pc:sldMkLst>
          <pc:docMk/>
          <pc:sldMk cId="3827457863" sldId="283"/>
        </pc:sldMkLst>
        <pc:spChg chg="add mod">
          <ac:chgData name="Jeswin Maria" userId="7d862fed5d8cef52" providerId="LiveId" clId="{0922AA63-F22E-4FEF-BFBD-A70EE835C3CD}" dt="2023-08-07T07:01:07.102" v="2071" actId="207"/>
          <ac:spMkLst>
            <pc:docMk/>
            <pc:sldMk cId="3827457863" sldId="283"/>
            <ac:spMk id="2" creationId="{06B53B41-24D4-455A-9EF5-DED35C48966B}"/>
          </ac:spMkLst>
        </pc:spChg>
        <pc:spChg chg="add mod">
          <ac:chgData name="Jeswin Maria" userId="7d862fed5d8cef52" providerId="LiveId" clId="{0922AA63-F22E-4FEF-BFBD-A70EE835C3CD}" dt="2023-08-07T07:02:02.146" v="2096" actId="255"/>
          <ac:spMkLst>
            <pc:docMk/>
            <pc:sldMk cId="3827457863" sldId="283"/>
            <ac:spMk id="3" creationId="{519799C3-C1AE-469D-6C27-BCB8A83335E8}"/>
          </ac:spMkLst>
        </pc:spChg>
        <pc:picChg chg="add mod">
          <ac:chgData name="Jeswin Maria" userId="7d862fed5d8cef52" providerId="LiveId" clId="{0922AA63-F22E-4FEF-BFBD-A70EE835C3CD}" dt="2023-08-07T07:03:39.612" v="2110" actId="14100"/>
          <ac:picMkLst>
            <pc:docMk/>
            <pc:sldMk cId="3827457863" sldId="283"/>
            <ac:picMk id="5" creationId="{AE1140C6-A989-6417-6042-030B0525FCEF}"/>
          </ac:picMkLst>
        </pc:picChg>
        <pc:picChg chg="add mod">
          <ac:chgData name="Jeswin Maria" userId="7d862fed5d8cef52" providerId="LiveId" clId="{0922AA63-F22E-4FEF-BFBD-A70EE835C3CD}" dt="2023-08-07T07:03:45.761" v="2111" actId="1076"/>
          <ac:picMkLst>
            <pc:docMk/>
            <pc:sldMk cId="3827457863" sldId="283"/>
            <ac:picMk id="7" creationId="{4330ECAA-832F-302D-3CCC-00E2752B3464}"/>
          </ac:picMkLst>
        </pc:picChg>
      </pc:sldChg>
      <pc:sldChg chg="addSp delSp modSp new mod modAnim">
        <pc:chgData name="Jeswin Maria" userId="7d862fed5d8cef52" providerId="LiveId" clId="{0922AA63-F22E-4FEF-BFBD-A70EE835C3CD}" dt="2023-08-07T11:04:23.212" v="2516"/>
        <pc:sldMkLst>
          <pc:docMk/>
          <pc:sldMk cId="99291579" sldId="284"/>
        </pc:sldMkLst>
        <pc:spChg chg="add mod">
          <ac:chgData name="Jeswin Maria" userId="7d862fed5d8cef52" providerId="LiveId" clId="{0922AA63-F22E-4FEF-BFBD-A70EE835C3CD}" dt="2023-08-07T10:59:53.091" v="2461" actId="207"/>
          <ac:spMkLst>
            <pc:docMk/>
            <pc:sldMk cId="99291579" sldId="284"/>
            <ac:spMk id="2" creationId="{DCF787B6-6CD4-D470-E426-37ED9362F1AF}"/>
          </ac:spMkLst>
        </pc:spChg>
        <pc:spChg chg="add del mod">
          <ac:chgData name="Jeswin Maria" userId="7d862fed5d8cef52" providerId="LiveId" clId="{0922AA63-F22E-4FEF-BFBD-A70EE835C3CD}" dt="2023-08-07T11:04:23.212" v="2516"/>
          <ac:spMkLst>
            <pc:docMk/>
            <pc:sldMk cId="99291579" sldId="284"/>
            <ac:spMk id="5" creationId="{5B053E66-D369-4D6F-6FD3-D147C55667EF}"/>
          </ac:spMkLst>
        </pc:spChg>
        <pc:picChg chg="add mod">
          <ac:chgData name="Jeswin Maria" userId="7d862fed5d8cef52" providerId="LiveId" clId="{0922AA63-F22E-4FEF-BFBD-A70EE835C3CD}" dt="2023-08-07T11:03:56.671" v="2514" actId="1076"/>
          <ac:picMkLst>
            <pc:docMk/>
            <pc:sldMk cId="99291579" sldId="284"/>
            <ac:picMk id="3" creationId="{3633BCC5-B621-4F17-EE86-E76F37CC3168}"/>
          </ac:picMkLst>
        </pc:picChg>
        <pc:picChg chg="add mod">
          <ac:chgData name="Jeswin Maria" userId="7d862fed5d8cef52" providerId="LiveId" clId="{0922AA63-F22E-4FEF-BFBD-A70EE835C3CD}" dt="2023-08-07T11:03:48.046" v="2512" actId="14100"/>
          <ac:picMkLst>
            <pc:docMk/>
            <pc:sldMk cId="99291579" sldId="284"/>
            <ac:picMk id="4" creationId="{6692034A-36CE-AC96-9691-6D417EB9BCC2}"/>
          </ac:picMkLst>
        </pc:picChg>
      </pc:sldChg>
      <pc:sldChg chg="addSp modSp new mod modAnim">
        <pc:chgData name="Jeswin Maria" userId="7d862fed5d8cef52" providerId="LiveId" clId="{0922AA63-F22E-4FEF-BFBD-A70EE835C3CD}" dt="2023-08-07T11:06:45.445" v="2542" actId="1076"/>
        <pc:sldMkLst>
          <pc:docMk/>
          <pc:sldMk cId="109809858" sldId="285"/>
        </pc:sldMkLst>
        <pc:spChg chg="add mod">
          <ac:chgData name="Jeswin Maria" userId="7d862fed5d8cef52" providerId="LiveId" clId="{0922AA63-F22E-4FEF-BFBD-A70EE835C3CD}" dt="2023-08-07T11:04:42.434" v="2519" actId="207"/>
          <ac:spMkLst>
            <pc:docMk/>
            <pc:sldMk cId="109809858" sldId="285"/>
            <ac:spMk id="2" creationId="{82C6BB03-4AA8-4B85-3160-340DA86A653D}"/>
          </ac:spMkLst>
        </pc:spChg>
        <pc:picChg chg="add mod">
          <ac:chgData name="Jeswin Maria" userId="7d862fed5d8cef52" providerId="LiveId" clId="{0922AA63-F22E-4FEF-BFBD-A70EE835C3CD}" dt="2023-08-07T11:06:45.445" v="2542" actId="1076"/>
          <ac:picMkLst>
            <pc:docMk/>
            <pc:sldMk cId="109809858" sldId="285"/>
            <ac:picMk id="3" creationId="{BB59B155-4087-6882-BECB-EAB141186ADE}"/>
          </ac:picMkLst>
        </pc:picChg>
        <pc:picChg chg="add mod">
          <ac:chgData name="Jeswin Maria" userId="7d862fed5d8cef52" providerId="LiveId" clId="{0922AA63-F22E-4FEF-BFBD-A70EE835C3CD}" dt="2023-08-07T11:06:38.629" v="2540" actId="14100"/>
          <ac:picMkLst>
            <pc:docMk/>
            <pc:sldMk cId="109809858" sldId="285"/>
            <ac:picMk id="4" creationId="{4B20E8B9-7F09-E255-0FA3-A6CA26A5D0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674ED-2AF1-4209-9F0A-452BBD9CA563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DF5CA-2F57-4404-9578-D0ABFD8258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22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8173-1B91-40A3-162A-77CC960E6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47A7F-864C-1108-7D8F-2222C4A20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17AE-5294-EDDE-98E1-7AA4539E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360D-A7B8-494B-A4B4-5A346210CDF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5384-8DED-CF48-1618-80E6A319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40762-3329-1654-2AB5-9291197E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58E1-5E94-478F-88DA-676891973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60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CF30-6B8D-D249-DE59-52E4092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5CE2E-71B4-DBD5-5081-120DAA0A5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1D4D-8331-3BCC-73C1-3D22AB85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360D-A7B8-494B-A4B4-5A346210CDF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D3C3-F3EA-FB67-B952-59FA444F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3B71-EB5C-DD04-DFFC-2151B5E4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58E1-5E94-478F-88DA-676891973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57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8F673-F384-ADDE-D5FA-171543460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FA59E-61EA-1286-228F-57ECC29B2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7AF78-2258-31B8-DB1A-C344FE3D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360D-A7B8-494B-A4B4-5A346210CDF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4A486-1A81-55F3-D1C9-DEAB329B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FE1A-B60D-80AA-0764-87F4D458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58E1-5E94-478F-88DA-676891973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29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2AD8-364C-DAD4-0D44-50691F39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4B49-5706-0A58-902E-42183433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15B0-7365-AA9A-2AC7-A7AC6292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360D-A7B8-494B-A4B4-5A346210CDF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688B-8812-08B9-7C84-B93838DC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93E-812C-D345-D282-3695FD4C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58E1-5E94-478F-88DA-676891973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7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01FE-E8F1-B56B-12FE-84AC9C47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8F85-3D5D-7E26-63FF-5AD9447C0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9F40-8C27-CF1A-6411-7C226377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360D-A7B8-494B-A4B4-5A346210CDF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3C6E-63FE-7DD1-1292-257A3242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3AAC-1454-9C46-1E45-90A044CF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58E1-5E94-478F-88DA-676891973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7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70AC-B3E0-E8BD-65E6-84C4B696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A9D9-F01D-C6E9-A253-8B2A592A8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72993-8C84-4F03-5FF7-76EC1EFA1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AC6B3-175F-6B04-0019-41DF0070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360D-A7B8-494B-A4B4-5A346210CDF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407F8-3EED-F5E0-9CD0-B72CCF60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27827-5637-0E92-F0AE-FF61A3F9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58E1-5E94-478F-88DA-676891973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9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4BFB-A7C6-BD9E-BF27-73470ECF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FCE45-C401-0D60-3754-475EFD7F8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A287B-2612-352D-BFA6-DE9922615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483BE-F632-1F8A-5401-B49360ED1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819F9-9BFA-92CC-B7EC-77663C901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CF2-3045-9418-0839-2B711C8B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360D-A7B8-494B-A4B4-5A346210CDF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84E37-07C2-2FD4-615A-7D2EF4AF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6CB45-D269-3041-4E49-9A76E2FE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58E1-5E94-478F-88DA-676891973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ECDF-1284-0B9E-8DBC-02740F86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A2E90-915C-B4EE-DDE5-DAEDAA62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360D-A7B8-494B-A4B4-5A346210CDF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F7038-8EF5-70DF-7B6A-77A7BD21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21541-B651-2841-8610-D350A677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58E1-5E94-478F-88DA-676891973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26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A5055-C5C7-C19F-4892-C8759E45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360D-A7B8-494B-A4B4-5A346210CDF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D05E2-BF89-B980-6D0F-E7919B49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248CE-D33F-00F5-4801-480BC5B8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58E1-5E94-478F-88DA-676891973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4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FB20-AE75-92D3-369A-FEAB140F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0CAB-03D7-F483-F1CB-8922D2568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1D8A7-723A-D46F-7524-C1FC6FF25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95ABE-91EF-A954-806A-C6723444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360D-A7B8-494B-A4B4-5A346210CDF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3C793-D226-E05F-0494-A4349EAD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0F716-B063-AC43-01E7-838EA766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58E1-5E94-478F-88DA-676891973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84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F83E-1147-ADE4-A156-59B82F62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11314-0DDE-C619-9511-C520C22E8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417C6-2E7F-7A47-56F3-67F2D6C62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D983A-130C-1E58-6155-7E737FA3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360D-A7B8-494B-A4B4-5A346210CDF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BC86B-2FE7-F5CD-59E6-0C22D435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8C922-BFCD-EC7E-B2FE-C6747A79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58E1-5E94-478F-88DA-676891973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89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04D3A-C6F2-3CEB-B420-8FA74C6E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8D1CD-10B9-8E67-0BAD-D399F9A86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74075-7C92-4D8B-ECF6-71C23DB5D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360D-A7B8-494B-A4B4-5A346210CDFE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C3E19-B647-230C-65C5-DB0C8345A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E707F-E30F-F1DF-DD29-7EB3A8EE8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58E1-5E94-478F-88DA-676891973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3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saklainsheikh@gmail.com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jeswinmaria98@gmail.com" TargetMode="External"/><Relationship Id="rId5" Type="http://schemas.openxmlformats.org/officeDocument/2006/relationships/hyperlink" Target="mailto:rakshithaarskshu@gmail.com" TargetMode="External"/><Relationship Id="rId4" Type="http://schemas.openxmlformats.org/officeDocument/2006/relationships/hyperlink" Target="mailto:babiesalex48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2247A-5EE9-6731-EC3E-3E1C2D2C3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1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1CD3D-1016-D0AB-FD4A-544AD1970EE1}"/>
              </a:ext>
            </a:extLst>
          </p:cNvPr>
          <p:cNvSpPr txBox="1"/>
          <p:nvPr/>
        </p:nvSpPr>
        <p:spPr>
          <a:xfrm>
            <a:off x="5589037" y="485192"/>
            <a:ext cx="5980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CHURN 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801F7-AF0E-542C-9633-D64235CF7DAB}"/>
              </a:ext>
            </a:extLst>
          </p:cNvPr>
          <p:cNvSpPr txBox="1"/>
          <p:nvPr/>
        </p:nvSpPr>
        <p:spPr>
          <a:xfrm flipH="1">
            <a:off x="474927" y="4264090"/>
            <a:ext cx="2773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BY</a:t>
            </a:r>
          </a:p>
          <a:p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SAKLAIN SHEIKH</a:t>
            </a:r>
          </a:p>
          <a:p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BABIES A </a:t>
            </a:r>
          </a:p>
          <a:p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RAKSHITHA INDUKURI </a:t>
            </a:r>
          </a:p>
          <a:p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JESWIN J C</a:t>
            </a:r>
          </a:p>
        </p:txBody>
      </p:sp>
    </p:spTree>
    <p:extLst>
      <p:ext uri="{BB962C8B-B14F-4D97-AF65-F5344CB8AC3E}">
        <p14:creationId xmlns:p14="http://schemas.microsoft.com/office/powerpoint/2010/main" val="360078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787B6-6CD4-D470-E426-37ED9362F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3BCC5-B621-4F17-EE86-E76F37CC3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4" y="2908808"/>
            <a:ext cx="4919811" cy="3664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92034A-36CE-AC96-9691-6D417EB9B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951" y="513337"/>
            <a:ext cx="4816448" cy="35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D3392E-0988-5E28-B01E-DB48611E73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EBF4D-7A49-1988-B235-C5E77F84CBF3}"/>
              </a:ext>
            </a:extLst>
          </p:cNvPr>
          <p:cNvSpPr txBox="1"/>
          <p:nvPr/>
        </p:nvSpPr>
        <p:spPr>
          <a:xfrm>
            <a:off x="1369139" y="287719"/>
            <a:ext cx="721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10D3F-6239-367E-2D47-707ACB011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62" y="2687216"/>
            <a:ext cx="4924827" cy="3725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61E12-402F-CD6C-BD1C-4C72EC041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72" y="541299"/>
            <a:ext cx="4693610" cy="36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C6BB03-4AA8-4B85-3160-340DA86A65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9B155-4087-6882-BECB-EAB141186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6" y="2379306"/>
            <a:ext cx="4974818" cy="3817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20E8B9-7F09-E255-0FA3-A6CA26A5D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14" y="431389"/>
            <a:ext cx="5085880" cy="36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934BA8E-3B8A-879F-6A86-AA291BA21A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71AB1E-6F3C-7DFC-08DC-90C9DFD05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85" y="2582415"/>
            <a:ext cx="4864672" cy="37064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91DFF5-0AA6-D419-2062-01AE59B9B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69" y="507653"/>
            <a:ext cx="5264463" cy="38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8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5AF329-C990-3908-0894-2DD5BAE398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E9D10-D4D3-CA88-4EA2-2EB7EF954FC4}"/>
              </a:ext>
            </a:extLst>
          </p:cNvPr>
          <p:cNvSpPr txBox="1"/>
          <p:nvPr/>
        </p:nvSpPr>
        <p:spPr>
          <a:xfrm>
            <a:off x="3993502" y="-83976"/>
            <a:ext cx="3125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</a:rPr>
              <a:t>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0BCE2-24D1-8337-27EC-E27906748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0" y="797598"/>
            <a:ext cx="10739534" cy="59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6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2BC8E3-817A-9465-0C02-49556A8C01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47EB6-5DAB-BD07-D389-4FBCB5F7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5" y="737118"/>
            <a:ext cx="11057139" cy="5868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99442-C686-A603-8838-7AAB6A3A9163}"/>
              </a:ext>
            </a:extLst>
          </p:cNvPr>
          <p:cNvSpPr txBox="1"/>
          <p:nvPr/>
        </p:nvSpPr>
        <p:spPr>
          <a:xfrm>
            <a:off x="4720123" y="106001"/>
            <a:ext cx="356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199036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E429B1-D709-4A84-9078-591DCD4404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389E0-091B-19F9-9B1E-27FBE570B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5" y="1024919"/>
            <a:ext cx="8892264" cy="2344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9DC044-6A8E-B6B3-81A7-5EEF78DECB48}"/>
              </a:ext>
            </a:extLst>
          </p:cNvPr>
          <p:cNvSpPr txBox="1"/>
          <p:nvPr/>
        </p:nvSpPr>
        <p:spPr>
          <a:xfrm>
            <a:off x="195942" y="197820"/>
            <a:ext cx="9414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FEATURE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7C943-1B37-DD45-387F-13F5F7DC2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78" y="3526332"/>
            <a:ext cx="8995453" cy="29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4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B53B41-24D4-455A-9EF5-DED35C489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799C3-C1AE-469D-6C27-BCB8A83335E8}"/>
              </a:ext>
            </a:extLst>
          </p:cNvPr>
          <p:cNvSpPr txBox="1"/>
          <p:nvPr/>
        </p:nvSpPr>
        <p:spPr>
          <a:xfrm>
            <a:off x="167951" y="279918"/>
            <a:ext cx="626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140C6-A989-6417-6042-030B0525F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4" y="1126285"/>
            <a:ext cx="9395926" cy="2773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30ECAA-832F-302D-3CCC-00E2752B3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01" y="4044956"/>
            <a:ext cx="9486271" cy="26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5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9FEE80-10B3-B3C2-7CF2-0DBD3100E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559" y="-46653"/>
            <a:ext cx="12990186" cy="67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10F131-0849-74BE-A0B3-73AFB2DDDAC1}"/>
              </a:ext>
            </a:extLst>
          </p:cNvPr>
          <p:cNvSpPr/>
          <p:nvPr/>
        </p:nvSpPr>
        <p:spPr>
          <a:xfrm>
            <a:off x="0" y="0"/>
            <a:ext cx="12269755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29884-7F1D-C9D8-F980-CDD8265179CB}"/>
              </a:ext>
            </a:extLst>
          </p:cNvPr>
          <p:cNvSpPr txBox="1"/>
          <p:nvPr/>
        </p:nvSpPr>
        <p:spPr>
          <a:xfrm>
            <a:off x="485192" y="298580"/>
            <a:ext cx="673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LOGISTIC</a:t>
            </a:r>
            <a:r>
              <a:rPr lang="en-IN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5FCDD-D802-ACC7-4FAA-7C23786D8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51" y="169626"/>
            <a:ext cx="4124901" cy="3259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D923F-F0F5-CF04-0584-17E68FEB4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70" y="3149358"/>
            <a:ext cx="4676979" cy="37366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9AE817-E96E-2830-6FC1-7AA143AD59FA}"/>
              </a:ext>
            </a:extLst>
          </p:cNvPr>
          <p:cNvSpPr txBox="1"/>
          <p:nvPr/>
        </p:nvSpPr>
        <p:spPr>
          <a:xfrm>
            <a:off x="158620" y="1203649"/>
            <a:ext cx="70632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used for training and testing data:70,30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80.87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Sensitivity:83.40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Specificity:58.28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Precision:94.70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Recall:83.40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F-Score:88.69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AUC:61.45</a:t>
            </a:r>
          </a:p>
        </p:txBody>
      </p:sp>
    </p:spTree>
    <p:extLst>
      <p:ext uri="{BB962C8B-B14F-4D97-AF65-F5344CB8AC3E}">
        <p14:creationId xmlns:p14="http://schemas.microsoft.com/office/powerpoint/2010/main" val="216240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18883-956A-104F-71E7-A43025DE6FF5}"/>
              </a:ext>
            </a:extLst>
          </p:cNvPr>
          <p:cNvSpPr/>
          <p:nvPr/>
        </p:nvSpPr>
        <p:spPr>
          <a:xfrm>
            <a:off x="0" y="-5223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D9A2C1-B734-3AB2-A33C-82B853EBCAD2}"/>
              </a:ext>
            </a:extLst>
          </p:cNvPr>
          <p:cNvSpPr/>
          <p:nvPr/>
        </p:nvSpPr>
        <p:spPr>
          <a:xfrm>
            <a:off x="4659746" y="233919"/>
            <a:ext cx="3069771" cy="8770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1.Problem Statement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4B3F8E-5794-5FAB-E156-48FE9D0496D5}"/>
              </a:ext>
            </a:extLst>
          </p:cNvPr>
          <p:cNvSpPr/>
          <p:nvPr/>
        </p:nvSpPr>
        <p:spPr>
          <a:xfrm>
            <a:off x="8957388" y="1959042"/>
            <a:ext cx="2827175" cy="8121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2.Data Mining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491753-810F-ABBB-9A69-B263B08217AB}"/>
              </a:ext>
            </a:extLst>
          </p:cNvPr>
          <p:cNvSpPr/>
          <p:nvPr/>
        </p:nvSpPr>
        <p:spPr>
          <a:xfrm>
            <a:off x="8926249" y="4180110"/>
            <a:ext cx="3013787" cy="84208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3.Data Cleaning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260636-D4C6-A876-7677-3BEC27BC72A1}"/>
              </a:ext>
            </a:extLst>
          </p:cNvPr>
          <p:cNvSpPr/>
          <p:nvPr/>
        </p:nvSpPr>
        <p:spPr>
          <a:xfrm>
            <a:off x="4593771" y="5818974"/>
            <a:ext cx="3004457" cy="87707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4.Data Exploration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29C8C8-F70A-4F74-E959-14686E0D3F85}"/>
              </a:ext>
            </a:extLst>
          </p:cNvPr>
          <p:cNvSpPr/>
          <p:nvPr/>
        </p:nvSpPr>
        <p:spPr>
          <a:xfrm>
            <a:off x="551982" y="3776564"/>
            <a:ext cx="2454886" cy="8420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5.Feature Engineering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5F874E-2F0E-EC1D-1D79-85E65C44C2E0}"/>
              </a:ext>
            </a:extLst>
          </p:cNvPr>
          <p:cNvSpPr/>
          <p:nvPr/>
        </p:nvSpPr>
        <p:spPr>
          <a:xfrm>
            <a:off x="500470" y="1093341"/>
            <a:ext cx="2454886" cy="8121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6.Predictive Modelling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CCA5CB8-8812-A2D0-9F07-5981136BD791}"/>
              </a:ext>
            </a:extLst>
          </p:cNvPr>
          <p:cNvSpPr/>
          <p:nvPr/>
        </p:nvSpPr>
        <p:spPr>
          <a:xfrm>
            <a:off x="4688749" y="1912099"/>
            <a:ext cx="2827175" cy="2722593"/>
          </a:xfrm>
          <a:prstGeom prst="flowChartConnector">
            <a:avLst/>
          </a:prstGeom>
          <a:solidFill>
            <a:srgbClr val="360437"/>
          </a:solidFill>
          <a:effectLst>
            <a:glow rad="101600">
              <a:schemeClr val="accent5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34962F-A6E4-39C6-2C1C-23F2BC276EF4}"/>
              </a:ext>
            </a:extLst>
          </p:cNvPr>
          <p:cNvSpPr txBox="1"/>
          <p:nvPr/>
        </p:nvSpPr>
        <p:spPr>
          <a:xfrm>
            <a:off x="4947866" y="2183685"/>
            <a:ext cx="2296265" cy="1723549"/>
          </a:xfrm>
          <a:prstGeom prst="rect">
            <a:avLst/>
          </a:prstGeom>
          <a:noFill/>
        </p:spPr>
        <p:txBody>
          <a:bodyPr wrap="square" lIns="36000" rtlCol="0">
            <a:noAutofit/>
          </a:bodyPr>
          <a:lstStyle/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SCIENCE CYCLE</a:t>
            </a:r>
            <a:endParaRPr lang="en-I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en-IN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A9FC8A1-8A33-103F-8226-BD8B138A1E41}"/>
              </a:ext>
            </a:extLst>
          </p:cNvPr>
          <p:cNvSpPr/>
          <p:nvPr/>
        </p:nvSpPr>
        <p:spPr>
          <a:xfrm>
            <a:off x="10239375" y="2944972"/>
            <a:ext cx="828675" cy="106135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0A55700-F19D-0F88-ED6F-4A7C542BCF74}"/>
              </a:ext>
            </a:extLst>
          </p:cNvPr>
          <p:cNvSpPr/>
          <p:nvPr/>
        </p:nvSpPr>
        <p:spPr>
          <a:xfrm rot="10800000">
            <a:off x="1313575" y="2212037"/>
            <a:ext cx="828675" cy="106135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Left-Up 25">
            <a:extLst>
              <a:ext uri="{FF2B5EF4-FFF2-40B4-BE49-F238E27FC236}">
                <a16:creationId xmlns:a16="http://schemas.microsoft.com/office/drawing/2014/main" id="{7DD348C6-3505-01CE-9EEF-C24725770D23}"/>
              </a:ext>
            </a:extLst>
          </p:cNvPr>
          <p:cNvSpPr/>
          <p:nvPr/>
        </p:nvSpPr>
        <p:spPr>
          <a:xfrm>
            <a:off x="8515351" y="5150498"/>
            <a:ext cx="2276474" cy="1639077"/>
          </a:xfrm>
          <a:prstGeom prst="lef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Left-Up 28">
            <a:extLst>
              <a:ext uri="{FF2B5EF4-FFF2-40B4-BE49-F238E27FC236}">
                <a16:creationId xmlns:a16="http://schemas.microsoft.com/office/drawing/2014/main" id="{C37FE3BD-6E8E-0568-0E0E-EFDED3E00223}"/>
              </a:ext>
            </a:extLst>
          </p:cNvPr>
          <p:cNvSpPr/>
          <p:nvPr/>
        </p:nvSpPr>
        <p:spPr>
          <a:xfrm rot="5400000">
            <a:off x="1652070" y="4582796"/>
            <a:ext cx="1771630" cy="2454887"/>
          </a:xfrm>
          <a:prstGeom prst="lef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Left-Up 29">
            <a:extLst>
              <a:ext uri="{FF2B5EF4-FFF2-40B4-BE49-F238E27FC236}">
                <a16:creationId xmlns:a16="http://schemas.microsoft.com/office/drawing/2014/main" id="{4735AE71-19A5-5D0A-9F43-75C6CA7E5380}"/>
              </a:ext>
            </a:extLst>
          </p:cNvPr>
          <p:cNvSpPr/>
          <p:nvPr/>
        </p:nvSpPr>
        <p:spPr>
          <a:xfrm rot="16200000">
            <a:off x="8862432" y="-357477"/>
            <a:ext cx="1407372" cy="2827174"/>
          </a:xfrm>
          <a:prstGeom prst="leftUpArrow">
            <a:avLst>
              <a:gd name="adj1" fmla="val 27783"/>
              <a:gd name="adj2" fmla="val 25000"/>
              <a:gd name="adj3" fmla="val 2987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8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CB2869-B144-E553-709B-CB250BFBF9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140BF-DA98-F4E7-6EC2-D59F514E03A1}"/>
              </a:ext>
            </a:extLst>
          </p:cNvPr>
          <p:cNvSpPr txBox="1"/>
          <p:nvPr/>
        </p:nvSpPr>
        <p:spPr>
          <a:xfrm>
            <a:off x="279918" y="335902"/>
            <a:ext cx="5365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FEE80-B86B-28C7-357D-0C5D9903247F}"/>
              </a:ext>
            </a:extLst>
          </p:cNvPr>
          <p:cNvSpPr txBox="1"/>
          <p:nvPr/>
        </p:nvSpPr>
        <p:spPr>
          <a:xfrm>
            <a:off x="177282" y="1663044"/>
            <a:ext cx="58502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used:sklearn.svm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(SVC)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used for training and testing data:70,30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Accuracy:84.7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Sensitivity:85.23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Specificity:79.57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Precision:97.60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Recall:85.23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F-Score:90.99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AUC:66.59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453EE-D443-C662-B2DC-C86E19BA1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91" y="3391678"/>
            <a:ext cx="4163116" cy="3326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18758F-EA0E-98E5-61D6-5E5F8D0BC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89" y="32795"/>
            <a:ext cx="4260293" cy="33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4B2219-9F50-22A3-FC6E-4917E9209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DA5851-2182-9EDE-674E-80EDD9807EF5}"/>
              </a:ext>
            </a:extLst>
          </p:cNvPr>
          <p:cNvSpPr txBox="1"/>
          <p:nvPr/>
        </p:nvSpPr>
        <p:spPr>
          <a:xfrm>
            <a:off x="251927" y="457200"/>
            <a:ext cx="5719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NAIVE BAYES ALGORITHM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6D411-B9C3-147C-F462-3FD856F905FD}"/>
              </a:ext>
            </a:extLst>
          </p:cNvPr>
          <p:cNvSpPr txBox="1"/>
          <p:nvPr/>
        </p:nvSpPr>
        <p:spPr>
          <a:xfrm>
            <a:off x="251927" y="1231641"/>
            <a:ext cx="5675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sklearn.naive_bayes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used for training and testing data:70,30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Accuracy:82.4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Sensitivity:85.67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Specificity:61.71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Precision:93.39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Recall:85.67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F-Score:89.37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AUC:66.97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E63A4-187D-27A1-3EC8-BEC165CAA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99" y="178426"/>
            <a:ext cx="3825343" cy="2986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3703E-EEBC-BB09-01F8-DCA9D5EBD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19" y="3530769"/>
            <a:ext cx="3941219" cy="31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6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E0C27E-AA93-7F0A-803D-3D45A70BF4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755EA-97F1-8ABB-3B70-E6B31EC3BA2F}"/>
              </a:ext>
            </a:extLst>
          </p:cNvPr>
          <p:cNvSpPr txBox="1"/>
          <p:nvPr/>
        </p:nvSpPr>
        <p:spPr>
          <a:xfrm>
            <a:off x="1810139" y="307910"/>
            <a:ext cx="6354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KNN-k nearest neighbour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911D7-5A81-C6D0-C12C-7081F7CDB075}"/>
              </a:ext>
            </a:extLst>
          </p:cNvPr>
          <p:cNvSpPr txBox="1"/>
          <p:nvPr/>
        </p:nvSpPr>
        <p:spPr>
          <a:xfrm>
            <a:off x="335902" y="1278294"/>
            <a:ext cx="6708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sklearn.neighbors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used for training and testing data:70,30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Accuracy:82.17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Sensitivity:84.59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Specificity:63.13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Precision:94.74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Recall:84.59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F-Score:89.38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AUC:64.52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BA46D-142C-5B80-70C2-2ED996E80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046" y="199865"/>
            <a:ext cx="4240141" cy="3350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6D5DA-4138-9EF3-79B3-29625345A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205" y="3299989"/>
            <a:ext cx="4610903" cy="368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2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B591A9-FD07-55F4-79EC-283E82D2D8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C3458-836B-E000-E056-3130B4267BA1}"/>
              </a:ext>
            </a:extLst>
          </p:cNvPr>
          <p:cNvSpPr txBox="1"/>
          <p:nvPr/>
        </p:nvSpPr>
        <p:spPr>
          <a:xfrm>
            <a:off x="531845" y="447869"/>
            <a:ext cx="4861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A1DAA-1C6E-EC9B-BEEA-380A51C84A20}"/>
              </a:ext>
            </a:extLst>
          </p:cNvPr>
          <p:cNvSpPr txBox="1"/>
          <p:nvPr/>
        </p:nvSpPr>
        <p:spPr>
          <a:xfrm>
            <a:off x="401216" y="1698171"/>
            <a:ext cx="73991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sklearn.tree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used for training and testing data:70,30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Accuracy:77.6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Sensitivity:87.76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Specificity:46.77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Precision:83.34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Recall:87.76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F-Score:85.49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AUC:69.55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CA4A5-CC42-1B44-744F-988F219AA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818" y="0"/>
            <a:ext cx="3691408" cy="2881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C7224-C9AF-A7FA-5C3E-C0332B055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58" y="3158784"/>
            <a:ext cx="3948378" cy="31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153AB9-2276-591A-D925-DF3C4191C9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262AC-843E-5E50-B985-F19A86400BE5}"/>
              </a:ext>
            </a:extLst>
          </p:cNvPr>
          <p:cNvSpPr txBox="1"/>
          <p:nvPr/>
        </p:nvSpPr>
        <p:spPr>
          <a:xfrm>
            <a:off x="802432" y="345233"/>
            <a:ext cx="5840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000BC-ECF7-79EB-BE2F-6D994065005A}"/>
              </a:ext>
            </a:extLst>
          </p:cNvPr>
          <p:cNvSpPr txBox="1"/>
          <p:nvPr/>
        </p:nvSpPr>
        <p:spPr>
          <a:xfrm>
            <a:off x="205276" y="1222310"/>
            <a:ext cx="7548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used for training and testing data:70,30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Accuracy:85.57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Sensitivity:88.26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Specificity:70.72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Precision:94.32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Recall:88.26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F-Score:91.19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AUC:73.28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F11B6-29FD-815F-255B-D0B88076D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847" y="345233"/>
            <a:ext cx="3619701" cy="2825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49E0C-46DD-1CC2-9697-DD2219ECC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43" y="3325952"/>
            <a:ext cx="4265619" cy="34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4BAD69-59DB-BD86-8B2E-44C277BC0BAB}"/>
              </a:ext>
            </a:extLst>
          </p:cNvPr>
          <p:cNvSpPr/>
          <p:nvPr/>
        </p:nvSpPr>
        <p:spPr>
          <a:xfrm>
            <a:off x="0" y="27992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59D39-046B-A79A-3CC6-52D8C79501D4}"/>
              </a:ext>
            </a:extLst>
          </p:cNvPr>
          <p:cNvSpPr txBox="1"/>
          <p:nvPr/>
        </p:nvSpPr>
        <p:spPr>
          <a:xfrm>
            <a:off x="503853" y="251927"/>
            <a:ext cx="546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05256-93F0-E0E5-943B-CDF82FF4A11C}"/>
              </a:ext>
            </a:extLst>
          </p:cNvPr>
          <p:cNvSpPr txBox="1"/>
          <p:nvPr/>
        </p:nvSpPr>
        <p:spPr>
          <a:xfrm>
            <a:off x="7226204" y="2072102"/>
            <a:ext cx="428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forest has the highest accuracy among all the models which is 85.57%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5A8442-1F2B-501B-74D4-87D59DB6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9" y="999082"/>
            <a:ext cx="6045527" cy="575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3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54337D-642D-98FA-DE1E-94BF6A37F3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1233F-8461-E2CB-6D8F-87A1813C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71" y="1815582"/>
            <a:ext cx="3174255" cy="27516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D985B9-1907-E691-AB9F-57EBBDD68EB0}"/>
              </a:ext>
            </a:extLst>
          </p:cNvPr>
          <p:cNvSpPr txBox="1"/>
          <p:nvPr/>
        </p:nvSpPr>
        <p:spPr>
          <a:xfrm>
            <a:off x="121297" y="5854606"/>
            <a:ext cx="232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SAKLAIN SHEIKH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saklainsheikh@gmail.com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EBEON0323753814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E8065-4985-E5FB-7C69-01E525BE48B3}"/>
              </a:ext>
            </a:extLst>
          </p:cNvPr>
          <p:cNvSpPr txBox="1"/>
          <p:nvPr/>
        </p:nvSpPr>
        <p:spPr>
          <a:xfrm>
            <a:off x="2883158" y="5854606"/>
            <a:ext cx="2481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BABIES A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babiesalex48@gmail.com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EBEON0423739483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AF424-8D49-E76C-3875-1D63973730F5}"/>
              </a:ext>
            </a:extLst>
          </p:cNvPr>
          <p:cNvSpPr txBox="1"/>
          <p:nvPr/>
        </p:nvSpPr>
        <p:spPr>
          <a:xfrm>
            <a:off x="5430416" y="5854606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RAKSHITHA INDUKURI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rakshithaarskshu@gmail.com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EBEON0423720669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1B05F-877D-F040-E733-6C53FC98DBF7}"/>
              </a:ext>
            </a:extLst>
          </p:cNvPr>
          <p:cNvSpPr txBox="1"/>
          <p:nvPr/>
        </p:nvSpPr>
        <p:spPr>
          <a:xfrm>
            <a:off x="8248259" y="5854606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JESWIN J C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jeswinmaria98@gmail.com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EBEON0323783066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13AF13-76E0-9F1E-8176-E57F75936B49}"/>
              </a:ext>
            </a:extLst>
          </p:cNvPr>
          <p:cNvSpPr/>
          <p:nvPr/>
        </p:nvSpPr>
        <p:spPr>
          <a:xfrm>
            <a:off x="0" y="0"/>
            <a:ext cx="12490774" cy="68953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FEB11-A1B0-4211-842A-B06CFE91AE33}"/>
              </a:ext>
            </a:extLst>
          </p:cNvPr>
          <p:cNvSpPr txBox="1"/>
          <p:nvPr/>
        </p:nvSpPr>
        <p:spPr>
          <a:xfrm>
            <a:off x="830423" y="289249"/>
            <a:ext cx="601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>
                <a:solidFill>
                  <a:schemeClr val="bg1">
                    <a:lumMod val="85000"/>
                  </a:schemeClr>
                </a:solidFill>
              </a:rPr>
              <a:t>PROBLEM STATEMENT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C70F4-5339-471E-F2E6-36359590D070}"/>
              </a:ext>
            </a:extLst>
          </p:cNvPr>
          <p:cNvSpPr txBox="1"/>
          <p:nvPr/>
        </p:nvSpPr>
        <p:spPr>
          <a:xfrm>
            <a:off x="1076325" y="1485900"/>
            <a:ext cx="577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4398FF-7C7F-2225-E60B-43D8FE41106E}"/>
              </a:ext>
            </a:extLst>
          </p:cNvPr>
          <p:cNvSpPr txBox="1"/>
          <p:nvPr/>
        </p:nvSpPr>
        <p:spPr>
          <a:xfrm>
            <a:off x="285750" y="1409700"/>
            <a:ext cx="6238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The data set contains details of a bank's customers and the target variable is a binary variable reflecting the fact whether the customer left the bank (closed his account) or he continues to be a customer.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F163B-2FE6-2F5D-00BB-EC10699D57B2}"/>
              </a:ext>
            </a:extLst>
          </p:cNvPr>
          <p:cNvSpPr txBox="1"/>
          <p:nvPr/>
        </p:nvSpPr>
        <p:spPr>
          <a:xfrm>
            <a:off x="8136585" y="104583"/>
            <a:ext cx="450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9EC94-A410-26C3-E687-DC08D9C09058}"/>
              </a:ext>
            </a:extLst>
          </p:cNvPr>
          <p:cNvSpPr txBox="1"/>
          <p:nvPr/>
        </p:nvSpPr>
        <p:spPr>
          <a:xfrm>
            <a:off x="6657975" y="750914"/>
            <a:ext cx="5848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Row number: The number of the row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Customer ID: Unique ID of the customer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Surname: Customer Name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Credit Score: Their credit score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Geography: Which country they belong to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Gender: Male , Female or Others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Age: Age of the customer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Tenure: The time of bond with the      company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Balance: The amount left with them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Num Of Products: The products they own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Has Cr Card: Do they have credit card or not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Is Active Member: How active member they are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Estimated Salary: Their estimated salary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Exited: Whether they Stay or Leave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DC6EA-63AF-4DD2-B57D-95C1DDD5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795935"/>
            <a:ext cx="10695360" cy="2062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D34282-DBE5-1799-C77D-CEB1EB221EDC}"/>
              </a:ext>
            </a:extLst>
          </p:cNvPr>
          <p:cNvSpPr txBox="1"/>
          <p:nvPr/>
        </p:nvSpPr>
        <p:spPr>
          <a:xfrm>
            <a:off x="569167" y="3200400"/>
            <a:ext cx="407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df.shape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()=(10000,14)</a:t>
            </a:r>
          </a:p>
        </p:txBody>
      </p:sp>
    </p:spTree>
    <p:extLst>
      <p:ext uri="{BB962C8B-B14F-4D97-AF65-F5344CB8AC3E}">
        <p14:creationId xmlns:p14="http://schemas.microsoft.com/office/powerpoint/2010/main" val="243819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" grpId="0"/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E41A85-5463-175D-34E1-361DA83B21AE}"/>
              </a:ext>
            </a:extLst>
          </p:cNvPr>
          <p:cNvSpPr/>
          <p:nvPr/>
        </p:nvSpPr>
        <p:spPr>
          <a:xfrm>
            <a:off x="0" y="0"/>
            <a:ext cx="12117356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F61C2-C4C4-26BD-A585-ED5BC4D214E5}"/>
              </a:ext>
            </a:extLst>
          </p:cNvPr>
          <p:cNvSpPr txBox="1"/>
          <p:nvPr/>
        </p:nvSpPr>
        <p:spPr>
          <a:xfrm>
            <a:off x="354563" y="270588"/>
            <a:ext cx="111780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  <a:p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goal is to develop  a machine learning model for Bank Churn Prediction using various supervised machine learning classification models and predicting results in the form of best accuracy by comparing supervised algorithms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BC6FE-A2FA-4DEF-9041-28881F5CE665}"/>
              </a:ext>
            </a:extLst>
          </p:cNvPr>
          <p:cNvSpPr txBox="1"/>
          <p:nvPr/>
        </p:nvSpPr>
        <p:spPr>
          <a:xfrm>
            <a:off x="475861" y="2631233"/>
            <a:ext cx="444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27DC6-D413-EAF6-C8AD-4DECE86FF86E}"/>
              </a:ext>
            </a:extLst>
          </p:cNvPr>
          <p:cNvSpPr txBox="1"/>
          <p:nvPr/>
        </p:nvSpPr>
        <p:spPr>
          <a:xfrm>
            <a:off x="354562" y="3429000"/>
            <a:ext cx="10282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proposed method is to build a Bank customer Churn Prediction using Machine Learning Technique . We are going to develop a AI based model , we need data to train our model . We can use bank customer dataset in order to train the model . To use this dataset , we need to understand what the intents that we are going to train are . An intent is the intention of the user interacting with a predictive model or the intention behind each data that the model receives from a particular user .</a:t>
            </a:r>
          </a:p>
        </p:txBody>
      </p:sp>
    </p:spTree>
    <p:extLst>
      <p:ext uri="{BB962C8B-B14F-4D97-AF65-F5344CB8AC3E}">
        <p14:creationId xmlns:p14="http://schemas.microsoft.com/office/powerpoint/2010/main" val="422351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CBA24-7F7F-E80D-F6F8-E01BE52E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117" y="-93305"/>
            <a:ext cx="13307390" cy="70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4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98D171-61A0-B8F6-BA02-129DB590FBC3}"/>
              </a:ext>
            </a:extLst>
          </p:cNvPr>
          <p:cNvSpPr/>
          <p:nvPr/>
        </p:nvSpPr>
        <p:spPr>
          <a:xfrm>
            <a:off x="0" y="0"/>
            <a:ext cx="12297747" cy="7249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7455B-D6DE-EEB3-6D4F-B4D007EDE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91"/>
            <a:ext cx="7377288" cy="1968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C0B5A-BFD6-4196-E6B9-A2F91D46A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9" y="3131973"/>
            <a:ext cx="2705478" cy="3724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D9C70-8489-1E61-CABF-995F0CECD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875" y="4994370"/>
            <a:ext cx="9474706" cy="1826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7618A5-9545-C3E1-D4D5-B95718230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88" y="329060"/>
            <a:ext cx="5029902" cy="4415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DEEC7C-60AC-95DE-2D38-000B8889C4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47" y="4171268"/>
            <a:ext cx="4562307" cy="6983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F1588A-C802-A9A7-80C8-AE5CA25375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57" y="3429000"/>
            <a:ext cx="3598229" cy="1602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BAA12-8CB0-D10C-C556-DB396A6C1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4" y="2096402"/>
            <a:ext cx="6377579" cy="11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D6DB5-E477-E55C-C54E-F3181E730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0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A67CDC-E033-A479-94EA-7D54EC6444A6}"/>
              </a:ext>
            </a:extLst>
          </p:cNvPr>
          <p:cNvSpPr/>
          <p:nvPr/>
        </p:nvSpPr>
        <p:spPr>
          <a:xfrm>
            <a:off x="0" y="0"/>
            <a:ext cx="12192000" cy="6774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4000" dirty="0">
                <a:solidFill>
                  <a:schemeClr val="accent1">
                    <a:lumMod val="50000"/>
                  </a:schemeClr>
                </a:solidFill>
              </a:rPr>
              <a:t>ANALYSIS IN 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1AC12-F0D2-57BD-4E42-4BABE1994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3" y="1006945"/>
            <a:ext cx="4466699" cy="3574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560C0-B465-1942-67F1-C5300CCC6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69" y="3429000"/>
            <a:ext cx="4315731" cy="3311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4686E-5972-8657-D8D2-8DF9A90C7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6" y="4854325"/>
            <a:ext cx="4572638" cy="1886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1291F-D3CA-2092-DD66-85724DE39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65" y="1196994"/>
            <a:ext cx="7106642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3AAE80-BD52-89C2-2361-0FB076C03E5C}"/>
              </a:ext>
            </a:extLst>
          </p:cNvPr>
          <p:cNvSpPr/>
          <p:nvPr/>
        </p:nvSpPr>
        <p:spPr>
          <a:xfrm>
            <a:off x="0" y="0"/>
            <a:ext cx="12279086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69915A-E381-76A8-6BC1-9792D2B2E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2" y="2537927"/>
            <a:ext cx="5420899" cy="40376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7171E9-6791-E966-D037-D47185908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4" y="565760"/>
            <a:ext cx="5303584" cy="3950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DAC7A9-1029-D54A-4984-A2EDD053B1F6}"/>
              </a:ext>
            </a:extLst>
          </p:cNvPr>
          <p:cNvSpPr txBox="1"/>
          <p:nvPr/>
        </p:nvSpPr>
        <p:spPr>
          <a:xfrm>
            <a:off x="565184" y="565760"/>
            <a:ext cx="530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36640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641</Words>
  <Application>Microsoft Office PowerPoint</Application>
  <PresentationFormat>Widescreen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Jeswin Maria</dc:creator>
  <cp:lastModifiedBy>Jeswin Maria</cp:lastModifiedBy>
  <cp:revision>8</cp:revision>
  <dcterms:created xsi:type="dcterms:W3CDTF">2023-08-02T11:16:29Z</dcterms:created>
  <dcterms:modified xsi:type="dcterms:W3CDTF">2023-08-07T11:17:35Z</dcterms:modified>
</cp:coreProperties>
</file>