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8288000" cy="10287000"/>
  <p:notesSz cx="6858000" cy="9144000"/>
  <p:embeddedFontLst>
    <p:embeddedFont>
      <p:font typeface="Montserrat" panose="00000500000000000000" pitchFamily="2" charset="-52"/>
      <p:regular r:id="rId9"/>
    </p:embeddedFont>
    <p:embeddedFont>
      <p:font typeface="Montserrat Bold" panose="020B0604020202020204" charset="-52"/>
      <p:regular r:id="rId10"/>
    </p:embeddedFont>
    <p:embeddedFont>
      <p:font typeface="Montserrat Medium" panose="00000600000000000000" pitchFamily="2" charset="-52"/>
      <p:regular r:id="rId11"/>
    </p:embeddedFont>
    <p:embeddedFont>
      <p:font typeface="Montserrat Medium Italics" panose="020B0604020202020204" charset="-52"/>
      <p:regular r:id="rId12"/>
    </p:embeddedFont>
    <p:embeddedFont>
      <p:font typeface="Montserrat Ultra-Bold" panose="020B0604020202020204" charset="-5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26" y="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2944" y="8907131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894135" y="-1735761"/>
            <a:ext cx="3080907" cy="3080907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772008" y="9063609"/>
            <a:ext cx="3269846" cy="3269846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0276857" y="-411532"/>
            <a:ext cx="11110064" cy="11110064"/>
          </a:xfrm>
          <a:custGeom>
            <a:avLst/>
            <a:gdLst/>
            <a:ahLst/>
            <a:cxnLst/>
            <a:rect l="l" t="t" r="r" b="b"/>
            <a:pathLst>
              <a:path w="11110064" h="11110064">
                <a:moveTo>
                  <a:pt x="0" y="0"/>
                </a:moveTo>
                <a:lnTo>
                  <a:pt x="11110064" y="0"/>
                </a:lnTo>
                <a:lnTo>
                  <a:pt x="11110064" y="11110064"/>
                </a:lnTo>
                <a:lnTo>
                  <a:pt x="0" y="11110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6653077" y="463954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387337" y="3051893"/>
            <a:ext cx="6610778" cy="4792814"/>
          </a:xfrm>
          <a:custGeom>
            <a:avLst/>
            <a:gdLst/>
            <a:ahLst/>
            <a:cxnLst/>
            <a:rect l="l" t="t" r="r" b="b"/>
            <a:pathLst>
              <a:path w="6610778" h="4792814">
                <a:moveTo>
                  <a:pt x="0" y="0"/>
                </a:moveTo>
                <a:lnTo>
                  <a:pt x="6610778" y="0"/>
                </a:lnTo>
                <a:lnTo>
                  <a:pt x="6610778" y="4792814"/>
                </a:lnTo>
                <a:lnTo>
                  <a:pt x="0" y="4792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46318" y="2011896"/>
            <a:ext cx="13368382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82"/>
              </a:lnSpc>
            </a:pPr>
            <a:r>
              <a:rPr lang="ru-RU" sz="6682" spc="-66" dirty="0">
                <a:solidFill>
                  <a:srgbClr val="F2F0FB"/>
                </a:solidFill>
                <a:latin typeface="Montserrat Ultra-Bold"/>
              </a:rPr>
              <a:t>Курсовая работа</a:t>
            </a:r>
            <a:endParaRPr lang="en-US" sz="6682" spc="-66" dirty="0">
              <a:solidFill>
                <a:srgbClr val="F2F0FB"/>
              </a:solidFill>
              <a:latin typeface="Montserrat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6318" y="4656718"/>
            <a:ext cx="8497682" cy="534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2"/>
              </a:lnSpc>
            </a:pPr>
            <a:r>
              <a:rPr lang="en-US" sz="3216" dirty="0">
                <a:solidFill>
                  <a:srgbClr val="F2F0FB"/>
                </a:solidFill>
                <a:latin typeface="Montserrat Medium Italics"/>
              </a:rPr>
              <a:t>“</a:t>
            </a:r>
            <a:r>
              <a:rPr lang="ru-RU" sz="3216" dirty="0">
                <a:solidFill>
                  <a:srgbClr val="F2F0FB"/>
                </a:solidFill>
                <a:latin typeface="Montserrat Medium Italics"/>
              </a:rPr>
              <a:t>Разработка программных модулей</a:t>
            </a:r>
            <a:r>
              <a:rPr lang="en-US" sz="3216" dirty="0">
                <a:solidFill>
                  <a:srgbClr val="F2F0FB"/>
                </a:solidFill>
                <a:latin typeface="Montserrat Medium Italics"/>
              </a:rPr>
              <a:t>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3567" y="6388948"/>
            <a:ext cx="6374484" cy="78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5"/>
              </a:lnSpc>
              <a:spcBef>
                <a:spcPct val="0"/>
              </a:spcBef>
            </a:pPr>
            <a:r>
              <a:rPr lang="en-US" sz="3045" spc="-30" dirty="0" err="1">
                <a:solidFill>
                  <a:srgbClr val="F2F0FB"/>
                </a:solidFill>
                <a:latin typeface="Montserrat"/>
              </a:rPr>
              <a:t>Разработчик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: 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Карпенко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П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. .</a:t>
            </a:r>
          </a:p>
          <a:p>
            <a:pPr algn="ctr">
              <a:lnSpc>
                <a:spcPts val="3045"/>
              </a:lnSpc>
              <a:spcBef>
                <a:spcPct val="0"/>
              </a:spcBef>
            </a:pPr>
            <a:r>
              <a:rPr lang="en-US" sz="3045" spc="-30" dirty="0" err="1">
                <a:solidFill>
                  <a:srgbClr val="F2F0FB"/>
                </a:solidFill>
                <a:latin typeface="Montserrat"/>
              </a:rPr>
              <a:t>Руководитель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: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ru-RU" sz="3045" spc="-30" dirty="0" err="1">
                <a:solidFill>
                  <a:srgbClr val="F2F0FB"/>
                </a:solidFill>
                <a:latin typeface="Montserrat"/>
              </a:rPr>
              <a:t>Подсекина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 Т. С.</a:t>
            </a:r>
            <a:endParaRPr lang="en-US" sz="3045" spc="-30" dirty="0">
              <a:solidFill>
                <a:srgbClr val="F2F0FB"/>
              </a:solidFill>
              <a:latin typeface="Montserra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732035" y="348038"/>
            <a:ext cx="13375778" cy="68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  <a:spcBef>
                <a:spcPct val="0"/>
              </a:spcBef>
            </a:pPr>
            <a:r>
              <a:rPr lang="en-US" sz="2691" spc="-26">
                <a:solidFill>
                  <a:srgbClr val="F2F0FB"/>
                </a:solidFill>
                <a:latin typeface="Montserrat"/>
              </a:rPr>
              <a:t>Министрество просвещения Приднестровской Молдавской республики ГОУ СПО “Тираспольский техникум и информатики и права”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8404" y="8652077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961442" y="-1170969"/>
            <a:ext cx="3269846" cy="326984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988343" y="8363818"/>
            <a:ext cx="3558105" cy="3558105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53077" y="463954"/>
            <a:ext cx="3269846" cy="326984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51035" y="2413000"/>
            <a:ext cx="8510767" cy="147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en-US" sz="11000" spc="-110" dirty="0" err="1">
                <a:solidFill>
                  <a:srgbClr val="F2F0FB"/>
                </a:solidFill>
                <a:latin typeface="Montserrat Bold"/>
              </a:rPr>
              <a:t>Тема</a:t>
            </a:r>
            <a:endParaRPr lang="en-US" sz="11000" spc="-110" dirty="0">
              <a:solidFill>
                <a:srgbClr val="F2F0FB"/>
              </a:solidFill>
              <a:latin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5476" y="4519131"/>
            <a:ext cx="8118524" cy="378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62"/>
              </a:lnSpc>
            </a:pPr>
            <a:r>
              <a:rPr lang="ru-RU" sz="4258" dirty="0">
                <a:solidFill>
                  <a:srgbClr val="F2F0FB"/>
                </a:solidFill>
                <a:latin typeface="Montserrat Medium"/>
              </a:rPr>
              <a:t>Разработать программную систему, позволяющую отслеживать распределение в типографиях</a:t>
            </a:r>
            <a:endParaRPr lang="en-US" sz="4258" dirty="0">
              <a:solidFill>
                <a:srgbClr val="F2F0FB"/>
              </a:solidFill>
              <a:latin typeface="Montserrat Medium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9182095" y="724376"/>
            <a:ext cx="7780815" cy="7741911"/>
          </a:xfrm>
          <a:custGeom>
            <a:avLst/>
            <a:gdLst/>
            <a:ahLst/>
            <a:cxnLst/>
            <a:rect l="l" t="t" r="r" b="b"/>
            <a:pathLst>
              <a:path w="7780815" h="7741911">
                <a:moveTo>
                  <a:pt x="0" y="0"/>
                </a:moveTo>
                <a:lnTo>
                  <a:pt x="7780816" y="0"/>
                </a:lnTo>
                <a:lnTo>
                  <a:pt x="7780816" y="7741911"/>
                </a:lnTo>
                <a:lnTo>
                  <a:pt x="0" y="774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9456" y="13079"/>
            <a:ext cx="13487400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ru-RU" sz="10000" spc="-110" dirty="0">
                <a:solidFill>
                  <a:srgbClr val="FFFFFF"/>
                </a:solidFill>
                <a:latin typeface="Montserrat Bold"/>
              </a:rPr>
              <a:t>Актуальность</a:t>
            </a:r>
            <a:endParaRPr lang="en-US" sz="10000" spc="-110" dirty="0">
              <a:solidFill>
                <a:srgbClr val="FFFFFF"/>
              </a:solidFill>
              <a:latin typeface="Montserrat Bold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1285875" y="5988454"/>
            <a:ext cx="3269846" cy="326984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285875" y="4095810"/>
            <a:ext cx="3269846" cy="326984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1488761" y="8861982"/>
            <a:ext cx="3269846" cy="3269846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1634923" y="-1634923"/>
            <a:ext cx="3269846" cy="3269846"/>
            <a:chOff x="0" y="0"/>
            <a:chExt cx="1708150" cy="17081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1AC50-D130-3AC9-5D79-2BF7BCAC0FE3}"/>
              </a:ext>
            </a:extLst>
          </p:cNvPr>
          <p:cNvSpPr txBox="1"/>
          <p:nvPr/>
        </p:nvSpPr>
        <p:spPr>
          <a:xfrm>
            <a:off x="2039456" y="2674697"/>
            <a:ext cx="10383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Автоматизация учёта газет и их распределения по почтовым отделениям повышает эффективность работы, минимизирует ошибки и ускоряет обработку данных. Система оптимизирует управление данными, что актуально в условиях цифровизации издательского дела.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0602" y="2949400"/>
            <a:ext cx="3549544" cy="354954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44000" y="8512228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966708" y="-1111431"/>
            <a:ext cx="3119554" cy="311955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71600" y="190500"/>
            <a:ext cx="16052962" cy="121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ru-RU" sz="8000" spc="-99" dirty="0">
                <a:solidFill>
                  <a:srgbClr val="FFFFFF"/>
                </a:solidFill>
                <a:latin typeface="Montserrat Bold"/>
              </a:rPr>
              <a:t> Постановка задачи</a:t>
            </a:r>
            <a:endParaRPr lang="en-US" sz="8000" spc="-99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BFC72-0617-8F9A-65B0-5E1BD9D1523E}"/>
              </a:ext>
            </a:extLst>
          </p:cNvPr>
          <p:cNvSpPr txBox="1"/>
          <p:nvPr/>
        </p:nvSpPr>
        <p:spPr>
          <a:xfrm>
            <a:off x="569006" y="2775790"/>
            <a:ext cx="128778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Задачи программы:</a:t>
            </a:r>
            <a:endParaRPr lang="en-US" sz="4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rtl="0">
              <a:buNone/>
            </a:pPr>
            <a:endParaRPr lang="ru-RU" sz="38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Вывод данных о газетах и отделениях.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Добавление, редактирования</a:t>
            </a:r>
            <a:r>
              <a:rPr lang="en-US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удаление газет.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Учёт газет в отделениях.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Расчёт стоимости газет.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Сохранение данных в файлы.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A21CDA-86EF-C415-235E-38B3E935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0" y="7427448"/>
            <a:ext cx="4840803" cy="21695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74772" y="-1468202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47893" y="9305382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62200" y="-495300"/>
            <a:ext cx="15666763" cy="3417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140"/>
              </a:lnSpc>
            </a:pPr>
            <a:r>
              <a:rPr lang="ru-RU" sz="8000" spc="122" dirty="0">
                <a:solidFill>
                  <a:srgbClr val="FFFFFF"/>
                </a:solidFill>
                <a:latin typeface="Montserrat Bold"/>
              </a:rPr>
              <a:t>Особенности разработки консольного приложения</a:t>
            </a:r>
            <a:endParaRPr lang="en-US" sz="8000" spc="122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642370" y="9305382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9929ED-FD4C-228D-8097-78F3888D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93" y="3535325"/>
            <a:ext cx="8752413" cy="3829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74772" y="-1468202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47893" y="9305382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895601" y="-266700"/>
            <a:ext cx="12537892" cy="3417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ru-RU" sz="8000" spc="122" dirty="0">
                <a:solidFill>
                  <a:srgbClr val="FFFFFF"/>
                </a:solidFill>
                <a:latin typeface="Montserrat Bold"/>
              </a:rPr>
              <a:t>Демонстрация программы</a:t>
            </a:r>
            <a:endParaRPr lang="en-US" sz="8000" spc="122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642370" y="9305382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CB9CA-1F5A-9DE7-FE3E-2AEA769ECABA}"/>
              </a:ext>
            </a:extLst>
          </p:cNvPr>
          <p:cNvSpPr txBox="1"/>
          <p:nvPr/>
        </p:nvSpPr>
        <p:spPr>
          <a:xfrm>
            <a:off x="228600" y="3151095"/>
            <a:ext cx="103591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Программа позволяет:</a:t>
            </a:r>
          </a:p>
          <a:p>
            <a:pPr rtl="0">
              <a:buNone/>
            </a:pPr>
            <a:endParaRPr lang="ru-RU" sz="4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Добавлять и редактировать данные.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Выводить списки газет и отделений.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Рассчитывать стоимость газет.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Сохранять данные в файлы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72901F-BACC-9EE8-E030-0E8D3145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212207"/>
            <a:ext cx="6781800" cy="27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74772" y="-1774772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795807" y="9063328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80148" y="-2259108"/>
            <a:ext cx="3549544" cy="354954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39801" y="3091133"/>
            <a:ext cx="14089892" cy="371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33"/>
              </a:lnSpc>
            </a:pPr>
            <a:r>
              <a:rPr lang="en-US" sz="14333" spc="-143">
                <a:solidFill>
                  <a:srgbClr val="FFFFFF"/>
                </a:solidFill>
                <a:latin typeface="Montserrat Bold"/>
              </a:rPr>
              <a:t>Спасибо </a:t>
            </a:r>
          </a:p>
          <a:p>
            <a:pPr>
              <a:lnSpc>
                <a:spcPts val="14333"/>
              </a:lnSpc>
            </a:pPr>
            <a:r>
              <a:rPr lang="en-US" sz="14333" spc="-143">
                <a:solidFill>
                  <a:srgbClr val="FFFFFF"/>
                </a:solidFill>
                <a:latin typeface="Montserrat Bold"/>
              </a:rPr>
              <a:t>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Произвольный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Montserrat Medium Italics</vt:lpstr>
      <vt:lpstr>Montserrat Ultra-Bold</vt:lpstr>
      <vt:lpstr>Arial</vt:lpstr>
      <vt:lpstr>Montserrat Bold</vt:lpstr>
      <vt:lpstr>Montserrat Medium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Аквариум</dc:title>
  <cp:lastModifiedBy>Прохор Карпенко</cp:lastModifiedBy>
  <cp:revision>7</cp:revision>
  <dcterms:created xsi:type="dcterms:W3CDTF">2006-08-16T00:00:00Z</dcterms:created>
  <dcterms:modified xsi:type="dcterms:W3CDTF">2025-06-01T08:05:17Z</dcterms:modified>
  <dc:identifier>DAF4LF78-WM</dc:identifier>
</cp:coreProperties>
</file>