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CEF3374-7AD2-485F-AC83-3902AB9CD1B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222800" y="828360"/>
            <a:ext cx="5760720" cy="191484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Cortes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274320" y="84564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Selección T</a:t>
            </a:r>
            <a:r>
              <a:rPr b="0" i="1" lang="en-US" sz="3200" spc="-1" strike="noStrike">
                <a:latin typeface="Arial"/>
              </a:rPr>
              <a:t>ight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|eta| &lt; 1.479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Hits en el HCal &gt; 40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Energía en las celdas &gt; 1.0 GeV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Energía promedio de las partículas en jets &gt; umbral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* Data reducida al ~25%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3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Qúe muestro en el seminario?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Expongo el 15 de octubre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2021-10-05T12:03:20Z</dcterms:created>
  <dc:creator/>
  <dc:description/>
  <dc:language>en-US</dc:language>
  <cp:lastModifiedBy/>
  <dcterms:modified xsi:type="dcterms:W3CDTF">2021-10-05T18:12:45Z</dcterms:modified>
  <cp:revision>1</cp:revision>
  <dc:subject/>
  <dc:title/>
</cp:coreProperties>
</file>