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0" r:id="rId3"/>
    <p:sldId id="260" r:id="rId4"/>
    <p:sldId id="257" r:id="rId5"/>
    <p:sldId id="258" r:id="rId6"/>
    <p:sldId id="266" r:id="rId7"/>
    <p:sldId id="265" r:id="rId8"/>
    <p:sldId id="263" r:id="rId9"/>
    <p:sldId id="267" r:id="rId10"/>
    <p:sldId id="259" r:id="rId11"/>
    <p:sldId id="261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34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1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74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5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45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2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34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58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9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12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7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34272E-FEED-4565-B256-B2502100D193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5C65-1F2B-4994-8C4D-D718635AD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49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471267"/>
            <a:ext cx="8825658" cy="4024759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IN" dirty="0"/>
              <a:t>PEN CV (LANE DETECTION)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4092D44-DB86-434C-BEB9-538FF23B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279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           </a:t>
            </a:r>
            <a:r>
              <a:rPr lang="en-US" dirty="0">
                <a:solidFill>
                  <a:srgbClr val="92D050"/>
                </a:solidFill>
              </a:rPr>
              <a:t>     BY : Saksham SHRIVASTAVA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                        AKSHAY TANWAR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                        ANURAG MUNJAL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38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SOURCE CODE OPENER-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this project we will use </a:t>
            </a:r>
            <a:r>
              <a:rPr lang="en-IN" b="1" dirty="0"/>
              <a:t>OPENCV module </a:t>
            </a:r>
            <a:r>
              <a:rPr lang="en-IN" dirty="0"/>
              <a:t>our QR code using </a:t>
            </a:r>
            <a:r>
              <a:rPr lang="en-IN" b="1" dirty="0"/>
              <a:t>PYZBAR module </a:t>
            </a:r>
            <a:r>
              <a:rPr lang="en-IN" dirty="0"/>
              <a:t>so that we can access or view our source code.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Modules used -&gt;</a:t>
            </a:r>
          </a:p>
          <a:p>
            <a:pPr marL="0" indent="0">
              <a:buNone/>
            </a:pPr>
            <a:r>
              <a:rPr lang="en-IN" dirty="0"/>
              <a:t>OPENCV – To access webcam so that we see the QR code.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OS – In this we will use .</a:t>
            </a:r>
            <a:r>
              <a:rPr lang="en-IN" dirty="0" err="1"/>
              <a:t>startfile</a:t>
            </a:r>
            <a:r>
              <a:rPr lang="en-IN" dirty="0"/>
              <a:t> function to access the path of code.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PYZBAR – It will read the QR code &amp; grant access to source code.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4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Image to text Converter</a:t>
            </a:r>
            <a:r>
              <a:rPr lang="en-IN" dirty="0"/>
              <a:t> -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converter will take an image as input and will print all the text in the image and convert it into a speech and in the end it will translate it in Hindi.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Modules used -&gt;</a:t>
            </a:r>
          </a:p>
          <a:p>
            <a:pPr marL="0" indent="0">
              <a:buNone/>
            </a:pPr>
            <a:r>
              <a:rPr lang="en-IN" dirty="0"/>
              <a:t>PYTTSX3 – This module will convert our text to speech.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OPENCV – With this we will convert the image into grayscale then into canny, so that it easily read the text.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68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1DB3-AF17-455D-977F-F29A1B1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886-AA67-4B80-8949-2C3C1883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Our model can only detect straight line and when a curved lane appears then it shows inaccurate results. Therefore the further improvements can be done to detect curved lanes also.</a:t>
            </a:r>
          </a:p>
        </p:txBody>
      </p:sp>
    </p:spTree>
    <p:extLst>
      <p:ext uri="{BB962C8B-B14F-4D97-AF65-F5344CB8AC3E}">
        <p14:creationId xmlns:p14="http://schemas.microsoft.com/office/powerpoint/2010/main" val="67565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741B-6B74-437C-85C2-425F6644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8DF3-54B5-44A8-8CD9-CC1756F8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 the near future, one can modify the existing Hough Transformation so that it can measure both the curved and straight roads.</a:t>
            </a:r>
          </a:p>
        </p:txBody>
      </p:sp>
    </p:spTree>
    <p:extLst>
      <p:ext uri="{BB962C8B-B14F-4D97-AF65-F5344CB8AC3E}">
        <p14:creationId xmlns:p14="http://schemas.microsoft.com/office/powerpoint/2010/main" val="208761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166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I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25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6E03-1D4B-494C-9BDE-60C0BCD9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AD9D-12CA-4AF5-A7B2-A458B1D6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main goal is to detect the lane marks so that the vehicle has a tendency to know its lane so that it can drive in its own lane. A lane detection system is an important element of many intelligent transport systems.</a:t>
            </a:r>
          </a:p>
        </p:txBody>
      </p:sp>
    </p:spTree>
    <p:extLst>
      <p:ext uri="{BB962C8B-B14F-4D97-AF65-F5344CB8AC3E}">
        <p14:creationId xmlns:p14="http://schemas.microsoft.com/office/powerpoint/2010/main" val="201449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 </a:t>
            </a:r>
            <a:r>
              <a:rPr lang="en-IN" b="1" dirty="0"/>
              <a:t>–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/>
              <a:t>In this project the car will detect road lanes itself and detect various objects like cars, traffic signals, road signs and humans using XML files which we have created using </a:t>
            </a:r>
            <a:r>
              <a:rPr lang="en-IN" sz="2400" b="1" i="1" dirty="0"/>
              <a:t>HAAR cascade GUI trainer</a:t>
            </a:r>
            <a:r>
              <a:rPr lang="en-IN" sz="2400" b="1" dirty="0"/>
              <a:t> 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Sources of data -&gt; </a:t>
            </a:r>
          </a:p>
          <a:p>
            <a:r>
              <a:rPr lang="en-IN" sz="2400" u="sng" dirty="0"/>
              <a:t>https://www.kaggle.com/jessicali9530/stanford-cars-dataset#cars_test.zip</a:t>
            </a:r>
          </a:p>
          <a:p>
            <a:r>
              <a:rPr lang="en-IN" sz="2400" u="sng" dirty="0"/>
              <a:t>http://image-net.org/api/text/imagenet.synset.geturls?wnid=n06874185</a:t>
            </a:r>
          </a:p>
        </p:txBody>
      </p:sp>
    </p:spTree>
    <p:extLst>
      <p:ext uri="{BB962C8B-B14F-4D97-AF65-F5344CB8AC3E}">
        <p14:creationId xmlns:p14="http://schemas.microsoft.com/office/powerpoint/2010/main" val="7643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/>
          <a:lstStyle/>
          <a:p>
            <a:r>
              <a:rPr lang="en-IN" b="1" dirty="0"/>
              <a:t>MODULES–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8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Modules used</a:t>
            </a:r>
            <a:r>
              <a:rPr lang="en-IN" dirty="0"/>
              <a:t> 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MATPLOTLIB – </a:t>
            </a:r>
          </a:p>
          <a:p>
            <a:pPr marL="0" indent="0">
              <a:buNone/>
            </a:pPr>
            <a:r>
              <a:rPr lang="en-IN" dirty="0"/>
              <a:t>We used .plot &amp; .show function for </a:t>
            </a:r>
          </a:p>
          <a:p>
            <a:pPr marL="0" indent="0">
              <a:buNone/>
            </a:pPr>
            <a:r>
              <a:rPr lang="en-IN" dirty="0"/>
              <a:t>plotting the image in a graph so that </a:t>
            </a:r>
          </a:p>
          <a:p>
            <a:pPr marL="0" indent="0">
              <a:buNone/>
            </a:pPr>
            <a:r>
              <a:rPr lang="en-IN" dirty="0"/>
              <a:t>we can find the coordinates of the</a:t>
            </a:r>
          </a:p>
          <a:p>
            <a:pPr marL="0" indent="0">
              <a:buNone/>
            </a:pPr>
            <a:r>
              <a:rPr lang="en-IN" dirty="0"/>
              <a:t> polygon which helped us to </a:t>
            </a:r>
          </a:p>
          <a:p>
            <a:pPr marL="0" indent="0">
              <a:buNone/>
            </a:pPr>
            <a:r>
              <a:rPr lang="en-IN" dirty="0"/>
              <a:t>define our region of interest.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08" y="1119728"/>
            <a:ext cx="6250284" cy="51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3" y="315480"/>
            <a:ext cx="10515600" cy="4351338"/>
          </a:xfrm>
        </p:spPr>
        <p:txBody>
          <a:bodyPr/>
          <a:lstStyle/>
          <a:p>
            <a:r>
              <a:rPr lang="en-IN" dirty="0"/>
              <a:t>NUMPY – It is used for manipulating arrays.</a:t>
            </a:r>
          </a:p>
          <a:p>
            <a:r>
              <a:rPr lang="en-IN" dirty="0"/>
              <a:t>OpenCV – It is used for reading and writing video and for performing various functions such as image thresh holding, canny edge detection, etc.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3" y="2022821"/>
            <a:ext cx="10557162" cy="46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39E8CA-F1D4-490B-B921-9FE922FB0535}"/>
              </a:ext>
            </a:extLst>
          </p:cNvPr>
          <p:cNvSpPr/>
          <p:nvPr/>
        </p:nvSpPr>
        <p:spPr>
          <a:xfrm>
            <a:off x="2" y="141898"/>
            <a:ext cx="12191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4000" u="sng"/>
              <a:t>FUNCTIONAL MODULES:</a:t>
            </a:r>
            <a:endParaRPr lang="en-IN" sz="4000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canny(image):               </a:t>
            </a:r>
          </a:p>
          <a:p>
            <a:r>
              <a:rPr lang="en-IN" dirty="0"/>
              <a:t> gray=cv2.cvtColor(image, cv2.COLOR_RGB2GRAY)  =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sz="1400" dirty="0">
                <a:solidFill>
                  <a:srgbClr val="FF0000"/>
                </a:solidFill>
                <a:sym typeface="Wingdings" panose="05000000000000000000" pitchFamily="2" charset="2"/>
              </a:rPr>
              <a:t>here we r using cvtColor function of cv2  module whose first   </a:t>
            </a:r>
          </a:p>
          <a:p>
            <a:endParaRPr lang="en-IN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IN" sz="1400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                                                        parameter is image</a:t>
            </a:r>
            <a:r>
              <a:rPr lang="en-IN" sz="1400" dirty="0">
                <a:solidFill>
                  <a:srgbClr val="FF0000"/>
                </a:solidFill>
              </a:rPr>
              <a:t> as an input and  another function COLOR_RGB2GRAY which </a:t>
            </a:r>
          </a:p>
          <a:p>
            <a:endParaRPr lang="en-IN" sz="1400" dirty="0">
              <a:solidFill>
                <a:srgbClr val="FF0000"/>
              </a:solidFill>
            </a:endParaRPr>
          </a:p>
          <a:p>
            <a:r>
              <a:rPr lang="en-IN" sz="1400" dirty="0">
                <a:solidFill>
                  <a:srgbClr val="FF0000"/>
                </a:solidFill>
              </a:rPr>
              <a:t>                                                                                                     is converting image into grayscale.         </a:t>
            </a:r>
          </a:p>
          <a:p>
            <a:r>
              <a:rPr lang="en-IN" sz="1400" dirty="0">
                <a:solidFill>
                  <a:srgbClr val="FF0000"/>
                </a:solidFill>
              </a:rPr>
              <a:t>          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blur=cv2.GaussianBlur(gray,(5,5),0)   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image smoothening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canny=cv2.Canny(blur,50,150)             </a:t>
            </a:r>
            <a:r>
              <a:rPr lang="en-IN" dirty="0">
                <a:sym typeface="Wingdings" panose="05000000000000000000" pitchFamily="2" charset="2"/>
              </a:rPr>
              <a:t>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edge detection</a:t>
            </a:r>
            <a:r>
              <a:rPr lang="en-IN" dirty="0">
                <a:solidFill>
                  <a:srgbClr val="FF0000"/>
                </a:solidFill>
              </a:rPr>
              <a:t>   </a:t>
            </a:r>
          </a:p>
          <a:p>
            <a:endParaRPr lang="en-IN" dirty="0"/>
          </a:p>
          <a:p>
            <a:r>
              <a:rPr lang="en-IN" dirty="0"/>
              <a:t>return canny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8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B0CE-DA1B-4D76-9261-D233ED23567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67286"/>
            <a:ext cx="12192000" cy="66962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3620F-9D28-4595-8452-AF9BDEB2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ALGORITHEM USED -&gt;</a:t>
            </a:r>
          </a:p>
          <a:p>
            <a:pPr marL="0" indent="0">
              <a:buNone/>
            </a:pPr>
            <a:r>
              <a:rPr lang="en-IN" dirty="0"/>
              <a:t>HOUGH TRANSFORM ALGORITHM – </a:t>
            </a:r>
          </a:p>
          <a:p>
            <a:r>
              <a:rPr lang="en-US" dirty="0"/>
              <a:t>It is used in image processing to </a:t>
            </a:r>
          </a:p>
          <a:p>
            <a:pPr marL="0" indent="0">
              <a:buNone/>
            </a:pPr>
            <a:r>
              <a:rPr lang="en-US" dirty="0"/>
              <a:t>detect line.</a:t>
            </a:r>
          </a:p>
          <a:p>
            <a:r>
              <a:rPr lang="en-US" dirty="0"/>
              <a:t>It can detect the line even if it </a:t>
            </a:r>
          </a:p>
          <a:p>
            <a:pPr marL="0" indent="0">
              <a:buNone/>
            </a:pPr>
            <a:r>
              <a:rPr lang="en-US" dirty="0"/>
              <a:t>is broken or distorted a little bit.</a:t>
            </a:r>
          </a:p>
          <a:p>
            <a:r>
              <a:rPr lang="en-US" dirty="0"/>
              <a:t>To apply the Houghline method,</a:t>
            </a:r>
          </a:p>
          <a:p>
            <a:pPr marL="0" indent="0">
              <a:buNone/>
            </a:pPr>
            <a:r>
              <a:rPr lang="en-US" dirty="0"/>
              <a:t> first an edge detection of the canny</a:t>
            </a:r>
          </a:p>
          <a:p>
            <a:pPr marL="0" indent="0">
              <a:buNone/>
            </a:pPr>
            <a:r>
              <a:rPr lang="en-US" dirty="0"/>
              <a:t> image is desirable.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1" y="1825625"/>
            <a:ext cx="597130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C21C-C791-4CA5-B29F-FB1136E7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2009"/>
            <a:ext cx="9404723" cy="1761239"/>
          </a:xfrm>
        </p:spPr>
        <p:txBody>
          <a:bodyPr/>
          <a:lstStyle/>
          <a:p>
            <a:r>
              <a:rPr lang="en-US" u="sng" dirty="0"/>
              <a:t>ALGO FLOWCHART :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AA832-0ADE-4BD5-AC1B-5BB7D0128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004" y="1152983"/>
            <a:ext cx="6411991" cy="56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383</TotalTime>
  <Words>583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Century Gothic</vt:lpstr>
      <vt:lpstr>Wingdings 3</vt:lpstr>
      <vt:lpstr>Ion</vt:lpstr>
      <vt:lpstr>OPEN CV (LANE DETECTION)</vt:lpstr>
      <vt:lpstr>OBJECTIVE:</vt:lpstr>
      <vt:lpstr>INTRO – </vt:lpstr>
      <vt:lpstr>MODULES– </vt:lpstr>
      <vt:lpstr>PowerPoint Presentation</vt:lpstr>
      <vt:lpstr>PowerPoint Presentation</vt:lpstr>
      <vt:lpstr>PowerPoint Presentation</vt:lpstr>
      <vt:lpstr>ALGO–</vt:lpstr>
      <vt:lpstr>ALGO FLOWCHART :</vt:lpstr>
      <vt:lpstr>SOURCE CODE OPENER-</vt:lpstr>
      <vt:lpstr>Image to text Converter - </vt:lpstr>
      <vt:lpstr>CONCLUSION:</vt:lpstr>
      <vt:lpstr>FUTURE WORK: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Driven Car, QR Scanner, Image to text Converter &amp;  Gesture control mouse</dc:title>
  <dc:creator>Windows User</dc:creator>
  <cp:lastModifiedBy>Akshay Tanwar</cp:lastModifiedBy>
  <cp:revision>34</cp:revision>
  <dcterms:created xsi:type="dcterms:W3CDTF">2019-07-26T16:02:10Z</dcterms:created>
  <dcterms:modified xsi:type="dcterms:W3CDTF">2019-08-18T18:56:03Z</dcterms:modified>
</cp:coreProperties>
</file>