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97"/>
  </p:normalViewPr>
  <p:slideViewPr>
    <p:cSldViewPr snapToGrid="0">
      <p:cViewPr varScale="1">
        <p:scale>
          <a:sx n="96" d="100"/>
          <a:sy n="9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7F31B6-1D9A-7E01-D0A1-BB64F81C896F}"/>
              </a:ext>
            </a:extLst>
          </p:cNvPr>
          <p:cNvGrpSpPr/>
          <p:nvPr/>
        </p:nvGrpSpPr>
        <p:grpSpPr>
          <a:xfrm>
            <a:off x="760544" y="512387"/>
            <a:ext cx="3548198" cy="2627937"/>
            <a:chOff x="7016496" y="59436"/>
            <a:chExt cx="4108704" cy="37536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7B8412-C46D-939D-C1D4-C9EA0052092A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AE84DC-F97F-2461-F038-2FC38F39A647}"/>
                </a:ext>
              </a:extLst>
            </p:cNvPr>
            <p:cNvSpPr txBox="1"/>
            <p:nvPr/>
          </p:nvSpPr>
          <p:spPr>
            <a:xfrm>
              <a:off x="7156704" y="234172"/>
              <a:ext cx="115123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5C70AE-B7C2-1795-A243-22723AF5D74A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93194-26DA-88D1-4158-EF744FD9B659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212AB6-E9DC-7111-CE77-D17945484CA8}"/>
              </a:ext>
            </a:extLst>
          </p:cNvPr>
          <p:cNvGrpSpPr/>
          <p:nvPr/>
        </p:nvGrpSpPr>
        <p:grpSpPr>
          <a:xfrm>
            <a:off x="7229338" y="512386"/>
            <a:ext cx="3548198" cy="2627937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10462B-BB9C-69F9-0B9B-54182B59AD46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8F4A2-5925-DFAC-E04A-FDE7C826CA23}"/>
                </a:ext>
              </a:extLst>
            </p:cNvPr>
            <p:cNvSpPr txBox="1"/>
            <p:nvPr/>
          </p:nvSpPr>
          <p:spPr>
            <a:xfrm>
              <a:off x="7156704" y="234172"/>
              <a:ext cx="1202465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1CD9F5-9B66-23B7-CC76-6F76A04837F6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2CCDCA-E22B-CEDE-B442-40A70E44960C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2B2FDF-6552-786A-CAE0-159942C154A7}"/>
              </a:ext>
            </a:extLst>
          </p:cNvPr>
          <p:cNvGrpSpPr/>
          <p:nvPr/>
        </p:nvGrpSpPr>
        <p:grpSpPr>
          <a:xfrm>
            <a:off x="3758884" y="3140323"/>
            <a:ext cx="4020312" cy="3672860"/>
            <a:chOff x="311987" y="2947652"/>
            <a:chExt cx="4020312" cy="36728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FF4E77-D88F-F3CF-D9FA-5D6D97F37DB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72663A-A3BA-B0FD-1EB4-6E461865FE32}"/>
                </a:ext>
              </a:extLst>
            </p:cNvPr>
            <p:cNvSpPr txBox="1"/>
            <p:nvPr/>
          </p:nvSpPr>
          <p:spPr>
            <a:xfrm>
              <a:off x="449179" y="3118629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187382-CD85-43BA-956F-5D31D0573C1E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D2E2EB-F3A6-D9F5-A16D-478DA295618C}"/>
                </a:ext>
              </a:extLst>
            </p:cNvPr>
            <p:cNvSpPr/>
            <p:nvPr/>
          </p:nvSpPr>
          <p:spPr>
            <a:xfrm>
              <a:off x="2377129" y="3507156"/>
              <a:ext cx="1680918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MigrationPath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0E2C66-7749-33CE-1D7F-493965DE9FD9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0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07D9E-8697-47BF-3963-F1F72247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D79C6D-552F-66A6-2444-DAE250472948}"/>
              </a:ext>
            </a:extLst>
          </p:cNvPr>
          <p:cNvGrpSpPr/>
          <p:nvPr/>
        </p:nvGrpSpPr>
        <p:grpSpPr>
          <a:xfrm>
            <a:off x="749112" y="231880"/>
            <a:ext cx="3548198" cy="2627937"/>
            <a:chOff x="7016496" y="59436"/>
            <a:chExt cx="4108704" cy="37536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186BDF-7C46-9DF0-9496-789DC2086DAE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D979CB-D6AC-19A6-422D-3A049F326104}"/>
                </a:ext>
              </a:extLst>
            </p:cNvPr>
            <p:cNvSpPr txBox="1"/>
            <p:nvPr/>
          </p:nvSpPr>
          <p:spPr>
            <a:xfrm>
              <a:off x="7156704" y="234172"/>
              <a:ext cx="115123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C31D5B-2F7C-AC86-F9B9-F77F1C292034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40ECAD-A9DA-DEC3-8FE7-2629C4055A6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62FCC-6002-B05C-37E8-F8A15F35CA27}"/>
              </a:ext>
            </a:extLst>
          </p:cNvPr>
          <p:cNvGrpSpPr/>
          <p:nvPr/>
        </p:nvGrpSpPr>
        <p:grpSpPr>
          <a:xfrm>
            <a:off x="7894690" y="245258"/>
            <a:ext cx="3548198" cy="2627937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923775-8711-AF80-42F2-A0BEBEC708E1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DC1E1D-D8FB-0B48-3EEF-B472B9432BB0}"/>
                </a:ext>
              </a:extLst>
            </p:cNvPr>
            <p:cNvSpPr txBox="1"/>
            <p:nvPr/>
          </p:nvSpPr>
          <p:spPr>
            <a:xfrm>
              <a:off x="7156704" y="234172"/>
              <a:ext cx="1202465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36F60E-EFE1-7BDC-C977-BCE60925ECF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1AD5E9-8037-6DA8-5ACE-4B23C2DCFA55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30E6F-CCC3-918D-E485-8BE38ABD19AE}"/>
              </a:ext>
            </a:extLst>
          </p:cNvPr>
          <p:cNvGrpSpPr/>
          <p:nvPr/>
        </p:nvGrpSpPr>
        <p:grpSpPr>
          <a:xfrm>
            <a:off x="7658633" y="3124594"/>
            <a:ext cx="4020312" cy="3672860"/>
            <a:chOff x="311987" y="2947652"/>
            <a:chExt cx="4020312" cy="36728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1EB452-E15C-E75C-C4AA-6DF17E596ECA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6428A-3C3E-1247-2E45-2E125F47C76F}"/>
                </a:ext>
              </a:extLst>
            </p:cNvPr>
            <p:cNvSpPr txBox="1"/>
            <p:nvPr/>
          </p:nvSpPr>
          <p:spPr>
            <a:xfrm>
              <a:off x="449179" y="3118629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6A8824-57E0-FD10-CD50-2B05A1266EF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788DC5-3B86-6095-F781-A7D6C20C7591}"/>
                </a:ext>
              </a:extLst>
            </p:cNvPr>
            <p:cNvSpPr/>
            <p:nvPr/>
          </p:nvSpPr>
          <p:spPr>
            <a:xfrm>
              <a:off x="2377129" y="3507156"/>
              <a:ext cx="1680918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MigrationPath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63963E-0574-0E3F-1718-AFA93E6466F7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7573F-0BBB-7A36-C08A-C139A3C7F15E}"/>
              </a:ext>
            </a:extLst>
          </p:cNvPr>
          <p:cNvGrpSpPr/>
          <p:nvPr/>
        </p:nvGrpSpPr>
        <p:grpSpPr>
          <a:xfrm>
            <a:off x="749112" y="3647055"/>
            <a:ext cx="3548198" cy="2627937"/>
            <a:chOff x="7016496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C4D7C0-4318-3AA0-8251-FED688C072BA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BF44DC-5CC3-1305-1D45-9CB59867B8A5}"/>
                </a:ext>
              </a:extLst>
            </p:cNvPr>
            <p:cNvSpPr txBox="1"/>
            <p:nvPr/>
          </p:nvSpPr>
          <p:spPr>
            <a:xfrm>
              <a:off x="7156704" y="234172"/>
              <a:ext cx="1202465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77363D-091B-D4BB-E54C-25E1961C2207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851C6E-8E37-1E75-16F1-225D4A9D64B9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1F093C-BBFF-5015-3E9D-93769C641A87}"/>
              </a:ext>
            </a:extLst>
          </p:cNvPr>
          <p:cNvSpPr txBox="1"/>
          <p:nvPr/>
        </p:nvSpPr>
        <p:spPr>
          <a:xfrm>
            <a:off x="4487593" y="621340"/>
            <a:ext cx="330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assign_animals_to_habitat</a:t>
            </a:r>
            <a:r>
              <a:rPr lang="en-US" dirty="0"/>
              <a:t> (both functions)</a:t>
            </a:r>
          </a:p>
          <a:p>
            <a:r>
              <a:rPr lang="en-US" dirty="0" err="1"/>
              <a:t>get_animals_in_habitat</a:t>
            </a:r>
            <a:r>
              <a:rPr lang="en-US" dirty="0"/>
              <a:t> (both functions)</a:t>
            </a:r>
            <a:endParaRPr lang="en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D59A6-3E11-F6DD-7838-22038D0AB18A}"/>
              </a:ext>
            </a:extLst>
          </p:cNvPr>
          <p:cNvSpPr txBox="1"/>
          <p:nvPr/>
        </p:nvSpPr>
        <p:spPr>
          <a:xfrm>
            <a:off x="4487593" y="3709397"/>
            <a:ext cx="330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create_migration_path</a:t>
            </a:r>
            <a:endParaRPr lang="en-US" dirty="0"/>
          </a:p>
          <a:p>
            <a:r>
              <a:rPr lang="en-US" dirty="0" err="1"/>
              <a:t>update_migration_path_details</a:t>
            </a:r>
            <a:endParaRPr lang="en-US" dirty="0"/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</a:t>
            </a:r>
            <a:r>
              <a:rPr lang="en-US" dirty="0" err="1"/>
              <a:t>MigrationPath</a:t>
            </a:r>
            <a:r>
              <a:rPr lang="en-US" dirty="0"/>
              <a:t>)</a:t>
            </a:r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8B4B0C-C80E-BD46-D0CA-D5807C878B73}"/>
              </a:ext>
            </a:extLst>
          </p:cNvPr>
          <p:cNvCxnSpPr>
            <a:cxnSpLocks/>
          </p:cNvCxnSpPr>
          <p:nvPr/>
        </p:nvCxnSpPr>
        <p:spPr>
          <a:xfrm>
            <a:off x="4297310" y="2232028"/>
            <a:ext cx="359738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242C6-1A94-B9C5-D7B8-81ADEAB91C2F}"/>
              </a:ext>
            </a:extLst>
          </p:cNvPr>
          <p:cNvCxnSpPr>
            <a:cxnSpLocks/>
          </p:cNvCxnSpPr>
          <p:nvPr/>
        </p:nvCxnSpPr>
        <p:spPr>
          <a:xfrm>
            <a:off x="4297310" y="5515440"/>
            <a:ext cx="3361323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7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Goel, Saksham</cp:lastModifiedBy>
  <cp:revision>3</cp:revision>
  <dcterms:created xsi:type="dcterms:W3CDTF">2024-09-25T23:53:12Z</dcterms:created>
  <dcterms:modified xsi:type="dcterms:W3CDTF">2024-10-08T06:59:51Z</dcterms:modified>
</cp:coreProperties>
</file>