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3" r:id="rId6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75F1F-3812-4F56-B6B9-48330F78A9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9D575-6D77-47D9-B5B5-940CACC97D7A}">
      <dgm:prSet/>
      <dgm:spPr/>
      <dgm:t>
        <a:bodyPr/>
        <a:lstStyle/>
        <a:p>
          <a:pPr algn="ctr"/>
          <a:r>
            <a:rPr lang="en-US" b="1" dirty="0"/>
            <a:t>Kurai Saksham Vinod : Cad model designing </a:t>
          </a:r>
          <a:endParaRPr lang="en-US" dirty="0"/>
        </a:p>
      </dgm:t>
    </dgm:pt>
    <dgm:pt modelId="{43AE17BA-4E48-4A02-BC77-D76264BD6F5C}" type="parTrans" cxnId="{71DD56D2-7BC6-48E9-81FF-7BC58F083B0D}">
      <dgm:prSet/>
      <dgm:spPr/>
      <dgm:t>
        <a:bodyPr/>
        <a:lstStyle/>
        <a:p>
          <a:endParaRPr lang="en-US"/>
        </a:p>
      </dgm:t>
    </dgm:pt>
    <dgm:pt modelId="{60FEAB66-6511-4DC6-952C-5C78A6774F62}" type="sibTrans" cxnId="{71DD56D2-7BC6-48E9-81FF-7BC58F083B0D}">
      <dgm:prSet/>
      <dgm:spPr/>
      <dgm:t>
        <a:bodyPr/>
        <a:lstStyle/>
        <a:p>
          <a:endParaRPr lang="en-US"/>
        </a:p>
      </dgm:t>
    </dgm:pt>
    <dgm:pt modelId="{8CCB22E5-2BB1-4A89-A851-5033C3C6753E}">
      <dgm:prSet/>
      <dgm:spPr/>
      <dgm:t>
        <a:bodyPr/>
        <a:lstStyle/>
        <a:p>
          <a:pPr algn="ctr"/>
          <a:r>
            <a:rPr lang="en-US" b="1" dirty="0"/>
            <a:t>Ayush Gupta : Material Selection </a:t>
          </a:r>
          <a:endParaRPr lang="en-US" dirty="0"/>
        </a:p>
      </dgm:t>
    </dgm:pt>
    <dgm:pt modelId="{0A02D71F-E29B-423C-92C8-6CA0591E9923}" type="parTrans" cxnId="{FD34EFA8-E5BF-4DC3-A3F1-2CB7C4A28D0D}">
      <dgm:prSet/>
      <dgm:spPr/>
      <dgm:t>
        <a:bodyPr/>
        <a:lstStyle/>
        <a:p>
          <a:endParaRPr lang="en-US"/>
        </a:p>
      </dgm:t>
    </dgm:pt>
    <dgm:pt modelId="{F63C148A-E019-4352-A51B-0A388E9ECD45}" type="sibTrans" cxnId="{FD34EFA8-E5BF-4DC3-A3F1-2CB7C4A28D0D}">
      <dgm:prSet/>
      <dgm:spPr/>
      <dgm:t>
        <a:bodyPr/>
        <a:lstStyle/>
        <a:p>
          <a:endParaRPr lang="en-US"/>
        </a:p>
      </dgm:t>
    </dgm:pt>
    <dgm:pt modelId="{7444F281-0B34-48CC-BA47-9240D7527E8C}">
      <dgm:prSet/>
      <dgm:spPr/>
      <dgm:t>
        <a:bodyPr/>
        <a:lstStyle/>
        <a:p>
          <a:pPr algn="ctr"/>
          <a:r>
            <a:rPr lang="en-US" b="1" dirty="0"/>
            <a:t>Siddharth Kumar Bhagat : Ideology (product convenience)</a:t>
          </a:r>
          <a:endParaRPr lang="en-US" dirty="0"/>
        </a:p>
      </dgm:t>
    </dgm:pt>
    <dgm:pt modelId="{FA388272-7938-4B17-ADBB-85644DFFB608}" type="parTrans" cxnId="{C97FA354-F315-4FA7-BB9C-A40BCDBA8ABF}">
      <dgm:prSet/>
      <dgm:spPr/>
      <dgm:t>
        <a:bodyPr/>
        <a:lstStyle/>
        <a:p>
          <a:endParaRPr lang="en-US"/>
        </a:p>
      </dgm:t>
    </dgm:pt>
    <dgm:pt modelId="{0A8031E1-0E2A-49A6-B48F-4AD666978ED4}" type="sibTrans" cxnId="{C97FA354-F315-4FA7-BB9C-A40BCDBA8ABF}">
      <dgm:prSet/>
      <dgm:spPr/>
      <dgm:t>
        <a:bodyPr/>
        <a:lstStyle/>
        <a:p>
          <a:endParaRPr lang="en-US"/>
        </a:p>
      </dgm:t>
    </dgm:pt>
    <dgm:pt modelId="{3B3EDD7B-3095-40A4-9F0F-08211F2E6E2F}">
      <dgm:prSet/>
      <dgm:spPr/>
      <dgm:t>
        <a:bodyPr/>
        <a:lstStyle/>
        <a:p>
          <a:pPr algn="ctr"/>
          <a:r>
            <a:rPr lang="en-US" b="1"/>
            <a:t>Chirag Saxena : Ideology (product uses )</a:t>
          </a:r>
          <a:endParaRPr lang="en-US"/>
        </a:p>
      </dgm:t>
    </dgm:pt>
    <dgm:pt modelId="{46D243A8-9733-4FEA-803D-061B41DE68D9}" type="parTrans" cxnId="{972BA690-B41F-49A7-947F-D037A0C1823D}">
      <dgm:prSet/>
      <dgm:spPr/>
      <dgm:t>
        <a:bodyPr/>
        <a:lstStyle/>
        <a:p>
          <a:endParaRPr lang="en-US"/>
        </a:p>
      </dgm:t>
    </dgm:pt>
    <dgm:pt modelId="{9DB6D69F-B53D-45DE-BACC-A4E654B6EE9F}" type="sibTrans" cxnId="{972BA690-B41F-49A7-947F-D037A0C1823D}">
      <dgm:prSet/>
      <dgm:spPr/>
      <dgm:t>
        <a:bodyPr/>
        <a:lstStyle/>
        <a:p>
          <a:endParaRPr lang="en-US"/>
        </a:p>
      </dgm:t>
    </dgm:pt>
    <dgm:pt modelId="{CA206C4D-4AF7-4B78-8E23-B03614E0C2FA}">
      <dgm:prSet/>
      <dgm:spPr/>
      <dgm:t>
        <a:bodyPr/>
        <a:lstStyle/>
        <a:p>
          <a:pPr algn="ctr"/>
          <a:r>
            <a:rPr lang="en-US" b="1"/>
            <a:t>Tushar Kant : Motor Selection</a:t>
          </a:r>
          <a:endParaRPr lang="en-US"/>
        </a:p>
      </dgm:t>
    </dgm:pt>
    <dgm:pt modelId="{7601D879-CC65-4BB1-A4A9-AAC99F9FBFFF}" type="parTrans" cxnId="{F7AC68FF-055C-4BAC-BDE9-D5D2AF5A6AB6}">
      <dgm:prSet/>
      <dgm:spPr/>
      <dgm:t>
        <a:bodyPr/>
        <a:lstStyle/>
        <a:p>
          <a:endParaRPr lang="en-US"/>
        </a:p>
      </dgm:t>
    </dgm:pt>
    <dgm:pt modelId="{A04AA724-632C-4FA1-A813-B9E73DD71A08}" type="sibTrans" cxnId="{F7AC68FF-055C-4BAC-BDE9-D5D2AF5A6AB6}">
      <dgm:prSet/>
      <dgm:spPr/>
      <dgm:t>
        <a:bodyPr/>
        <a:lstStyle/>
        <a:p>
          <a:endParaRPr lang="en-US"/>
        </a:p>
      </dgm:t>
    </dgm:pt>
    <dgm:pt modelId="{57E5785A-965C-47C2-8B13-FD85728197E9}">
      <dgm:prSet/>
      <dgm:spPr/>
      <dgm:t>
        <a:bodyPr/>
        <a:lstStyle/>
        <a:p>
          <a:pPr algn="ctr"/>
          <a:r>
            <a:rPr lang="en-US" b="1" dirty="0"/>
            <a:t>Kalkar Tejas Prasad : ppt making </a:t>
          </a:r>
          <a:endParaRPr lang="en-US" dirty="0"/>
        </a:p>
      </dgm:t>
    </dgm:pt>
    <dgm:pt modelId="{2EA667DC-F16A-43E6-A216-9E88791BE1A8}" type="parTrans" cxnId="{01D9DDD7-E211-44B6-8C1A-A849DC3A26BD}">
      <dgm:prSet/>
      <dgm:spPr/>
      <dgm:t>
        <a:bodyPr/>
        <a:lstStyle/>
        <a:p>
          <a:endParaRPr lang="en-US"/>
        </a:p>
      </dgm:t>
    </dgm:pt>
    <dgm:pt modelId="{EB7C3B9F-655A-4486-8078-E827E3510A42}" type="sibTrans" cxnId="{01D9DDD7-E211-44B6-8C1A-A849DC3A26BD}">
      <dgm:prSet/>
      <dgm:spPr/>
      <dgm:t>
        <a:bodyPr/>
        <a:lstStyle/>
        <a:p>
          <a:endParaRPr lang="en-US"/>
        </a:p>
      </dgm:t>
    </dgm:pt>
    <dgm:pt modelId="{32E38CD5-EF78-4BF8-ADB5-B25E906818B8}">
      <dgm:prSet/>
      <dgm:spPr/>
      <dgm:t>
        <a:bodyPr/>
        <a:lstStyle/>
        <a:p>
          <a:pPr algn="ctr"/>
          <a:r>
            <a:rPr lang="en-US" b="1" dirty="0"/>
            <a:t>Maulik Dave : ppt video making</a:t>
          </a:r>
          <a:endParaRPr lang="en-US" dirty="0"/>
        </a:p>
      </dgm:t>
    </dgm:pt>
    <dgm:pt modelId="{C04CF023-BF7C-4984-BF3C-7866F53392A4}" type="parTrans" cxnId="{3018903B-E3CF-4BF8-BB3E-B7D65D1E1DD1}">
      <dgm:prSet/>
      <dgm:spPr/>
      <dgm:t>
        <a:bodyPr/>
        <a:lstStyle/>
        <a:p>
          <a:endParaRPr lang="en-US"/>
        </a:p>
      </dgm:t>
    </dgm:pt>
    <dgm:pt modelId="{A74901A2-B276-43BE-86D1-D2B22D28F9CF}" type="sibTrans" cxnId="{3018903B-E3CF-4BF8-BB3E-B7D65D1E1DD1}">
      <dgm:prSet/>
      <dgm:spPr/>
      <dgm:t>
        <a:bodyPr/>
        <a:lstStyle/>
        <a:p>
          <a:endParaRPr lang="en-US"/>
        </a:p>
      </dgm:t>
    </dgm:pt>
    <dgm:pt modelId="{9158A0AA-A765-4AEC-875C-ACB7135BDB95}" type="pres">
      <dgm:prSet presAssocID="{2F975F1F-3812-4F56-B6B9-48330F78A983}" presName="vert0" presStyleCnt="0">
        <dgm:presLayoutVars>
          <dgm:dir/>
          <dgm:animOne val="branch"/>
          <dgm:animLvl val="lvl"/>
        </dgm:presLayoutVars>
      </dgm:prSet>
      <dgm:spPr/>
    </dgm:pt>
    <dgm:pt modelId="{99F3AC91-1490-4ABA-B2C0-9D3F7A30F13D}" type="pres">
      <dgm:prSet presAssocID="{EA09D575-6D77-47D9-B5B5-940CACC97D7A}" presName="thickLine" presStyleLbl="alignNode1" presStyleIdx="0" presStyleCnt="7"/>
      <dgm:spPr/>
    </dgm:pt>
    <dgm:pt modelId="{3B62E560-81CB-4C4B-B646-A6C04D396079}" type="pres">
      <dgm:prSet presAssocID="{EA09D575-6D77-47D9-B5B5-940CACC97D7A}" presName="horz1" presStyleCnt="0"/>
      <dgm:spPr/>
    </dgm:pt>
    <dgm:pt modelId="{E57813BF-4EB5-4259-9973-60CDCE7D45DC}" type="pres">
      <dgm:prSet presAssocID="{EA09D575-6D77-47D9-B5B5-940CACC97D7A}" presName="tx1" presStyleLbl="revTx" presStyleIdx="0" presStyleCnt="7"/>
      <dgm:spPr/>
    </dgm:pt>
    <dgm:pt modelId="{EC92846E-B726-463C-9AE8-7A64167BBEF5}" type="pres">
      <dgm:prSet presAssocID="{EA09D575-6D77-47D9-B5B5-940CACC97D7A}" presName="vert1" presStyleCnt="0"/>
      <dgm:spPr/>
    </dgm:pt>
    <dgm:pt modelId="{A815C909-8F67-48C1-A9D1-E1FA140E6B07}" type="pres">
      <dgm:prSet presAssocID="{8CCB22E5-2BB1-4A89-A851-5033C3C6753E}" presName="thickLine" presStyleLbl="alignNode1" presStyleIdx="1" presStyleCnt="7"/>
      <dgm:spPr/>
    </dgm:pt>
    <dgm:pt modelId="{95ADBD00-46C8-4870-85B9-63BD8AD39B0E}" type="pres">
      <dgm:prSet presAssocID="{8CCB22E5-2BB1-4A89-A851-5033C3C6753E}" presName="horz1" presStyleCnt="0"/>
      <dgm:spPr/>
    </dgm:pt>
    <dgm:pt modelId="{8D9D5917-7228-4100-B30F-A834541CCA86}" type="pres">
      <dgm:prSet presAssocID="{8CCB22E5-2BB1-4A89-A851-5033C3C6753E}" presName="tx1" presStyleLbl="revTx" presStyleIdx="1" presStyleCnt="7"/>
      <dgm:spPr/>
    </dgm:pt>
    <dgm:pt modelId="{590DA3BC-947B-44C5-AC0D-3994EA2E5314}" type="pres">
      <dgm:prSet presAssocID="{8CCB22E5-2BB1-4A89-A851-5033C3C6753E}" presName="vert1" presStyleCnt="0"/>
      <dgm:spPr/>
    </dgm:pt>
    <dgm:pt modelId="{CCC63F8F-FB8F-4AAD-884C-E9B173386EAB}" type="pres">
      <dgm:prSet presAssocID="{7444F281-0B34-48CC-BA47-9240D7527E8C}" presName="thickLine" presStyleLbl="alignNode1" presStyleIdx="2" presStyleCnt="7"/>
      <dgm:spPr/>
    </dgm:pt>
    <dgm:pt modelId="{EA1E51D3-701E-4082-8F22-6BD2A95786D9}" type="pres">
      <dgm:prSet presAssocID="{7444F281-0B34-48CC-BA47-9240D7527E8C}" presName="horz1" presStyleCnt="0"/>
      <dgm:spPr/>
    </dgm:pt>
    <dgm:pt modelId="{AF17228C-81BF-4248-BD07-A46F8A677204}" type="pres">
      <dgm:prSet presAssocID="{7444F281-0B34-48CC-BA47-9240D7527E8C}" presName="tx1" presStyleLbl="revTx" presStyleIdx="2" presStyleCnt="7"/>
      <dgm:spPr/>
    </dgm:pt>
    <dgm:pt modelId="{7CA7D189-90C9-490B-ADC0-4CB08FE7AF83}" type="pres">
      <dgm:prSet presAssocID="{7444F281-0B34-48CC-BA47-9240D7527E8C}" presName="vert1" presStyleCnt="0"/>
      <dgm:spPr/>
    </dgm:pt>
    <dgm:pt modelId="{3B5216BB-D81A-4F1F-B1DD-1388B46F3399}" type="pres">
      <dgm:prSet presAssocID="{3B3EDD7B-3095-40A4-9F0F-08211F2E6E2F}" presName="thickLine" presStyleLbl="alignNode1" presStyleIdx="3" presStyleCnt="7"/>
      <dgm:spPr/>
    </dgm:pt>
    <dgm:pt modelId="{856B0EED-A0BF-4FD8-80CC-9278685758A9}" type="pres">
      <dgm:prSet presAssocID="{3B3EDD7B-3095-40A4-9F0F-08211F2E6E2F}" presName="horz1" presStyleCnt="0"/>
      <dgm:spPr/>
    </dgm:pt>
    <dgm:pt modelId="{77BDCF61-52A9-4F6F-8816-28FD6F0F10F1}" type="pres">
      <dgm:prSet presAssocID="{3B3EDD7B-3095-40A4-9F0F-08211F2E6E2F}" presName="tx1" presStyleLbl="revTx" presStyleIdx="3" presStyleCnt="7"/>
      <dgm:spPr/>
    </dgm:pt>
    <dgm:pt modelId="{FC83C57E-41F3-47CB-AB37-70209D1D0682}" type="pres">
      <dgm:prSet presAssocID="{3B3EDD7B-3095-40A4-9F0F-08211F2E6E2F}" presName="vert1" presStyleCnt="0"/>
      <dgm:spPr/>
    </dgm:pt>
    <dgm:pt modelId="{A1E37E21-C254-4310-A1E3-CD14E7A466AD}" type="pres">
      <dgm:prSet presAssocID="{CA206C4D-4AF7-4B78-8E23-B03614E0C2FA}" presName="thickLine" presStyleLbl="alignNode1" presStyleIdx="4" presStyleCnt="7"/>
      <dgm:spPr/>
    </dgm:pt>
    <dgm:pt modelId="{891DEE6A-BEF5-43DF-B990-59C4B96FEB6B}" type="pres">
      <dgm:prSet presAssocID="{CA206C4D-4AF7-4B78-8E23-B03614E0C2FA}" presName="horz1" presStyleCnt="0"/>
      <dgm:spPr/>
    </dgm:pt>
    <dgm:pt modelId="{326703C8-85AC-4266-A955-189A2D65CB3A}" type="pres">
      <dgm:prSet presAssocID="{CA206C4D-4AF7-4B78-8E23-B03614E0C2FA}" presName="tx1" presStyleLbl="revTx" presStyleIdx="4" presStyleCnt="7"/>
      <dgm:spPr/>
    </dgm:pt>
    <dgm:pt modelId="{54676E47-4EF3-4B3E-9303-F3DB3D8CD5E4}" type="pres">
      <dgm:prSet presAssocID="{CA206C4D-4AF7-4B78-8E23-B03614E0C2FA}" presName="vert1" presStyleCnt="0"/>
      <dgm:spPr/>
    </dgm:pt>
    <dgm:pt modelId="{33C316D2-CCF4-47E0-BC0C-F7BCAD041B0E}" type="pres">
      <dgm:prSet presAssocID="{57E5785A-965C-47C2-8B13-FD85728197E9}" presName="thickLine" presStyleLbl="alignNode1" presStyleIdx="5" presStyleCnt="7"/>
      <dgm:spPr/>
    </dgm:pt>
    <dgm:pt modelId="{5A58F0A8-B2A4-46CC-B2A0-E8431A9C1F48}" type="pres">
      <dgm:prSet presAssocID="{57E5785A-965C-47C2-8B13-FD85728197E9}" presName="horz1" presStyleCnt="0"/>
      <dgm:spPr/>
    </dgm:pt>
    <dgm:pt modelId="{A87496F5-CD89-4457-BFDA-E6F46D0F0FB6}" type="pres">
      <dgm:prSet presAssocID="{57E5785A-965C-47C2-8B13-FD85728197E9}" presName="tx1" presStyleLbl="revTx" presStyleIdx="5" presStyleCnt="7"/>
      <dgm:spPr/>
    </dgm:pt>
    <dgm:pt modelId="{1EDA9045-EB23-4942-A926-BC053AECA63B}" type="pres">
      <dgm:prSet presAssocID="{57E5785A-965C-47C2-8B13-FD85728197E9}" presName="vert1" presStyleCnt="0"/>
      <dgm:spPr/>
    </dgm:pt>
    <dgm:pt modelId="{14619FC7-7A0D-4C06-BAB5-771CAB67B273}" type="pres">
      <dgm:prSet presAssocID="{32E38CD5-EF78-4BF8-ADB5-B25E906818B8}" presName="thickLine" presStyleLbl="alignNode1" presStyleIdx="6" presStyleCnt="7"/>
      <dgm:spPr/>
    </dgm:pt>
    <dgm:pt modelId="{B89E8403-37DD-4685-AF1D-2980CDF862AC}" type="pres">
      <dgm:prSet presAssocID="{32E38CD5-EF78-4BF8-ADB5-B25E906818B8}" presName="horz1" presStyleCnt="0"/>
      <dgm:spPr/>
    </dgm:pt>
    <dgm:pt modelId="{8711AF80-8211-4CC7-8321-F3D337B23457}" type="pres">
      <dgm:prSet presAssocID="{32E38CD5-EF78-4BF8-ADB5-B25E906818B8}" presName="tx1" presStyleLbl="revTx" presStyleIdx="6" presStyleCnt="7"/>
      <dgm:spPr/>
    </dgm:pt>
    <dgm:pt modelId="{097D859B-7918-46A8-8DA2-C632424E955F}" type="pres">
      <dgm:prSet presAssocID="{32E38CD5-EF78-4BF8-ADB5-B25E906818B8}" presName="vert1" presStyleCnt="0"/>
      <dgm:spPr/>
    </dgm:pt>
  </dgm:ptLst>
  <dgm:cxnLst>
    <dgm:cxn modelId="{A43E592E-17A3-4CD5-AAD8-DA74F0DB5B4D}" type="presOf" srcId="{EA09D575-6D77-47D9-B5B5-940CACC97D7A}" destId="{E57813BF-4EB5-4259-9973-60CDCE7D45DC}" srcOrd="0" destOrd="0" presId="urn:microsoft.com/office/officeart/2008/layout/LinedList"/>
    <dgm:cxn modelId="{05570639-A73E-4436-B649-7B65FCAD766E}" type="presOf" srcId="{8CCB22E5-2BB1-4A89-A851-5033C3C6753E}" destId="{8D9D5917-7228-4100-B30F-A834541CCA86}" srcOrd="0" destOrd="0" presId="urn:microsoft.com/office/officeart/2008/layout/LinedList"/>
    <dgm:cxn modelId="{3018903B-E3CF-4BF8-BB3E-B7D65D1E1DD1}" srcId="{2F975F1F-3812-4F56-B6B9-48330F78A983}" destId="{32E38CD5-EF78-4BF8-ADB5-B25E906818B8}" srcOrd="6" destOrd="0" parTransId="{C04CF023-BF7C-4984-BF3C-7866F53392A4}" sibTransId="{A74901A2-B276-43BE-86D1-D2B22D28F9CF}"/>
    <dgm:cxn modelId="{FAD7A43E-0D19-498F-9892-5EBE69A2BFB3}" type="presOf" srcId="{2F975F1F-3812-4F56-B6B9-48330F78A983}" destId="{9158A0AA-A765-4AEC-875C-ACB7135BDB95}" srcOrd="0" destOrd="0" presId="urn:microsoft.com/office/officeart/2008/layout/LinedList"/>
    <dgm:cxn modelId="{DFB38143-020B-41D7-9B7E-7DD2198ADF3D}" type="presOf" srcId="{7444F281-0B34-48CC-BA47-9240D7527E8C}" destId="{AF17228C-81BF-4248-BD07-A46F8A677204}" srcOrd="0" destOrd="0" presId="urn:microsoft.com/office/officeart/2008/layout/LinedList"/>
    <dgm:cxn modelId="{3E25A643-1F71-49CE-9D63-7B137FE5591F}" type="presOf" srcId="{57E5785A-965C-47C2-8B13-FD85728197E9}" destId="{A87496F5-CD89-4457-BFDA-E6F46D0F0FB6}" srcOrd="0" destOrd="0" presId="urn:microsoft.com/office/officeart/2008/layout/LinedList"/>
    <dgm:cxn modelId="{C97FA354-F315-4FA7-BB9C-A40BCDBA8ABF}" srcId="{2F975F1F-3812-4F56-B6B9-48330F78A983}" destId="{7444F281-0B34-48CC-BA47-9240D7527E8C}" srcOrd="2" destOrd="0" parTransId="{FA388272-7938-4B17-ADBB-85644DFFB608}" sibTransId="{0A8031E1-0E2A-49A6-B48F-4AD666978ED4}"/>
    <dgm:cxn modelId="{DE52EB80-8CB9-4D27-BF0E-1F76D23C52B0}" type="presOf" srcId="{3B3EDD7B-3095-40A4-9F0F-08211F2E6E2F}" destId="{77BDCF61-52A9-4F6F-8816-28FD6F0F10F1}" srcOrd="0" destOrd="0" presId="urn:microsoft.com/office/officeart/2008/layout/LinedList"/>
    <dgm:cxn modelId="{972BA690-B41F-49A7-947F-D037A0C1823D}" srcId="{2F975F1F-3812-4F56-B6B9-48330F78A983}" destId="{3B3EDD7B-3095-40A4-9F0F-08211F2E6E2F}" srcOrd="3" destOrd="0" parTransId="{46D243A8-9733-4FEA-803D-061B41DE68D9}" sibTransId="{9DB6D69F-B53D-45DE-BACC-A4E654B6EE9F}"/>
    <dgm:cxn modelId="{FD34EFA8-E5BF-4DC3-A3F1-2CB7C4A28D0D}" srcId="{2F975F1F-3812-4F56-B6B9-48330F78A983}" destId="{8CCB22E5-2BB1-4A89-A851-5033C3C6753E}" srcOrd="1" destOrd="0" parTransId="{0A02D71F-E29B-423C-92C8-6CA0591E9923}" sibTransId="{F63C148A-E019-4352-A51B-0A388E9ECD45}"/>
    <dgm:cxn modelId="{163DA4AB-179E-483A-838D-DC62533F80C5}" type="presOf" srcId="{32E38CD5-EF78-4BF8-ADB5-B25E906818B8}" destId="{8711AF80-8211-4CC7-8321-F3D337B23457}" srcOrd="0" destOrd="0" presId="urn:microsoft.com/office/officeart/2008/layout/LinedList"/>
    <dgm:cxn modelId="{71DD56D2-7BC6-48E9-81FF-7BC58F083B0D}" srcId="{2F975F1F-3812-4F56-B6B9-48330F78A983}" destId="{EA09D575-6D77-47D9-B5B5-940CACC97D7A}" srcOrd="0" destOrd="0" parTransId="{43AE17BA-4E48-4A02-BC77-D76264BD6F5C}" sibTransId="{60FEAB66-6511-4DC6-952C-5C78A6774F62}"/>
    <dgm:cxn modelId="{01D9DDD7-E211-44B6-8C1A-A849DC3A26BD}" srcId="{2F975F1F-3812-4F56-B6B9-48330F78A983}" destId="{57E5785A-965C-47C2-8B13-FD85728197E9}" srcOrd="5" destOrd="0" parTransId="{2EA667DC-F16A-43E6-A216-9E88791BE1A8}" sibTransId="{EB7C3B9F-655A-4486-8078-E827E3510A42}"/>
    <dgm:cxn modelId="{7ED33DD9-4BD5-4C87-B6FD-69AF509E0023}" type="presOf" srcId="{CA206C4D-4AF7-4B78-8E23-B03614E0C2FA}" destId="{326703C8-85AC-4266-A955-189A2D65CB3A}" srcOrd="0" destOrd="0" presId="urn:microsoft.com/office/officeart/2008/layout/LinedList"/>
    <dgm:cxn modelId="{F7AC68FF-055C-4BAC-BDE9-D5D2AF5A6AB6}" srcId="{2F975F1F-3812-4F56-B6B9-48330F78A983}" destId="{CA206C4D-4AF7-4B78-8E23-B03614E0C2FA}" srcOrd="4" destOrd="0" parTransId="{7601D879-CC65-4BB1-A4A9-AAC99F9FBFFF}" sibTransId="{A04AA724-632C-4FA1-A813-B9E73DD71A08}"/>
    <dgm:cxn modelId="{179EB912-E5DC-4F6A-913C-AC4CC0F3CD2C}" type="presParOf" srcId="{9158A0AA-A765-4AEC-875C-ACB7135BDB95}" destId="{99F3AC91-1490-4ABA-B2C0-9D3F7A30F13D}" srcOrd="0" destOrd="0" presId="urn:microsoft.com/office/officeart/2008/layout/LinedList"/>
    <dgm:cxn modelId="{58C291FD-89C2-4DE1-B1E0-578F6AA7A89A}" type="presParOf" srcId="{9158A0AA-A765-4AEC-875C-ACB7135BDB95}" destId="{3B62E560-81CB-4C4B-B646-A6C04D396079}" srcOrd="1" destOrd="0" presId="urn:microsoft.com/office/officeart/2008/layout/LinedList"/>
    <dgm:cxn modelId="{D67303B1-0BC8-4086-9C6C-A08A97BB39A4}" type="presParOf" srcId="{3B62E560-81CB-4C4B-B646-A6C04D396079}" destId="{E57813BF-4EB5-4259-9973-60CDCE7D45DC}" srcOrd="0" destOrd="0" presId="urn:microsoft.com/office/officeart/2008/layout/LinedList"/>
    <dgm:cxn modelId="{E14B7CF3-2183-4517-9266-F126F55AF458}" type="presParOf" srcId="{3B62E560-81CB-4C4B-B646-A6C04D396079}" destId="{EC92846E-B726-463C-9AE8-7A64167BBEF5}" srcOrd="1" destOrd="0" presId="urn:microsoft.com/office/officeart/2008/layout/LinedList"/>
    <dgm:cxn modelId="{5ECE33C0-30EC-4104-B35B-31D8B64ABA21}" type="presParOf" srcId="{9158A0AA-A765-4AEC-875C-ACB7135BDB95}" destId="{A815C909-8F67-48C1-A9D1-E1FA140E6B07}" srcOrd="2" destOrd="0" presId="urn:microsoft.com/office/officeart/2008/layout/LinedList"/>
    <dgm:cxn modelId="{40AF4D32-79A2-4365-A4C1-74B897FF6164}" type="presParOf" srcId="{9158A0AA-A765-4AEC-875C-ACB7135BDB95}" destId="{95ADBD00-46C8-4870-85B9-63BD8AD39B0E}" srcOrd="3" destOrd="0" presId="urn:microsoft.com/office/officeart/2008/layout/LinedList"/>
    <dgm:cxn modelId="{F3EAD882-8ACD-4E98-A9C3-9416AAB3F908}" type="presParOf" srcId="{95ADBD00-46C8-4870-85B9-63BD8AD39B0E}" destId="{8D9D5917-7228-4100-B30F-A834541CCA86}" srcOrd="0" destOrd="0" presId="urn:microsoft.com/office/officeart/2008/layout/LinedList"/>
    <dgm:cxn modelId="{85C93BEE-BC7B-45C0-9CAE-A82DEAD2ABF3}" type="presParOf" srcId="{95ADBD00-46C8-4870-85B9-63BD8AD39B0E}" destId="{590DA3BC-947B-44C5-AC0D-3994EA2E5314}" srcOrd="1" destOrd="0" presId="urn:microsoft.com/office/officeart/2008/layout/LinedList"/>
    <dgm:cxn modelId="{31959764-9B01-4CE1-AA8B-786D17BE4954}" type="presParOf" srcId="{9158A0AA-A765-4AEC-875C-ACB7135BDB95}" destId="{CCC63F8F-FB8F-4AAD-884C-E9B173386EAB}" srcOrd="4" destOrd="0" presId="urn:microsoft.com/office/officeart/2008/layout/LinedList"/>
    <dgm:cxn modelId="{AEE01EDC-8D05-412F-84DF-2A47EB23A996}" type="presParOf" srcId="{9158A0AA-A765-4AEC-875C-ACB7135BDB95}" destId="{EA1E51D3-701E-4082-8F22-6BD2A95786D9}" srcOrd="5" destOrd="0" presId="urn:microsoft.com/office/officeart/2008/layout/LinedList"/>
    <dgm:cxn modelId="{8336FBDD-914A-45EE-96B8-4979D6EFA807}" type="presParOf" srcId="{EA1E51D3-701E-4082-8F22-6BD2A95786D9}" destId="{AF17228C-81BF-4248-BD07-A46F8A677204}" srcOrd="0" destOrd="0" presId="urn:microsoft.com/office/officeart/2008/layout/LinedList"/>
    <dgm:cxn modelId="{8D75781D-FC42-40D9-B447-E7E98A037790}" type="presParOf" srcId="{EA1E51D3-701E-4082-8F22-6BD2A95786D9}" destId="{7CA7D189-90C9-490B-ADC0-4CB08FE7AF83}" srcOrd="1" destOrd="0" presId="urn:microsoft.com/office/officeart/2008/layout/LinedList"/>
    <dgm:cxn modelId="{63D9E9CE-518D-4423-B07A-1BE3E8AE25A7}" type="presParOf" srcId="{9158A0AA-A765-4AEC-875C-ACB7135BDB95}" destId="{3B5216BB-D81A-4F1F-B1DD-1388B46F3399}" srcOrd="6" destOrd="0" presId="urn:microsoft.com/office/officeart/2008/layout/LinedList"/>
    <dgm:cxn modelId="{8100E19C-C449-4412-B31F-82A2D0935B71}" type="presParOf" srcId="{9158A0AA-A765-4AEC-875C-ACB7135BDB95}" destId="{856B0EED-A0BF-4FD8-80CC-9278685758A9}" srcOrd="7" destOrd="0" presId="urn:microsoft.com/office/officeart/2008/layout/LinedList"/>
    <dgm:cxn modelId="{40F87EA6-47F4-4121-9668-7244FB2E421F}" type="presParOf" srcId="{856B0EED-A0BF-4FD8-80CC-9278685758A9}" destId="{77BDCF61-52A9-4F6F-8816-28FD6F0F10F1}" srcOrd="0" destOrd="0" presId="urn:microsoft.com/office/officeart/2008/layout/LinedList"/>
    <dgm:cxn modelId="{27BEEAA9-C0FB-4E35-93B2-90CF0DFACB4F}" type="presParOf" srcId="{856B0EED-A0BF-4FD8-80CC-9278685758A9}" destId="{FC83C57E-41F3-47CB-AB37-70209D1D0682}" srcOrd="1" destOrd="0" presId="urn:microsoft.com/office/officeart/2008/layout/LinedList"/>
    <dgm:cxn modelId="{8F529AC2-C091-4959-BC8B-E74AA83038DB}" type="presParOf" srcId="{9158A0AA-A765-4AEC-875C-ACB7135BDB95}" destId="{A1E37E21-C254-4310-A1E3-CD14E7A466AD}" srcOrd="8" destOrd="0" presId="urn:microsoft.com/office/officeart/2008/layout/LinedList"/>
    <dgm:cxn modelId="{C81AF439-EE32-4519-964B-3EE00D6C7656}" type="presParOf" srcId="{9158A0AA-A765-4AEC-875C-ACB7135BDB95}" destId="{891DEE6A-BEF5-43DF-B990-59C4B96FEB6B}" srcOrd="9" destOrd="0" presId="urn:microsoft.com/office/officeart/2008/layout/LinedList"/>
    <dgm:cxn modelId="{47037588-E1BD-4190-A5FB-7B69A241D07B}" type="presParOf" srcId="{891DEE6A-BEF5-43DF-B990-59C4B96FEB6B}" destId="{326703C8-85AC-4266-A955-189A2D65CB3A}" srcOrd="0" destOrd="0" presId="urn:microsoft.com/office/officeart/2008/layout/LinedList"/>
    <dgm:cxn modelId="{7311FDC4-B837-4C59-97C2-4BEE1DFE9D43}" type="presParOf" srcId="{891DEE6A-BEF5-43DF-B990-59C4B96FEB6B}" destId="{54676E47-4EF3-4B3E-9303-F3DB3D8CD5E4}" srcOrd="1" destOrd="0" presId="urn:microsoft.com/office/officeart/2008/layout/LinedList"/>
    <dgm:cxn modelId="{24BD4A46-2801-4704-9A4B-51F8FFBE3259}" type="presParOf" srcId="{9158A0AA-A765-4AEC-875C-ACB7135BDB95}" destId="{33C316D2-CCF4-47E0-BC0C-F7BCAD041B0E}" srcOrd="10" destOrd="0" presId="urn:microsoft.com/office/officeart/2008/layout/LinedList"/>
    <dgm:cxn modelId="{0EEDE88C-897F-44AE-8169-EF4B654D3CB7}" type="presParOf" srcId="{9158A0AA-A765-4AEC-875C-ACB7135BDB95}" destId="{5A58F0A8-B2A4-46CC-B2A0-E8431A9C1F48}" srcOrd="11" destOrd="0" presId="urn:microsoft.com/office/officeart/2008/layout/LinedList"/>
    <dgm:cxn modelId="{7881CAA9-4E0A-47DD-B108-03F46E0DB600}" type="presParOf" srcId="{5A58F0A8-B2A4-46CC-B2A0-E8431A9C1F48}" destId="{A87496F5-CD89-4457-BFDA-E6F46D0F0FB6}" srcOrd="0" destOrd="0" presId="urn:microsoft.com/office/officeart/2008/layout/LinedList"/>
    <dgm:cxn modelId="{0CF98B9C-6DCB-42A8-AFBD-2509B31A3874}" type="presParOf" srcId="{5A58F0A8-B2A4-46CC-B2A0-E8431A9C1F48}" destId="{1EDA9045-EB23-4942-A926-BC053AECA63B}" srcOrd="1" destOrd="0" presId="urn:microsoft.com/office/officeart/2008/layout/LinedList"/>
    <dgm:cxn modelId="{B23E78DE-F610-45ED-B141-34F0FEC77D9E}" type="presParOf" srcId="{9158A0AA-A765-4AEC-875C-ACB7135BDB95}" destId="{14619FC7-7A0D-4C06-BAB5-771CAB67B273}" srcOrd="12" destOrd="0" presId="urn:microsoft.com/office/officeart/2008/layout/LinedList"/>
    <dgm:cxn modelId="{D4F59B05-E8B5-4369-8F9B-E9F9EE3EF3BE}" type="presParOf" srcId="{9158A0AA-A765-4AEC-875C-ACB7135BDB95}" destId="{B89E8403-37DD-4685-AF1D-2980CDF862AC}" srcOrd="13" destOrd="0" presId="urn:microsoft.com/office/officeart/2008/layout/LinedList"/>
    <dgm:cxn modelId="{7A1DDFD9-1883-4872-B92C-56006F6F0735}" type="presParOf" srcId="{B89E8403-37DD-4685-AF1D-2980CDF862AC}" destId="{8711AF80-8211-4CC7-8321-F3D337B23457}" srcOrd="0" destOrd="0" presId="urn:microsoft.com/office/officeart/2008/layout/LinedList"/>
    <dgm:cxn modelId="{24FEDD62-A0A8-4198-B8EC-8ADC871CBFA5}" type="presParOf" srcId="{B89E8403-37DD-4685-AF1D-2980CDF862AC}" destId="{097D859B-7918-46A8-8DA2-C632424E95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3AC91-1490-4ABA-B2C0-9D3F7A30F13D}">
      <dsp:nvSpPr>
        <dsp:cNvPr id="0" name=""/>
        <dsp:cNvSpPr/>
      </dsp:nvSpPr>
      <dsp:spPr>
        <a:xfrm>
          <a:off x="0" y="548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13BF-4EB5-4259-9973-60CDCE7D45DC}">
      <dsp:nvSpPr>
        <dsp:cNvPr id="0" name=""/>
        <dsp:cNvSpPr/>
      </dsp:nvSpPr>
      <dsp:spPr>
        <a:xfrm>
          <a:off x="0" y="548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Kurai Saksham Vinod : Cad model designing </a:t>
          </a:r>
          <a:endParaRPr lang="en-US" sz="1800" kern="1200" dirty="0"/>
        </a:p>
      </dsp:txBody>
      <dsp:txXfrm>
        <a:off x="0" y="548"/>
        <a:ext cx="6714472" cy="641459"/>
      </dsp:txXfrm>
    </dsp:sp>
    <dsp:sp modelId="{A815C909-8F67-48C1-A9D1-E1FA140E6B07}">
      <dsp:nvSpPr>
        <dsp:cNvPr id="0" name=""/>
        <dsp:cNvSpPr/>
      </dsp:nvSpPr>
      <dsp:spPr>
        <a:xfrm>
          <a:off x="0" y="642007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D5917-7228-4100-B30F-A834541CCA86}">
      <dsp:nvSpPr>
        <dsp:cNvPr id="0" name=""/>
        <dsp:cNvSpPr/>
      </dsp:nvSpPr>
      <dsp:spPr>
        <a:xfrm>
          <a:off x="0" y="642007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Ayush Gupta : Material Selection </a:t>
          </a:r>
          <a:endParaRPr lang="en-US" sz="1800" kern="1200" dirty="0"/>
        </a:p>
      </dsp:txBody>
      <dsp:txXfrm>
        <a:off x="0" y="642007"/>
        <a:ext cx="6714472" cy="641459"/>
      </dsp:txXfrm>
    </dsp:sp>
    <dsp:sp modelId="{CCC63F8F-FB8F-4AAD-884C-E9B173386EAB}">
      <dsp:nvSpPr>
        <dsp:cNvPr id="0" name=""/>
        <dsp:cNvSpPr/>
      </dsp:nvSpPr>
      <dsp:spPr>
        <a:xfrm>
          <a:off x="0" y="1283467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7228C-81BF-4248-BD07-A46F8A677204}">
      <dsp:nvSpPr>
        <dsp:cNvPr id="0" name=""/>
        <dsp:cNvSpPr/>
      </dsp:nvSpPr>
      <dsp:spPr>
        <a:xfrm>
          <a:off x="0" y="1283467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Siddharth Kumar Bhagat : Ideology (product convenience)</a:t>
          </a:r>
          <a:endParaRPr lang="en-US" sz="1800" kern="1200" dirty="0"/>
        </a:p>
      </dsp:txBody>
      <dsp:txXfrm>
        <a:off x="0" y="1283467"/>
        <a:ext cx="6714472" cy="641459"/>
      </dsp:txXfrm>
    </dsp:sp>
    <dsp:sp modelId="{3B5216BB-D81A-4F1F-B1DD-1388B46F3399}">
      <dsp:nvSpPr>
        <dsp:cNvPr id="0" name=""/>
        <dsp:cNvSpPr/>
      </dsp:nvSpPr>
      <dsp:spPr>
        <a:xfrm>
          <a:off x="0" y="1924927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DCF61-52A9-4F6F-8816-28FD6F0F10F1}">
      <dsp:nvSpPr>
        <dsp:cNvPr id="0" name=""/>
        <dsp:cNvSpPr/>
      </dsp:nvSpPr>
      <dsp:spPr>
        <a:xfrm>
          <a:off x="0" y="1924927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Chirag Saxena : Ideology (product uses )</a:t>
          </a:r>
          <a:endParaRPr lang="en-US" sz="1800" kern="1200"/>
        </a:p>
      </dsp:txBody>
      <dsp:txXfrm>
        <a:off x="0" y="1924927"/>
        <a:ext cx="6714472" cy="641459"/>
      </dsp:txXfrm>
    </dsp:sp>
    <dsp:sp modelId="{A1E37E21-C254-4310-A1E3-CD14E7A466AD}">
      <dsp:nvSpPr>
        <dsp:cNvPr id="0" name=""/>
        <dsp:cNvSpPr/>
      </dsp:nvSpPr>
      <dsp:spPr>
        <a:xfrm>
          <a:off x="0" y="2566386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03C8-85AC-4266-A955-189A2D65CB3A}">
      <dsp:nvSpPr>
        <dsp:cNvPr id="0" name=""/>
        <dsp:cNvSpPr/>
      </dsp:nvSpPr>
      <dsp:spPr>
        <a:xfrm>
          <a:off x="0" y="2566386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Tushar Kant : Motor Selection</a:t>
          </a:r>
          <a:endParaRPr lang="en-US" sz="1800" kern="1200"/>
        </a:p>
      </dsp:txBody>
      <dsp:txXfrm>
        <a:off x="0" y="2566386"/>
        <a:ext cx="6714472" cy="641459"/>
      </dsp:txXfrm>
    </dsp:sp>
    <dsp:sp modelId="{33C316D2-CCF4-47E0-BC0C-F7BCAD041B0E}">
      <dsp:nvSpPr>
        <dsp:cNvPr id="0" name=""/>
        <dsp:cNvSpPr/>
      </dsp:nvSpPr>
      <dsp:spPr>
        <a:xfrm>
          <a:off x="0" y="3207846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96F5-CD89-4457-BFDA-E6F46D0F0FB6}">
      <dsp:nvSpPr>
        <dsp:cNvPr id="0" name=""/>
        <dsp:cNvSpPr/>
      </dsp:nvSpPr>
      <dsp:spPr>
        <a:xfrm>
          <a:off x="0" y="3207846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Kalkar Tejas Prasad : ppt making </a:t>
          </a:r>
          <a:endParaRPr lang="en-US" sz="1800" kern="1200" dirty="0"/>
        </a:p>
      </dsp:txBody>
      <dsp:txXfrm>
        <a:off x="0" y="3207846"/>
        <a:ext cx="6714472" cy="641459"/>
      </dsp:txXfrm>
    </dsp:sp>
    <dsp:sp modelId="{14619FC7-7A0D-4C06-BAB5-771CAB67B273}">
      <dsp:nvSpPr>
        <dsp:cNvPr id="0" name=""/>
        <dsp:cNvSpPr/>
      </dsp:nvSpPr>
      <dsp:spPr>
        <a:xfrm>
          <a:off x="0" y="3849306"/>
          <a:ext cx="67144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1AF80-8211-4CC7-8321-F3D337B23457}">
      <dsp:nvSpPr>
        <dsp:cNvPr id="0" name=""/>
        <dsp:cNvSpPr/>
      </dsp:nvSpPr>
      <dsp:spPr>
        <a:xfrm>
          <a:off x="0" y="3849306"/>
          <a:ext cx="6714472" cy="6414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Maulik Dave : ppt video making</a:t>
          </a:r>
          <a:endParaRPr lang="en-US" sz="1800" kern="1200" dirty="0"/>
        </a:p>
      </dsp:txBody>
      <dsp:txXfrm>
        <a:off x="0" y="3849306"/>
        <a:ext cx="6714472" cy="64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76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698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279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80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14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2191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10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711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275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74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37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7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461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453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01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80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52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141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7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944632" y="2186074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591CE6"/>
                </a:solidFill>
                <a:latin typeface="Dubai Medium" panose="020B0603030403030204" pitchFamily="34" charset="-78"/>
                <a:ea typeface="p22-mackinac-pro" pitchFamily="34" charset="-122"/>
                <a:cs typeface="Dubai Medium" panose="020B0603030403030204" pitchFamily="34" charset="-78"/>
              </a:rPr>
              <a:t>Remote Operated Self-Folding Study Table</a:t>
            </a:r>
            <a:endParaRPr lang="en-US" sz="6036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6944631" y="4222167"/>
            <a:ext cx="7477601" cy="29774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Dubai Medium" panose="020B0603030403030204" pitchFamily="34" charset="-78"/>
                <a:ea typeface="Eudoxus Sans" pitchFamily="34" charset="-122"/>
                <a:cs typeface="Dubai Medium" panose="020B0603030403030204" pitchFamily="34" charset="-78"/>
              </a:rPr>
              <a:t>Introducing the innovative Remote Operated Self-Folding Study Table, a revolutionary space-saving solution that seamlessly integrates into any modern home or office. Crafted from beautiful maple wood, this wall-mounted design offers a stylish and eco-friendly alternative to traditional fixed furniture, providing a practical workspace that can be easily tucked away when not in use. </a:t>
            </a:r>
            <a:r>
              <a:rPr lang="en-US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It also has </a:t>
            </a:r>
            <a:r>
              <a:rPr lang="en-US" sz="1800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 ventilation holes enhance airflow, preventing laptop overheating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8CCCF-2D02-C85A-7F3C-2948BD261C0B}"/>
              </a:ext>
            </a:extLst>
          </p:cNvPr>
          <p:cNvSpPr txBox="1"/>
          <p:nvPr/>
        </p:nvSpPr>
        <p:spPr>
          <a:xfrm>
            <a:off x="4070287" y="136357"/>
            <a:ext cx="5748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GROUP 1 BATCH B1</a:t>
            </a:r>
            <a:endParaRPr lang="en-IN" sz="4000" b="1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66C81-7E5B-CF46-6C2F-984961C25CFC}"/>
              </a:ext>
            </a:extLst>
          </p:cNvPr>
          <p:cNvSpPr txBox="1"/>
          <p:nvPr/>
        </p:nvSpPr>
        <p:spPr>
          <a:xfrm>
            <a:off x="829051" y="1583337"/>
            <a:ext cx="38395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Team members: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Tushar Kant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Kurai Saksham Vinod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Siddharth Kumar Bhagat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Kalkar Tejas Prasad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Ayush Gupta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Chirag Saxena</a:t>
            </a:r>
          </a:p>
          <a:p>
            <a:pPr lvl="1"/>
            <a:r>
              <a:rPr lang="en-US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Maulik Dave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19006" y="-4044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55265" y="234640"/>
            <a:ext cx="4377809" cy="1214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81"/>
              </a:lnSpc>
              <a:buNone/>
            </a:pPr>
            <a:r>
              <a:rPr lang="en-US" sz="3600" b="1" kern="0" spc="-115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Wall-Mounted Design</a:t>
            </a:r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40397F-A2FE-B715-3D77-4E053DF3FCF9}"/>
              </a:ext>
            </a:extLst>
          </p:cNvPr>
          <p:cNvGrpSpPr/>
          <p:nvPr/>
        </p:nvGrpSpPr>
        <p:grpSpPr>
          <a:xfrm>
            <a:off x="655265" y="1221970"/>
            <a:ext cx="6277409" cy="4150749"/>
            <a:chOff x="2700338" y="2843689"/>
            <a:chExt cx="9229724" cy="4850368"/>
          </a:xfrm>
        </p:grpSpPr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0338" y="2843689"/>
              <a:ext cx="971550" cy="155448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3963352" y="3037999"/>
              <a:ext cx="2428875" cy="30360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391"/>
                </a:lnSpc>
                <a:buNone/>
              </a:pPr>
              <a:r>
                <a:rPr lang="en-US" sz="1913" b="1" kern="0" spc="-5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Space-Saving</a:t>
              </a:r>
              <a:endParaRPr lang="en-US" sz="1913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3963352" y="3458170"/>
              <a:ext cx="7966710" cy="62174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448"/>
                </a:lnSpc>
                <a:buNone/>
              </a:pPr>
              <a:r>
                <a:rPr lang="en-US" sz="153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The wall-mounted design of the study table maximizes floor space, making it an ideal solution for small or cramped rooms where traditional furniture may not fit.</a:t>
              </a:r>
              <a:endParaRPr lang="en-US" sz="1530" dirty="0"/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0338" y="4398169"/>
              <a:ext cx="971550" cy="1554480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3963352" y="4592479"/>
              <a:ext cx="2428875" cy="30360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391"/>
                </a:lnSpc>
                <a:buNone/>
              </a:pPr>
              <a:r>
                <a:rPr lang="en-US" sz="1913" b="1" kern="0" spc="-5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Convenient Access</a:t>
              </a:r>
              <a:endParaRPr lang="en-US" sz="1913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3963352" y="5012650"/>
              <a:ext cx="7966710" cy="62174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448"/>
                </a:lnSpc>
                <a:buNone/>
              </a:pPr>
              <a:r>
                <a:rPr lang="en-US" sz="153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With the touch of a button, the table can be easily deployed, providing a functional work surface when needed, and then seamlessly folded away when not in use.</a:t>
              </a:r>
              <a:endParaRPr lang="en-US" sz="1530" dirty="0"/>
            </a:p>
          </p:txBody>
        </p:sp>
        <p:pic>
          <p:nvPicPr>
            <p:cNvPr id="12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0338" y="5952649"/>
              <a:ext cx="971550" cy="1741408"/>
            </a:xfrm>
            <a:prstGeom prst="rect">
              <a:avLst/>
            </a:prstGeom>
          </p:spPr>
        </p:pic>
        <p:sp>
          <p:nvSpPr>
            <p:cNvPr id="13" name="Text 7"/>
            <p:cNvSpPr/>
            <p:nvPr/>
          </p:nvSpPr>
          <p:spPr>
            <a:xfrm>
              <a:off x="3963352" y="6146959"/>
              <a:ext cx="2428875" cy="303609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391"/>
                </a:lnSpc>
                <a:buNone/>
              </a:pPr>
              <a:r>
                <a:rPr lang="en-US" sz="1913" b="1" kern="0" spc="-57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Versatile Placement</a:t>
              </a:r>
              <a:endParaRPr lang="en-US" sz="1913" dirty="0"/>
            </a:p>
          </p:txBody>
        </p:sp>
        <p:sp>
          <p:nvSpPr>
            <p:cNvPr id="14" name="Text 8"/>
            <p:cNvSpPr/>
            <p:nvPr/>
          </p:nvSpPr>
          <p:spPr>
            <a:xfrm>
              <a:off x="3963352" y="6567130"/>
              <a:ext cx="7966710" cy="93261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448"/>
                </a:lnSpc>
                <a:buNone/>
              </a:pPr>
              <a:r>
                <a:rPr lang="en-US" sz="153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The versatile wall-mounted design allows the table to be installed in a variety of locations, from bedrooms and home offices to shared living spaces, making it a versatile solution for any room.</a:t>
              </a:r>
              <a:endParaRPr lang="en-US" sz="153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046199-54E0-54F2-088E-D5D515CCA425}"/>
              </a:ext>
            </a:extLst>
          </p:cNvPr>
          <p:cNvGrpSpPr/>
          <p:nvPr/>
        </p:nvGrpSpPr>
        <p:grpSpPr>
          <a:xfrm>
            <a:off x="8156865" y="1790186"/>
            <a:ext cx="6369626" cy="5741831"/>
            <a:chOff x="1480472" y="625550"/>
            <a:chExt cx="6830328" cy="6920036"/>
          </a:xfrm>
        </p:grpSpPr>
        <p:sp>
          <p:nvSpPr>
            <p:cNvPr id="18" name="Text 2">
              <a:extLst>
                <a:ext uri="{FF2B5EF4-FFF2-40B4-BE49-F238E27FC236}">
                  <a16:creationId xmlns:a16="http://schemas.microsoft.com/office/drawing/2014/main" id="{8FA86342-0B87-D4C2-4941-CC71FCE4EE21}"/>
                </a:ext>
              </a:extLst>
            </p:cNvPr>
            <p:cNvSpPr/>
            <p:nvPr/>
          </p:nvSpPr>
          <p:spPr>
            <a:xfrm>
              <a:off x="1480472" y="625550"/>
              <a:ext cx="6703457" cy="69437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5468"/>
                </a:lnSpc>
                <a:buNone/>
              </a:pPr>
              <a:r>
                <a:rPr lang="en-US" sz="3600" b="1" kern="0" spc="-131" dirty="0">
                  <a:solidFill>
                    <a:srgbClr val="591CE6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Maple Wood Construction</a:t>
              </a:r>
              <a:endParaRPr lang="en-US" sz="3600" dirty="0"/>
            </a:p>
          </p:txBody>
        </p:sp>
        <p:sp>
          <p:nvSpPr>
            <p:cNvPr id="20" name="Text 5">
              <a:extLst>
                <a:ext uri="{FF2B5EF4-FFF2-40B4-BE49-F238E27FC236}">
                  <a16:creationId xmlns:a16="http://schemas.microsoft.com/office/drawing/2014/main" id="{53AD14F7-C0A9-1DD9-6548-50E2D8EE101A}"/>
                </a:ext>
              </a:extLst>
            </p:cNvPr>
            <p:cNvSpPr/>
            <p:nvPr/>
          </p:nvSpPr>
          <p:spPr>
            <a:xfrm>
              <a:off x="1555313" y="1961555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Durability</a:t>
              </a:r>
              <a:endParaRPr lang="en-US" sz="2187" dirty="0"/>
            </a:p>
          </p:txBody>
        </p:sp>
        <p:sp>
          <p:nvSpPr>
            <p:cNvPr id="21" name="Text 6">
              <a:extLst>
                <a:ext uri="{FF2B5EF4-FFF2-40B4-BE49-F238E27FC236}">
                  <a16:creationId xmlns:a16="http://schemas.microsoft.com/office/drawing/2014/main" id="{F9125824-A05A-5952-C941-62CF2F616CBA}"/>
                </a:ext>
              </a:extLst>
            </p:cNvPr>
            <p:cNvSpPr/>
            <p:nvPr/>
          </p:nvSpPr>
          <p:spPr>
            <a:xfrm>
              <a:off x="1555313" y="2441973"/>
              <a:ext cx="6755487" cy="140505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The maple wood construction ensures the table's longevity, withstanding the wear and tear of everyday use while maintaining its elegant appearance</a:t>
              </a:r>
            </a:p>
            <a:p>
              <a:pPr marL="0" indent="0">
                <a:lnSpc>
                  <a:spcPts val="2799"/>
                </a:lnSpc>
                <a:buNone/>
              </a:pPr>
              <a:endPara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endParaRPr>
            </a:p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.</a:t>
              </a:r>
              <a:endParaRPr lang="en-US" sz="1750" dirty="0"/>
            </a:p>
          </p:txBody>
        </p:sp>
        <p:sp>
          <p:nvSpPr>
            <p:cNvPr id="23" name="Text 9">
              <a:extLst>
                <a:ext uri="{FF2B5EF4-FFF2-40B4-BE49-F238E27FC236}">
                  <a16:creationId xmlns:a16="http://schemas.microsoft.com/office/drawing/2014/main" id="{5C3C86CC-57D5-2B0E-1646-EB7C39C78C9E}"/>
                </a:ext>
              </a:extLst>
            </p:cNvPr>
            <p:cNvSpPr/>
            <p:nvPr/>
          </p:nvSpPr>
          <p:spPr>
            <a:xfrm>
              <a:off x="1555313" y="398025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Natural Beauty</a:t>
              </a:r>
              <a:endParaRPr lang="en-US" sz="2187" dirty="0"/>
            </a:p>
          </p:txBody>
        </p:sp>
        <p:sp>
          <p:nvSpPr>
            <p:cNvPr id="24" name="Text 10">
              <a:extLst>
                <a:ext uri="{FF2B5EF4-FFF2-40B4-BE49-F238E27FC236}">
                  <a16:creationId xmlns:a16="http://schemas.microsoft.com/office/drawing/2014/main" id="{7DA98FA4-D453-C0CA-B9E0-9FEE930AD28B}"/>
                </a:ext>
              </a:extLst>
            </p:cNvPr>
            <p:cNvSpPr/>
            <p:nvPr/>
          </p:nvSpPr>
          <p:spPr>
            <a:xfrm>
              <a:off x="1555313" y="4460676"/>
              <a:ext cx="6755487" cy="140505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Maple wood's distinctive grain pattern and warm, natural tones add a touch of organic elegance to any workspace, seamlessly blending with a variety of interior styles.</a:t>
              </a:r>
              <a:endParaRPr lang="en-US" sz="1750" dirty="0"/>
            </a:p>
          </p:txBody>
        </p:sp>
        <p:sp>
          <p:nvSpPr>
            <p:cNvPr id="26" name="Text 13">
              <a:extLst>
                <a:ext uri="{FF2B5EF4-FFF2-40B4-BE49-F238E27FC236}">
                  <a16:creationId xmlns:a16="http://schemas.microsoft.com/office/drawing/2014/main" id="{4E25CBE0-E551-B9FE-4CF0-527E6C460331}"/>
                </a:ext>
              </a:extLst>
            </p:cNvPr>
            <p:cNvSpPr/>
            <p:nvPr/>
          </p:nvSpPr>
          <p:spPr>
            <a:xfrm>
              <a:off x="1555313" y="5998964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Eco-Friendly</a:t>
              </a:r>
              <a:endParaRPr lang="en-US" sz="2187" dirty="0"/>
            </a:p>
          </p:txBody>
        </p:sp>
        <p:sp>
          <p:nvSpPr>
            <p:cNvPr id="27" name="Text 14">
              <a:extLst>
                <a:ext uri="{FF2B5EF4-FFF2-40B4-BE49-F238E27FC236}">
                  <a16:creationId xmlns:a16="http://schemas.microsoft.com/office/drawing/2014/main" id="{106E35DA-4089-572D-A8C5-BD9E5B80FB40}"/>
                </a:ext>
              </a:extLst>
            </p:cNvPr>
            <p:cNvSpPr/>
            <p:nvPr/>
          </p:nvSpPr>
          <p:spPr>
            <a:xfrm>
              <a:off x="1555313" y="6479381"/>
              <a:ext cx="6755487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As a renewable and biodegradable resource, the use of  wood in this design aligns with the table's environmentally conscious approach, promoting sustainability.</a:t>
              </a:r>
              <a:endParaRPr lang="en-US" sz="1750" dirty="0"/>
            </a:p>
          </p:txBody>
        </p:sp>
      </p:grpSp>
      <p:pic>
        <p:nvPicPr>
          <p:cNvPr id="28" name="Image 0" descr="preencoded.png">
            <a:extLst>
              <a:ext uri="{FF2B5EF4-FFF2-40B4-BE49-F238E27FC236}">
                <a16:creationId xmlns:a16="http://schemas.microsoft.com/office/drawing/2014/main" id="{EC7F0686-6FE7-0521-A3F0-8B9F55A873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1017"/>
          <a:stretch/>
        </p:blipFill>
        <p:spPr>
          <a:xfrm>
            <a:off x="10084776" y="167110"/>
            <a:ext cx="2583595" cy="1510739"/>
          </a:xfrm>
          <a:prstGeom prst="rect">
            <a:avLst/>
          </a:prstGeom>
        </p:spPr>
      </p:pic>
      <p:pic>
        <p:nvPicPr>
          <p:cNvPr id="31" name="Picture 30" descr="A drawing of a table&#10;&#10;Description automatically generated">
            <a:extLst>
              <a:ext uri="{FF2B5EF4-FFF2-40B4-BE49-F238E27FC236}">
                <a16:creationId xmlns:a16="http://schemas.microsoft.com/office/drawing/2014/main" id="{ABA8C37C-92A2-DA66-7AC0-5B200EACB8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0859" y="5646424"/>
            <a:ext cx="3528807" cy="2118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-60429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62955" y="60429"/>
            <a:ext cx="571761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3200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Space-Saving Solution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6602859" y="7372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Compact Footprint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602859" y="118118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When folded, the study table takes up minimal wall space, making it an ideal choice for small living spaces where every square inch counts.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562414" y="754802"/>
            <a:ext cx="29766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Multifunctional Design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562414" y="118118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self-folding mechanism allows the table to seamlessly transition between a functional work surface and a discreet, space-saving wall decoration, adapting to your needs.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62955" y="7372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Clutter-Free Living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262955" y="1151925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tucking the table away when not in use, you can maintain a clean, uncluttered aesthetic in your living environment, promoting a sense of balance and tranquility.</a:t>
            </a:r>
            <a:endParaRPr lang="en-US" sz="1600" dirty="0"/>
          </a:p>
        </p:txBody>
      </p:sp>
      <p:pic>
        <p:nvPicPr>
          <p:cNvPr id="15" name="Picture 14" descr="A wooden door with a rectangular design&#10;&#10;Description automatically generated with medium confidence">
            <a:extLst>
              <a:ext uri="{FF2B5EF4-FFF2-40B4-BE49-F238E27FC236}">
                <a16:creationId xmlns:a16="http://schemas.microsoft.com/office/drawing/2014/main" id="{DA7787F6-9CC7-5FCC-5C25-130EA15E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25" y="4264299"/>
            <a:ext cx="3156347" cy="330956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4E773-8D9B-96A2-22A6-55A151B01B11}"/>
              </a:ext>
            </a:extLst>
          </p:cNvPr>
          <p:cNvGrpSpPr/>
          <p:nvPr/>
        </p:nvGrpSpPr>
        <p:grpSpPr>
          <a:xfrm>
            <a:off x="9037571" y="3366655"/>
            <a:ext cx="5340496" cy="5029166"/>
            <a:chOff x="2037993" y="2104549"/>
            <a:chExt cx="5110520" cy="5159216"/>
          </a:xfrm>
        </p:grpSpPr>
        <p:pic>
          <p:nvPicPr>
            <p:cNvPr id="18" name="Image 0" descr="preencoded.png">
              <a:extLst>
                <a:ext uri="{FF2B5EF4-FFF2-40B4-BE49-F238E27FC236}">
                  <a16:creationId xmlns:a16="http://schemas.microsoft.com/office/drawing/2014/main" id="{D445DE03-9C69-9F94-8917-DA57294F9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7993" y="2104549"/>
              <a:ext cx="555427" cy="555427"/>
            </a:xfrm>
            <a:prstGeom prst="rect">
              <a:avLst/>
            </a:prstGeom>
          </p:spPr>
        </p:pic>
        <p:sp>
          <p:nvSpPr>
            <p:cNvPr id="19" name="Text 3">
              <a:extLst>
                <a:ext uri="{FF2B5EF4-FFF2-40B4-BE49-F238E27FC236}">
                  <a16:creationId xmlns:a16="http://schemas.microsoft.com/office/drawing/2014/main" id="{738BFB8F-2B2D-F1E3-DE74-D8F2E9F062CA}"/>
                </a:ext>
              </a:extLst>
            </p:cNvPr>
            <p:cNvSpPr/>
            <p:nvPr/>
          </p:nvSpPr>
          <p:spPr>
            <a:xfrm>
              <a:off x="2037993" y="2882146"/>
              <a:ext cx="2388632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Remote Control</a:t>
              </a:r>
              <a:endParaRPr lang="en-US" sz="2187" dirty="0"/>
            </a:p>
          </p:txBody>
        </p:sp>
        <p:sp>
          <p:nvSpPr>
            <p:cNvPr id="20" name="Text 4">
              <a:extLst>
                <a:ext uri="{FF2B5EF4-FFF2-40B4-BE49-F238E27FC236}">
                  <a16:creationId xmlns:a16="http://schemas.microsoft.com/office/drawing/2014/main" id="{B1B51DC1-AB86-847C-0321-74D388C0793A}"/>
                </a:ext>
              </a:extLst>
            </p:cNvPr>
            <p:cNvSpPr/>
            <p:nvPr/>
          </p:nvSpPr>
          <p:spPr>
            <a:xfrm>
              <a:off x="2037993" y="3362563"/>
              <a:ext cx="2388632" cy="35540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The study table's innovative folding mechanism can be seamlessly operated with the included remote control, allowing for effortless deployment and storage with the touch of a button.</a:t>
              </a:r>
              <a:endParaRPr lang="en-US" sz="1750" dirty="0"/>
            </a:p>
          </p:txBody>
        </p:sp>
        <p:pic>
          <p:nvPicPr>
            <p:cNvPr id="21" name="Image 1" descr="preencoded.png">
              <a:extLst>
                <a:ext uri="{FF2B5EF4-FFF2-40B4-BE49-F238E27FC236}">
                  <a16:creationId xmlns:a16="http://schemas.microsoft.com/office/drawing/2014/main" id="{F84870C2-97A6-04D2-D1EB-8DFEEF5B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9881" y="2104549"/>
              <a:ext cx="555427" cy="555427"/>
            </a:xfrm>
            <a:prstGeom prst="rect">
              <a:avLst/>
            </a:prstGeom>
          </p:spPr>
        </p:pic>
        <p:sp>
          <p:nvSpPr>
            <p:cNvPr id="22" name="Text 5">
              <a:extLst>
                <a:ext uri="{FF2B5EF4-FFF2-40B4-BE49-F238E27FC236}">
                  <a16:creationId xmlns:a16="http://schemas.microsoft.com/office/drawing/2014/main" id="{EEC9D00E-31EC-B182-588B-99FADEA6076B}"/>
                </a:ext>
              </a:extLst>
            </p:cNvPr>
            <p:cNvSpPr/>
            <p:nvPr/>
          </p:nvSpPr>
          <p:spPr>
            <a:xfrm>
              <a:off x="4759881" y="2882146"/>
              <a:ext cx="2388632" cy="69437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34"/>
                </a:lnSpc>
                <a:buNone/>
              </a:pPr>
              <a:r>
                <a:rPr lang="en-US" sz="2187" b="1" kern="0" spc="-66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Automated Folding</a:t>
              </a:r>
              <a:endParaRPr lang="en-US" sz="2187" dirty="0"/>
            </a:p>
          </p:txBody>
        </p:sp>
        <p:sp>
          <p:nvSpPr>
            <p:cNvPr id="23" name="Text 6">
              <a:extLst>
                <a:ext uri="{FF2B5EF4-FFF2-40B4-BE49-F238E27FC236}">
                  <a16:creationId xmlns:a16="http://schemas.microsoft.com/office/drawing/2014/main" id="{2DAE7809-C9E3-8C64-DF28-71E149FA12F3}"/>
                </a:ext>
              </a:extLst>
            </p:cNvPr>
            <p:cNvSpPr/>
            <p:nvPr/>
          </p:nvSpPr>
          <p:spPr>
            <a:xfrm>
              <a:off x="4759881" y="3709749"/>
              <a:ext cx="2388632" cy="355401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 algn="l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The table's motorized folding system enables a smooth and efficient transformation, ensuring a hassle-free experience when transitioning between its open and closed positions.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73D170-0108-6CD2-C592-9C8B9A6BD8F7}"/>
              </a:ext>
            </a:extLst>
          </p:cNvPr>
          <p:cNvSpPr txBox="1"/>
          <p:nvPr/>
        </p:nvSpPr>
        <p:spPr>
          <a:xfrm>
            <a:off x="581891" y="374073"/>
            <a:ext cx="278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FINAL PRODUCT</a:t>
            </a:r>
            <a:endParaRPr lang="en-IN" sz="2800" b="1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4" name="ass325 - Copy">
            <a:hlinkClick r:id="" action="ppaction://media"/>
            <a:extLst>
              <a:ext uri="{FF2B5EF4-FFF2-40B4-BE49-F238E27FC236}">
                <a16:creationId xmlns:a16="http://schemas.microsoft.com/office/drawing/2014/main" id="{112AE7D8-E057-5301-F51F-77AC8FA9A8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32187" t="19153" r="34318" b="15363"/>
          <a:stretch/>
        </p:blipFill>
        <p:spPr>
          <a:xfrm>
            <a:off x="705256" y="1018309"/>
            <a:ext cx="5372320" cy="3927764"/>
          </a:xfrm>
          <a:prstGeom prst="rect">
            <a:avLst/>
          </a:prstGeom>
        </p:spPr>
      </p:pic>
      <p:pic>
        <p:nvPicPr>
          <p:cNvPr id="5" name="Assem11">
            <a:hlinkClick r:id="" action="ppaction://media"/>
            <a:extLst>
              <a:ext uri="{FF2B5EF4-FFF2-40B4-BE49-F238E27FC236}">
                <a16:creationId xmlns:a16="http://schemas.microsoft.com/office/drawing/2014/main" id="{42A7F45C-EC6E-5E30-3D86-A476D697AA1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7"/>
          <a:srcRect l="24842" r="8940"/>
          <a:stretch/>
        </p:blipFill>
        <p:spPr>
          <a:xfrm>
            <a:off x="8193498" y="4370688"/>
            <a:ext cx="5855011" cy="3306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5334F-DD2B-183B-28F4-F1F20C6A89B2}"/>
              </a:ext>
            </a:extLst>
          </p:cNvPr>
          <p:cNvSpPr txBox="1"/>
          <p:nvPr/>
        </p:nvSpPr>
        <p:spPr>
          <a:xfrm>
            <a:off x="3491344" y="526775"/>
            <a:ext cx="2378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Dubai Medium" panose="020B0603030403030204" pitchFamily="34" charset="-78"/>
                <a:cs typeface="Dubai Medium" panose="020B0603030403030204" pitchFamily="34" charset="-78"/>
              </a:rPr>
              <a:t>CAD model made using solidworks</a:t>
            </a:r>
            <a:endParaRPr lang="en-IN" sz="12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B5DBE-6C1B-F3A9-05A1-F99A842F03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3498" y="465472"/>
            <a:ext cx="4762113" cy="368463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BC4748A-7691-2F1C-E1EF-453E560C77DF}"/>
              </a:ext>
            </a:extLst>
          </p:cNvPr>
          <p:cNvGrpSpPr/>
          <p:nvPr/>
        </p:nvGrpSpPr>
        <p:grpSpPr>
          <a:xfrm>
            <a:off x="9034860" y="839189"/>
            <a:ext cx="4364252" cy="3242463"/>
            <a:chOff x="8960523" y="839189"/>
            <a:chExt cx="4364252" cy="324246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950E276-EE97-75B1-7E12-57D569CCF59A}"/>
                </a:ext>
              </a:extLst>
            </p:cNvPr>
            <p:cNvCxnSpPr/>
            <p:nvPr/>
          </p:nvCxnSpPr>
          <p:spPr>
            <a:xfrm flipV="1">
              <a:off x="9715501" y="2286000"/>
              <a:ext cx="613063" cy="945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DB7AB9-853F-DEE6-F5C7-9FEF982CA458}"/>
                </a:ext>
              </a:extLst>
            </p:cNvPr>
            <p:cNvCxnSpPr/>
            <p:nvPr/>
          </p:nvCxnSpPr>
          <p:spPr>
            <a:xfrm flipH="1">
              <a:off x="10574554" y="1070263"/>
              <a:ext cx="834664" cy="18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F246EB-C0E5-6C53-45A2-45432B6657A5}"/>
                </a:ext>
              </a:extLst>
            </p:cNvPr>
            <p:cNvCxnSpPr/>
            <p:nvPr/>
          </p:nvCxnSpPr>
          <p:spPr>
            <a:xfrm flipH="1" flipV="1">
              <a:off x="12074236" y="2867891"/>
              <a:ext cx="592282" cy="446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7083F90-B9A0-957A-8F67-7C02ABDFFE0C}"/>
                </a:ext>
              </a:extLst>
            </p:cNvPr>
            <p:cNvCxnSpPr/>
            <p:nvPr/>
          </p:nvCxnSpPr>
          <p:spPr>
            <a:xfrm flipH="1">
              <a:off x="10879282" y="1548245"/>
              <a:ext cx="789709" cy="62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7EFB04-D1B5-DF58-9CFE-6676241F3454}"/>
                </a:ext>
              </a:extLst>
            </p:cNvPr>
            <p:cNvCxnSpPr/>
            <p:nvPr/>
          </p:nvCxnSpPr>
          <p:spPr>
            <a:xfrm flipV="1">
              <a:off x="10879282" y="3522518"/>
              <a:ext cx="394854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DA2E83-D4CC-3F2F-D2E4-26265E6413EB}"/>
                </a:ext>
              </a:extLst>
            </p:cNvPr>
            <p:cNvSpPr txBox="1"/>
            <p:nvPr/>
          </p:nvSpPr>
          <p:spPr>
            <a:xfrm>
              <a:off x="8960523" y="3314700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Table Base</a:t>
              </a:r>
              <a:endParaRPr lang="en-IN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C3981-1C81-FAC2-93C3-AE2A3C63FA78}"/>
                </a:ext>
              </a:extLst>
            </p:cNvPr>
            <p:cNvSpPr txBox="1"/>
            <p:nvPr/>
          </p:nvSpPr>
          <p:spPr>
            <a:xfrm>
              <a:off x="11678264" y="1378968"/>
              <a:ext cx="13842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Cooling Outlet</a:t>
              </a:r>
              <a:endParaRPr lang="en-IN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237132-CC69-4BDA-9BF8-3EC8A44EDC4A}"/>
                </a:ext>
              </a:extLst>
            </p:cNvPr>
            <p:cNvSpPr txBox="1"/>
            <p:nvPr/>
          </p:nvSpPr>
          <p:spPr>
            <a:xfrm>
              <a:off x="11471563" y="839189"/>
              <a:ext cx="1163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Wall Mount</a:t>
              </a:r>
              <a:endParaRPr lang="en-IN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05B85A-D230-BF13-F706-6BF2E7420C64}"/>
                </a:ext>
              </a:extLst>
            </p:cNvPr>
            <p:cNvSpPr txBox="1"/>
            <p:nvPr/>
          </p:nvSpPr>
          <p:spPr>
            <a:xfrm>
              <a:off x="12666518" y="3304309"/>
              <a:ext cx="658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Stand</a:t>
              </a:r>
              <a:endParaRPr lang="en-IN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0E29D9-6954-D834-CDC5-85AB905F9579}"/>
                </a:ext>
              </a:extLst>
            </p:cNvPr>
            <p:cNvSpPr txBox="1"/>
            <p:nvPr/>
          </p:nvSpPr>
          <p:spPr>
            <a:xfrm>
              <a:off x="10246794" y="3743098"/>
              <a:ext cx="12538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Rotating Rod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0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8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C11B7-2E74-41F3-95B1-25BE942006DF}"/>
              </a:ext>
            </a:extLst>
          </p:cNvPr>
          <p:cNvSpPr txBox="1"/>
          <p:nvPr/>
        </p:nvSpPr>
        <p:spPr>
          <a:xfrm>
            <a:off x="5280775" y="912473"/>
            <a:ext cx="4291487" cy="1821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Contribution 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D626EB22-963D-43C8-3121-B4FC75261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291080"/>
              </p:ext>
            </p:extLst>
          </p:nvPr>
        </p:nvGraphicFramePr>
        <p:xfrm>
          <a:off x="3956134" y="1682254"/>
          <a:ext cx="6714472" cy="449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2823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80</TotalTime>
  <Words>502</Words>
  <Application>Microsoft Office PowerPoint</Application>
  <PresentationFormat>Custom</PresentationFormat>
  <Paragraphs>57</Paragraphs>
  <Slides>5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Adobe Myungjo Std M</vt:lpstr>
      <vt:lpstr>Adobe Hebrew</vt:lpstr>
      <vt:lpstr>Arial</vt:lpstr>
      <vt:lpstr>Century Gothic</vt:lpstr>
      <vt:lpstr>Dubai Medium</vt:lpstr>
      <vt:lpstr>Eudoxus Sans</vt:lpstr>
      <vt:lpstr>p22-mackinac-pro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Saksham Kurai</cp:lastModifiedBy>
  <cp:revision>3</cp:revision>
  <dcterms:created xsi:type="dcterms:W3CDTF">2024-04-24T17:26:45Z</dcterms:created>
  <dcterms:modified xsi:type="dcterms:W3CDTF">2024-04-26T07:57:49Z</dcterms:modified>
</cp:coreProperties>
</file>