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35264ab-7436-4be4-afa4-71830fdab32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d5756b5-3d3b-4fcf-afe2-8c5f8ba9bf6e/5e74abe17e8182991fd7?bookmarkGuid=54b68497-ff51-482a-abcd-bc0b8440f8cd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11-23T22:08:45.336Z&quot;"/>
    <we:property name="creatorSessionId" value="&quot;978acbc8-cdd1-47e8-aecb-50cb0b5e5a2c&quot;"/>
    <we:property name="creatorUserId" value="&quot;100320019419EEF5&quot;"/>
    <we:property name="creatorTenantId" value="&quot;29bebd42-f1ff-4c3d-9688-067e3460dc1f&quot;"/>
    <we:property name="pageDisplayName" value="&quot;Page 1&quot;"/>
    <we:property name="pageName" value="&quot;5e74abe17e8182991fd7&quot;"/>
    <we:property name="reportName" value="&quot;blinkit sales report&quot;"/>
    <we:property name="isVisualContainerHeaderHidden" value="false"/>
    <we:property name="isFiltersActionButtonVisible" value="true"/>
    <we:property name="initialStateBookmark" value="&quot;H4sIAAAAAAAAA+1a227bOBD9FUMveTEWpERJVN5yXQRt2iIOsiiKYMHL0FYrS4ZEp0mD/PsOKbupEydunEsVbJ5sUeRwOHPO8FDSZaDzZlKIiw9iDMFmsF1V38ai/tajQT8oZ20fP7473Dp69++HrcM9bK4mNq/KJti8DKyoh2BP8mYqCmcBG7+c9gNRFJ/E0F0ZUTTQDyZQN1UpivwHtJ3xlq2ncNUP4HxSVLVwJgdWWHBmz7A7XuPc9C/qPBHK5mcwAGXb5hhSJiTQFDjlYZZRo1Ps1rQdvGtLuzjbfv6dqrQiL3Ee35cD51EGKhYhZypKBVeuvcnLYTHz+Hrs8cXEhaUZCfzFcMivOK2zc3WF6yGxyqg0mpo0ixQDzdhqWxbOrazOb1tLDGGKhDwCRjJuuNQS1rdGEsUk0SFTGrihOk0pd6NNXthZKOTF3vmkxjRicltrW/pMlAp04HNVQ9Om5jI4BNFMa+/O3sKNQTWtFRyB8bdKm9sLB6MiL78dHPf+risF9UVvV1gROK8+1RXiw/c5rqwoegNRIHbcrVH1facGRIUONslV/4/4tIVoRDB3zKsP07GEuleZ3oGFcXf8mkfrCBldDpe4dYot96JXiVrPbi0AGC9qDfX2hQfnbl7Pq0HYv+H9swMTF4G3FY8iSUGGJuQQsThlLFu3aiQJsjyjJKKpEAKvdAYrmbmDMR1Wda58qBZTu1MV03H5lCFwOOvtC9tztRNK2znI3UXQlYjTVTm1OyNR2w4h7uaqrk7n2yB2+vrLRjdDQevki6TdBXSy6MRnP/sLhAGj8MuCy2lReG9EjepjzpTWGfBseWhIDsEioZqbbvzanJcazhFY/aCAcmhHwSZ1BcFpmRC4jkUUSq0zmnFttH5BFv+G7w9kRlPkmJkFVgRjQM3n/gwB9ZMbhGuZtNPl0Fyvd/HfyVzTIXn262rsh81U5xhnuLWKftA6QVzO/xmBw5VHeKlzO4vDwY3YNL9PgvbCT748Xr39HAo9w9yJKKZe3aL597lt133ZNuOQjY2NZWDe2PiygN/TDWfttN1AvF3tIH87gONK+xDPMbxsym3R5MoZbC01UMzL0y1zjVuQHfhMD3y/FcadNp9ZdsFZWnd+huTJYepgqYQagd738Nltjyit0HHz5Z5VjcKxB7rlyRhLQN7MWTO/eodc9Ux9D8Y+NaGuAdIPjvLhyN6VqQeAw5eRxSPZjQp42sqFMDUk0YA6QaKSjyExnRLyj96TO6kCl+3JNzbC3TmhX2IvvLXz/Zz9D2x+nHM8XjJDlAHEIySkcxL249QWYHvvK+WfN/Q81u6TsW8K+4nYXEwbBAHobVG/Ce0HgbNjYrsfDKD2sqJr4jvUSRySSLJUpUpIQRJi1j2Oa05BJCSMI5kqkxBBSLqurZgRMBnlkQ5VIhhjhKiO1UVfeFYWw1dVceRbofmdbHesunSnmsTKKJaEVMcRsBT5T6K1q4lRIAxIGoowi0Kiecbi9dX6s+08e40Vssib0Ri1R+8ziLoz5eD+9wIriwHOAF2rBjefKP9R0bE09S0RSCYoRFQzKmOdEJ4lwNclQsRDKZkiEkJGuCIikrJjW+EsIIP8R3c2w0eiv5OPtzsF/1m2W8BLJVIhDNMk1VGcssdoP0kI5UggBbEWiUSLyUs+EH6WM/GdyN8aDmsYivmz2b1ndvyaD/vTcoZcsgY9zLQsYe2nTN1YdOfOrF72pJIwYwxVksVEpYyKtYnEeSR0ZjgjiY45DWkm024SqVPHqC5/T3HnFwLdPHG+4s88XrhG+fMl0juXeeFGLVYrukaJnuRnlT1GhQqvT8EcVd/XeUn28IrTFl2tTSijMMVCabRAwZ6K1R+M3VF0wzCLdZqZSIo0TSMdmrhrRddj7UDjqSU3OSw7sD7uHfcj3s/u4ghdfS/nr2if/kXqegFqcZIxQ1hKuU7jzFDNFZ7wOpbb+49i//O8Lju5QCopyiwVqggIp6lh4pW+gXtL7l2y2id62aKrqW0mQsEnUcKSxeOiRalBrwiA/1478JOcuR28WBWxhS9Frq7+A8jITCdQLgAA&quot;"/>
    <we:property name="bookmark" value="&quot;H4sIAAAAAAAAA+1bW1PbOhD+Kxm/8JLpSLZsyX1ruZxhTunpNJ2e6XR40GWVuHXsjK1QKMN/Pys5AQIBSgrU7eGJ2JJXe/l29a1sTiNTtLNSnryVU4heRq/r+utUNl8HNBpGVXcvjXPLtUgpSXOba5uQJMPReuaKumqjl6eRk80Y3MeincvSC8Kbnw+HkSzLd3Lsr6wsWxhGM2jaupJl8R26yTjkmjmcDSM4npV1I73IkZMOvNgjnI7XqAJ9Qb1CUrviCEagXXc7Bc6kAspBUBHnObWG47S2mxBUWzvFyw7rb9eVk0WF64S5AoRIctCpjAXTCZdC+/ttUY3LhcYXz344mXnvtBOJf9Ed6gsu6+WcnaE9JNU5VdZQy/NEMzCM3S3LwbFT9fF1aZklTJNYJMBILqxQRsHm0kimmSImZtqAsNRwToV/2halW7hCnewezxoMIwa3k/bKHMlKg4lCrBpou9CcRgcg23kT1NldGRjV80bDe7BhqHKFO/EIK4vq6/6HwV9NraE5GexIJyOv1bumRnyEOR9qJ8vBSJaIHT80qb9tN4CoMNFLcjb8JTq9QjQimHum1dv5VEEzqO1g38G0P3otvfUeM7oar1HrEO/cil4tG7MYWgEwXjQGmtcnAZw7RbOsBvHwivaPDkw0Aoe1SBJFQcU2FpCwlDOWb1o1sgyzPKckoVxKiVcmhzszcxt9Oq6bQgdXrYZ2uy7n0+ohXeBxNtiTbuBrJ1TuD4Kcqau5257IxvUIctfMOjtcboQ468ulrW6Bg07LJwm89+hsVYlPYfWn8AO64ZLF1bwsgzqyQQKyTJZOGwgJc1+fHIDDnGqv6nH5dlEZOEZoDaMSqrGbRC+prwmezsQgTCqTWBmT01wYa8wTJvIP6H7P3GjLAkOzkhfRFJD2+R9jQArlH0JbZt1yBbQX9q7++rikdZg+e009DY8t+OcUV7hmxTDqlCA+5v9OwAMrQLwyhVv4Yf+Kb9ofz4LuIiy+3l+DvQJK03aY+yjLeSC4KP5N4Tq7T7vb+MjW1tY6NG9tfV4F8OGWF3fYbSJBsPGgv+7BaW2Cj5cgXrfma9kW2gvsJLVQLivUNXGtt8iNQqhHYd4dwj0/X0j23llbec598uA49bjUUk/A7AX87HTdSkd2/HpFSKtW47P7pkuUKdaAol2mzfLqb0zWkKpvwLqHzqgLhAyj98V44m6K1H3QEQrJant2tQgedqQh5pZkBpAtKOTzKWS2V3T+DyWDa3fmK9vhzjKpn2RHvLb/nS//C7ZAIQT2mcwSbQEhCRnpHZf9Z+5KcIM3tQ4HD4OAttv47DPVfqiELuctogDMa9k8M+77wbNvrHsYjaAJ9KJvLDw2WRqTRDGuuZZKkozYTVtzIyjIjMRpori2GZGE8E1lpYyAzalITKwzyRgjRPesNIbac2c9/L2KjnquNT8U774VmJ4UFMQbUvtySe9XuyzfvR3ImR9YZ/aLC//62Y/fr9w/x2/tW0ZONnpyMtira9MuO018CGMiF43rertXj80PfXi7KndhxMG5jNNLVWSTdvLeQF82l8HOy00leJHFoqf9M6I1jI78+AKkBOetTIvOFptmqq1mWUxNmgDjuM2RZONN02qQFhSNZZwnMTEiZ+nmremjMazd1klVFu1kinEffALZ9GbXu/1V2J1bHq4Afdvzrr5E+aXkem3ou0QguaSQUMOoSk1GRJ6B2DQREhErxTRREDMiNJGJUj1jfAuHjIrv/eF8P4n+Xr7Q6RX8F9HuAK+05FJaZgg3ScrZz7Q4ihAqMIE0pEZmCiVmT/kC5FFOf25E/qvxuIGxXL6L2H1kxS/yYW9eLZBLNkgPO68q2PhEtR9G9+5sJtAergiz1lKtWEo0Z1RunEhCJNLkVjCSmVTQmOaK9zORenVa0OdPiG48wXj+sumBv2x64hoVWjRM70IVpX9qtVrRDUr0rDiq3QdkqPD7MZj39bfHauJXK05XdI2xsUpijoXSGomEncu7v5G8oejGcZ4anttESc55YmKb9q3oBqzth4MKW8C6hvXnvun4ic8RdvAJU3+rzs+JHvy7gc0c1OEkZ5YwToXhaW6pERo7vJ7F9vZW7H8e13WdC3BFkWbpWCdABOWWyd/0XfNzcG+i1SHQ64yu566dSQ3vZAVrjEejZWXA3OGA8C8K57afnf0HDRnXzxoxAAA=&quot;"/>
    <we:property name="datasetId" value="&quot;0c0d0b5f-d668-4f77-98cb-6f249dd8a100&quot;"/>
    <we:property name="embedUrl" value="&quot;/reportEmbed?reportId=0d5756b5-3d3b-4fcf-afe2-8c5f8ba9bf6e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SAKSHAM ARORA</cp:lastModifiedBy>
  <cp:revision>3</cp:revision>
  <dcterms:created xsi:type="dcterms:W3CDTF">2018-06-07T21:39:02Z</dcterms:created>
  <dcterms:modified xsi:type="dcterms:W3CDTF">2024-11-23T22:09:48Z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