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regular.fntdata"/><Relationship Id="rId14" Type="http://schemas.openxmlformats.org/officeDocument/2006/relationships/slide" Target="slides/slide10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eadc2bfa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eadc2b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eadc2bfa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eadc2bf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31" name="Google Shape;31;p3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33" name="Google Shape;33;p3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8.jp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2308989" y="1378761"/>
            <a:ext cx="7582486" cy="19693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800"/>
              <a:buFont typeface="Garamond"/>
              <a:buNone/>
            </a:pPr>
            <a:r>
              <a:rPr lang="en-US" sz="5800"/>
              <a:t>“CRACK THE CODE!!”</a:t>
            </a:r>
            <a:endParaRPr sz="5800"/>
          </a:p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US" u="sng"/>
              <a:t>Presented by</a:t>
            </a:r>
            <a:r>
              <a:rPr lang="en-US"/>
              <a:t>: Developers Student Club Google,                                                                                                              Ajay Kumar Garg Engineering College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725" y="5065598"/>
            <a:ext cx="2156375" cy="21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025" y="111501"/>
            <a:ext cx="1961131" cy="19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25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ctrTitle"/>
          </p:nvPr>
        </p:nvSpPr>
        <p:spPr>
          <a:xfrm>
            <a:off x="2692398" y="1819616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800"/>
              <a:buFont typeface="Garamond"/>
              <a:buNone/>
            </a:pPr>
            <a:r>
              <a:rPr lang="en-US" sz="5800"/>
              <a:t>BEST OF LUCK..!! </a:t>
            </a:r>
            <a:endParaRPr sz="5800"/>
          </a:p>
        </p:txBody>
      </p:sp>
      <p:sp>
        <p:nvSpPr>
          <p:cNvPr id="230" name="Google Shape;230;p28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4000"/>
              <a:t>Learn and enjoy..!!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44" lvl="0" marL="914400" rtl="0" algn="l">
              <a:spcBef>
                <a:spcPts val="36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Event FLow</a:t>
            </a:r>
            <a:endParaRPr/>
          </a:p>
          <a:p>
            <a:pPr indent="-360044" lvl="0" marL="914400" rtl="0" algn="l">
              <a:spcBef>
                <a:spcPts val="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Round 1</a:t>
            </a:r>
            <a:endParaRPr/>
          </a:p>
          <a:p>
            <a:pPr indent="-360044" lvl="0" marL="914400" rtl="0" algn="l">
              <a:spcBef>
                <a:spcPts val="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Round 2</a:t>
            </a:r>
            <a:endParaRPr/>
          </a:p>
          <a:p>
            <a:pPr indent="-360044" lvl="0" marL="914400" rtl="0" algn="l">
              <a:spcBef>
                <a:spcPts val="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Round 3</a:t>
            </a:r>
            <a:endParaRPr/>
          </a:p>
          <a:p>
            <a:pPr indent="-360044" lvl="0" marL="914400" rtl="0" algn="l">
              <a:spcBef>
                <a:spcPts val="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Team Role</a:t>
            </a:r>
            <a:endParaRPr/>
          </a:p>
          <a:p>
            <a:pPr indent="-360044" lvl="0" marL="914400" rtl="0" algn="l">
              <a:spcBef>
                <a:spcPts val="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1229163" y="853004"/>
            <a:ext cx="274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sng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VENUE</a:t>
            </a:r>
            <a:r>
              <a:rPr b="0" i="0" lang="en-US" sz="5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 b="0" i="0" sz="5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66" name="Google Shape;166;p21"/>
          <p:cNvCxnSpPr/>
          <p:nvPr/>
        </p:nvCxnSpPr>
        <p:spPr>
          <a:xfrm>
            <a:off x="4304254" y="1314708"/>
            <a:ext cx="19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p21"/>
          <p:cNvSpPr/>
          <p:nvPr/>
        </p:nvSpPr>
        <p:spPr>
          <a:xfrm>
            <a:off x="6930195" y="3337214"/>
            <a:ext cx="197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287550" y="891401"/>
            <a:ext cx="4020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</a:t>
            </a:r>
            <a:r>
              <a:rPr i="0" lang="en-US" sz="5400" u="sng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Z</a:t>
            </a:r>
            <a:r>
              <a:rPr lang="en-US" sz="54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OOM</a:t>
            </a:r>
            <a:r>
              <a:rPr i="0" lang="en-US" sz="5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i="0" sz="5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850010" y="2406739"/>
            <a:ext cx="373500" cy="344400"/>
          </a:xfrm>
          <a:prstGeom prst="star5">
            <a:avLst>
              <a:gd fmla="val 23020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365000" y="2301231"/>
            <a:ext cx="94620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Event will take place in three breakout rooms by Zoom.   </a:t>
            </a: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Each round will be held in different breakout room.</a:t>
            </a: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b="0" i="0" sz="3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847867" y="4860582"/>
            <a:ext cx="381319" cy="29610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1365000" y="4612250"/>
            <a:ext cx="87525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aramond"/>
                <a:ea typeface="Garamond"/>
                <a:cs typeface="Garamond"/>
                <a:sym typeface="Garamond"/>
              </a:rPr>
              <a:t>When the round ends selected students will be directed to another room</a:t>
            </a:r>
            <a:endParaRPr sz="30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851785" y="3633702"/>
            <a:ext cx="373500" cy="344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1365000" y="3451900"/>
            <a:ext cx="83472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aramond"/>
                <a:ea typeface="Garamond"/>
                <a:cs typeface="Garamond"/>
                <a:sym typeface="Garamond"/>
              </a:rPr>
              <a:t>DAY 1 - Round 1 and Round 2</a:t>
            </a:r>
            <a:endParaRPr sz="30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aramond"/>
                <a:ea typeface="Garamond"/>
                <a:cs typeface="Garamond"/>
                <a:sym typeface="Garamond"/>
              </a:rPr>
              <a:t>DAY 2 - Round 3</a:t>
            </a:r>
            <a:endParaRPr sz="30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917444" y="632098"/>
            <a:ext cx="101666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4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Crack The Code” </a:t>
            </a:r>
            <a:endParaRPr b="0" i="0" sz="4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22"/>
          <p:cNvCxnSpPr/>
          <p:nvPr/>
        </p:nvCxnSpPr>
        <p:spPr>
          <a:xfrm>
            <a:off x="5542671" y="1463095"/>
            <a:ext cx="14067" cy="5907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22"/>
          <p:cNvCxnSpPr/>
          <p:nvPr/>
        </p:nvCxnSpPr>
        <p:spPr>
          <a:xfrm>
            <a:off x="2321169" y="2053883"/>
            <a:ext cx="6830832" cy="24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22"/>
          <p:cNvSpPr/>
          <p:nvPr/>
        </p:nvSpPr>
        <p:spPr>
          <a:xfrm>
            <a:off x="2321169" y="2053883"/>
            <a:ext cx="667880" cy="94253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8E8E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472300" y="3071375"/>
            <a:ext cx="35739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sng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ROUND-1</a:t>
            </a:r>
            <a:r>
              <a:rPr b="0" i="0" lang="en-US" sz="2600" u="sng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Finding a Pin from a Heap of Straw</a:t>
            </a:r>
            <a:endParaRPr b="0" i="0" sz="2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253225">
            <a:off x="1913779" y="4459029"/>
            <a:ext cx="1296060" cy="138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/>
          <p:nvPr/>
        </p:nvSpPr>
        <p:spPr>
          <a:xfrm>
            <a:off x="5219113" y="2077958"/>
            <a:ext cx="647116" cy="99342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7C7C7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4046315" y="3014453"/>
            <a:ext cx="2873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sng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ROUND-2: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Solve the scenario</a:t>
            </a:r>
            <a:endParaRPr b="0" i="0" sz="3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4214" y="2077958"/>
            <a:ext cx="719390" cy="96934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>
            <a:off x="7260695" y="3047306"/>
            <a:ext cx="392581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sng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ROUND</a:t>
            </a:r>
            <a:r>
              <a:rPr b="0" i="0" lang="en-US" sz="3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-3: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Let’s make a better world</a:t>
            </a:r>
            <a:endParaRPr b="0" i="0" sz="3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8474" y="4273524"/>
            <a:ext cx="2248393" cy="1490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454552">
            <a:off x="8017873" y="4290311"/>
            <a:ext cx="2268254" cy="150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168550" y="1055500"/>
            <a:ext cx="99507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700" u="sng">
                <a:latin typeface="Times New Roman"/>
                <a:ea typeface="Times New Roman"/>
                <a:cs typeface="Times New Roman"/>
                <a:sym typeface="Times New Roman"/>
              </a:rPr>
              <a:t>ROUND-</a:t>
            </a: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1: “Finding a Pin from a Heap of Straw”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5401" y="2697609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Three codes will be given to the participant.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The participant has to find a ‘bug’ in the given codes.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This round will enhance/test the basic knowledge and understanding of the participant in the field of coding.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7478">
            <a:off x="8462249" y="2361584"/>
            <a:ext cx="2496632" cy="140655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517895" y="1023893"/>
            <a:ext cx="877965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Times New Roman"/>
              <a:buNone/>
            </a:pPr>
            <a:r>
              <a:rPr lang="en-US" sz="5400" u="sng">
                <a:latin typeface="Times New Roman"/>
                <a:ea typeface="Times New Roman"/>
                <a:cs typeface="Times New Roman"/>
                <a:sym typeface="Times New Roman"/>
              </a:rPr>
              <a:t>ROUND-2</a:t>
            </a: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: Solve the scenario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67275" y="2655399"/>
            <a:ext cx="70608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The participant will be presented with a hypothetical scenario.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Then, the participant has to find/make the code according to the given scenario. Those who come up with the best at the given point of time will be selected for the next round.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This will enhance/test the analytical ability of the participant.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47270">
            <a:off x="8323256" y="2813667"/>
            <a:ext cx="2709393" cy="173555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743242" y="1023893"/>
            <a:ext cx="10705514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Times New Roman"/>
              <a:buNone/>
            </a:pPr>
            <a:r>
              <a:rPr lang="en-US" sz="5400" u="sng">
                <a:latin typeface="Times New Roman"/>
                <a:ea typeface="Times New Roman"/>
                <a:cs typeface="Times New Roman"/>
                <a:sym typeface="Times New Roman"/>
              </a:rPr>
              <a:t>ROUND-</a:t>
            </a: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3:Let’s make a better world!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5401" y="2556932"/>
            <a:ext cx="6863861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In this round, the participant will have to make a code which could be related to real world problem</a:t>
            </a:r>
            <a:endParaRPr/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934" lvl="0" marL="285750" rtl="0" algn="l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Problem could be related to aftermath of Covid-19,and build </a:t>
            </a:r>
            <a:r>
              <a:rPr lang="en-US"/>
              <a:t>something to</a:t>
            </a:r>
            <a:r>
              <a:rPr lang="en-US"/>
              <a:t> resolve it.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 This round will enhance/test the ability of the participant to think out of the box.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9602">
            <a:off x="8395188" y="2556932"/>
            <a:ext cx="2857500" cy="200025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Role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Two Anchors for Each Round</a:t>
            </a:r>
            <a:endParaRPr/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Three members to be present in every round for the easy flow of event.</a:t>
            </a:r>
            <a:endParaRPr/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A panel of 5 Seniors as judges.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-732181" y="1035141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u="sng"/>
              <a:t>OVERVIEW</a:t>
            </a:r>
            <a:r>
              <a:rPr lang="en-US"/>
              <a:t>:- </a:t>
            </a:r>
            <a:endParaRPr/>
          </a:p>
        </p:txBody>
      </p:sp>
      <p:pic>
        <p:nvPicPr>
          <p:cNvPr id="223" name="Google Shape;223;p2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260180">
            <a:off x="1408266" y="2687525"/>
            <a:ext cx="4595667" cy="31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4" type="body"/>
          </p:nvPr>
        </p:nvSpPr>
        <p:spPr>
          <a:xfrm>
            <a:off x="6116795" y="2658533"/>
            <a:ext cx="4718304" cy="3217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The event is based on </a:t>
            </a:r>
            <a:r>
              <a:rPr lang="en-US"/>
              <a:t>analyzing</a:t>
            </a:r>
            <a:r>
              <a:rPr lang="en-US"/>
              <a:t> the problem and solving it.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The event will have coding problems from beginner to advance.</a:t>
            </a:r>
            <a:endParaRPr/>
          </a:p>
          <a:p>
            <a:pPr indent="-241934" lvl="0" marL="285750" rtl="0" algn="l">
              <a:spcBef>
                <a:spcPts val="108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Targeted</a:t>
            </a:r>
            <a:r>
              <a:rPr lang="en-US"/>
              <a:t> Audience - New Coders GSOC aspirants.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