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6120B-9954-06E0-F4AE-A1F50EDA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E74194-323C-EB7F-E5F8-72CA7D7D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1B3C01-7ECC-F01C-EAEF-EA7D5766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0F22B1-EBAD-D62C-1556-9D20819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B1DB12-6010-45D9-EF90-F902E768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CB5CB-DCBE-8579-7233-17B3C7B4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E0BF43-FD01-4B8E-7A97-60A822C7F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9913AD-245A-EA36-BA32-ECF9CA5F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A23815-134D-D0EB-63AD-FDC417F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AAAEED-9421-5E41-FC8E-87D3C7E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4C6441D-7089-6881-3347-996A08CF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6A4834-F6F8-A889-8EAB-416F0FB5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FA7A53-C706-E7D6-2E7D-13BDE278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24B82D-A94B-7A26-5C16-DF405341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F071F-2612-F2DD-8DFF-27BB203F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6D234-74A0-5ACE-A529-3FC66A27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AD6231-E14F-2B36-525B-FA30DA9C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B0256-D372-6888-3CB3-E4C83C0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674A1-7D43-2385-1C69-6642DB0F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1C7FC8-5FF9-EB85-7A69-50993E9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B2606-CAEE-D7C2-B8BA-EFAD21F4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613FC5-93F6-134F-451B-6F3A4602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258D55-3C99-9268-5850-BEEBF246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B1019-7251-4EE2-6E5F-D5DA257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DECF7-0661-90DA-CD5A-109EE88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76C7D-10DC-EEFA-7A65-D1051349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E02E1-AFCF-AEE8-B856-17238106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D0889D-DA31-988B-F1C2-174FE1D6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2FADA0-9666-12F7-CC12-B066C86D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0EF823-8980-A3D6-2047-C29B6E36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73E437-92D6-0E31-58D5-274E1BE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2A039-5339-43BE-CC52-863BB730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D65E62-DA4A-2E2F-21B7-2EDC2DA2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2D2BE0-A734-CE95-D92D-153B6157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948B90-7F01-7C1E-5E22-A986C42D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CEF08A-9956-4F24-F173-52EE595A2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ABD55E-6DBB-D3B4-578D-CC305E9C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5E55EA6-F686-2223-FC41-0F1F952C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06F079-9C37-9B65-9667-4BF59D5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7704E-BDCC-1B0C-D76C-997CC43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453033-8554-A788-D1DB-0EF29651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978477-DF4D-9EB5-CCB3-D7BF22FA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561890-103E-65DA-2BCD-0AA7CD9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D50CFC-505C-8434-361A-11AC0146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765E2F-565D-228E-B155-E70888B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512F0-44E2-0E6D-9C12-D98D0D5F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19901-9741-0A8F-CBA4-51A12466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5B67E-778E-029A-8DD2-3F93E266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88D207-5EC5-AF2E-8668-C33CE7E7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776CFF-A976-AE93-C988-5FC95A3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E29D2F-BA27-DAF4-07BA-2B3DBC33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B1C68-F248-F721-F18E-02C66D5C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0BB22-767F-981F-9104-2B5E9C0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C1A089-0515-5D77-5193-22BF64CD3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A98E18-5090-20F2-5E25-5C3B5E1ED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938063-142E-5EBD-5964-ACDE70C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0F1EE2-5797-1809-35C9-41B51944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E240B1-C611-8248-12B3-1C95307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3061B5-46F7-830F-1519-579141FE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C5A9F1-C125-BBC8-AECE-D4ADE586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3E882-35EF-BCDC-6A5C-140A814A9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2FC-243C-41FD-852D-9E078ACED36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A01F7-290D-E007-291C-052160B1B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38141E-EA90-3357-F0D3-BB792769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1542-A742-4D0E-8BE2-B7ABF52CC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3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FFCC5-6EF3-A105-CAAD-4296408D3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F09934-1C78-1BF3-A1BD-B190B36A2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3EC05-EB40-7BB4-BE1E-9D169857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EA3CC-C9FE-3D3F-DDDF-A8C85457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Splitting features and target variable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indian_liver_df.drop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axis=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Splitting the dataset into training and testing sets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(X, y,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test_size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random_state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Feature scaling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StandardScaler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scaler.fit_transform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scaler.transform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EB7D4-34F0-610F-F650-BF629B6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69A51-7868-9603-048C-64E40C25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Initialize the KNN 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 =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Number of </a:t>
            </a:r>
            <a:r>
              <a:rPr lang="en-IN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neighbors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KNeighborsClassifier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n_neighbors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=k)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Train the 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knn_classifier.fit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X_train_scaled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y_train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Make predictions on the test data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knn_classifier.predict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X_test_scaled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33A2D-368B-0C91-8C69-2D5B9A8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FCAB6-19F4-FA67-0EA9-77507BFF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Evaluate the model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"Accuracy:"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accuracy)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"Classification Report:"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classification_report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"Confusion Matrix:"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confusion_matrix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y_test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y_pred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8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EB5EF-CC43-A842-5EA5-A73B20DC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E2DC6-E3F7-A1D6-A6E6-D603755E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Importing necessary libraries</a:t>
            </a:r>
          </a:p>
          <a:p>
            <a:r>
              <a:rPr lang="en-IN" dirty="0"/>
              <a:t>from </a:t>
            </a:r>
            <a:r>
              <a:rPr lang="en-IN" dirty="0" err="1"/>
              <a:t>sklearn</a:t>
            </a:r>
            <a:r>
              <a:rPr lang="en-IN" dirty="0"/>
              <a:t> import datasets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sklearn.neighbors</a:t>
            </a:r>
            <a:r>
              <a:rPr lang="en-IN" dirty="0"/>
              <a:t> import </a:t>
            </a:r>
            <a:r>
              <a:rPr lang="en-IN" dirty="0" err="1"/>
              <a:t>KNeighborsClassifier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accuracy_score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85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0456D-0181-6007-60C8-91F0D272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439EBC-220F-D41A-192B-55E5ED10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Load the iris dataset</a:t>
            </a:r>
          </a:p>
          <a:p>
            <a:r>
              <a:rPr lang="en-IN" dirty="0"/>
              <a:t>iris = </a:t>
            </a:r>
            <a:r>
              <a:rPr lang="en-IN" dirty="0" err="1"/>
              <a:t>datasets.load_iris</a:t>
            </a:r>
            <a:r>
              <a:rPr lang="en-IN" dirty="0"/>
              <a:t>()</a:t>
            </a:r>
          </a:p>
          <a:p>
            <a:r>
              <a:rPr lang="en-IN" dirty="0"/>
              <a:t>X = </a:t>
            </a:r>
            <a:r>
              <a:rPr lang="en-IN" dirty="0" err="1"/>
              <a:t>iris.data</a:t>
            </a:r>
            <a:r>
              <a:rPr lang="en-IN" dirty="0"/>
              <a:t>  # Features</a:t>
            </a:r>
          </a:p>
          <a:p>
            <a:r>
              <a:rPr lang="en-IN" dirty="0"/>
              <a:t>y = </a:t>
            </a:r>
            <a:r>
              <a:rPr lang="en-IN" dirty="0" err="1"/>
              <a:t>iris.target</a:t>
            </a:r>
            <a:r>
              <a:rPr lang="en-IN" dirty="0"/>
              <a:t>  # Target variable (species)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51748-4C7A-DB95-C8F6-4175B5D0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6CEC56-24EF-8A84-F3D5-D9B8AD9F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Split the dataset into training and testing sets</a:t>
            </a:r>
          </a:p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2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E4F4C-7D50-7035-9CAB-D6C68EED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F0E6F-6CD1-E245-866D-3C81ED8F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 Initialize the KNN classifier</a:t>
            </a:r>
          </a:p>
          <a:p>
            <a:r>
              <a:rPr lang="en-IN" dirty="0"/>
              <a:t>k = 3  # Number of </a:t>
            </a:r>
            <a:r>
              <a:rPr lang="en-IN" dirty="0" err="1"/>
              <a:t>neighbors</a:t>
            </a:r>
            <a:endParaRPr lang="en-IN" dirty="0"/>
          </a:p>
          <a:p>
            <a:r>
              <a:rPr lang="en-IN" dirty="0" err="1"/>
              <a:t>knn_classifier</a:t>
            </a:r>
            <a:r>
              <a:rPr lang="en-IN" dirty="0"/>
              <a:t> = </a:t>
            </a:r>
            <a:r>
              <a:rPr lang="en-IN" dirty="0" err="1"/>
              <a:t>KNeighborsClassifier</a:t>
            </a:r>
            <a:r>
              <a:rPr lang="en-IN" dirty="0"/>
              <a:t>(</a:t>
            </a:r>
            <a:r>
              <a:rPr lang="en-IN" dirty="0" err="1"/>
              <a:t>n_neighbors</a:t>
            </a:r>
            <a:r>
              <a:rPr lang="en-IN" dirty="0"/>
              <a:t>=k)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A4207-0DE2-FDB6-BBF5-A8FC86D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89953-293A-52A4-A23D-B08511B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 Train the classifier</a:t>
            </a:r>
          </a:p>
          <a:p>
            <a:r>
              <a:rPr lang="en-IN" dirty="0" err="1"/>
              <a:t>knn_classifier.fit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Make predictions on the test data</a:t>
            </a:r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knn_classifier.predict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Calculate accuracy</a:t>
            </a:r>
          </a:p>
          <a:p>
            <a:r>
              <a:rPr lang="en-IN" dirty="0"/>
              <a:t>accuracy = </a:t>
            </a:r>
            <a:r>
              <a:rPr lang="en-IN" dirty="0" err="1"/>
              <a:t>accuracy_score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/>
              <a:t>print("Accuracy:", accuracy)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5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CAAA2-4863-47D9-3F1C-228728EB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65A27-98D6-805A-D479-5949944E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Importing necessary libraries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numpy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pd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sklearn.model_selection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train_test_split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sklearn.preprocessing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StandardScaler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sklearn.neighbors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KNeighborsClassifier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sklearn.metrics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accuracy_score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classification_report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confusion_matrix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4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C3539-222E-2D49-E675-1649BA36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AA5CCB-CB72-E547-A344-65D98314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Load the dataset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"https://archive.ics.uci.edu/ml/machine-learning-databases/00225/Indian%20Liver%20Patient%20Dataset%20(ILPD).csv"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column_names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'Age'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Total_Bilirubin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Direct_Bilirubin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Alkaline_Phosphotase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     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Alamine_Aminotransferase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Aspartate_Aminotransferase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Total_Protiens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     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'Albumin'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Liver_disease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pd.read_csv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names=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column_names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6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88BA13-EB5B-CE53-48F4-527DF2A5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E6BDA-9164-1517-4EB2-D07A653F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 preprocessing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 =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'Gender'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({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'Female'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'Male'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 </a:t>
            </a:r>
            <a:r>
              <a:rPr lang="en-IN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})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fillna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indian_liver_df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Albumin_and_Globulin_Ratio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].mean(),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inplace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243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Supervised Learning</vt:lpstr>
      <vt:lpstr> code 1</vt:lpstr>
      <vt:lpstr>Code 2</vt:lpstr>
      <vt:lpstr> code 3</vt:lpstr>
      <vt:lpstr> code 4</vt:lpstr>
      <vt:lpstr> code 5</vt:lpstr>
      <vt:lpstr>Example 2 Code</vt:lpstr>
      <vt:lpstr>Example 2 Code</vt:lpstr>
      <vt:lpstr>Example 2 Code</vt:lpstr>
      <vt:lpstr>Example 2 Code</vt:lpstr>
      <vt:lpstr>Example 2 Code</vt:lpstr>
      <vt:lpstr>Example 2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manish kumar</dc:creator>
  <cp:lastModifiedBy>mailm</cp:lastModifiedBy>
  <cp:revision>4</cp:revision>
  <dcterms:created xsi:type="dcterms:W3CDTF">2024-04-18T16:12:12Z</dcterms:created>
  <dcterms:modified xsi:type="dcterms:W3CDTF">2024-04-29T04:35:59Z</dcterms:modified>
</cp:coreProperties>
</file>