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73" d="100"/>
          <a:sy n="73" d="100"/>
        </p:scale>
        <p:origin x="3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89B7-295F-892B-94E9-98A83CCB8F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86170B-5715-9BEA-FC33-EBE7945BE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1605CD-E629-8B91-50BD-4D245EFAE34A}"/>
              </a:ext>
            </a:extLst>
          </p:cNvPr>
          <p:cNvSpPr>
            <a:spLocks noGrp="1"/>
          </p:cNvSpPr>
          <p:nvPr>
            <p:ph type="dt" sz="half" idx="10"/>
          </p:nvPr>
        </p:nvSpPr>
        <p:spPr/>
        <p:txBody>
          <a:bodyPr/>
          <a:lstStyle/>
          <a:p>
            <a:fld id="{1D2A430A-4FD3-4E79-9531-AAAD5BAE1D9E}" type="datetimeFigureOut">
              <a:rPr lang="en-IN" smtClean="0"/>
              <a:t>12-04-2024</a:t>
            </a:fld>
            <a:endParaRPr lang="en-IN"/>
          </a:p>
        </p:txBody>
      </p:sp>
      <p:sp>
        <p:nvSpPr>
          <p:cNvPr id="5" name="Footer Placeholder 4">
            <a:extLst>
              <a:ext uri="{FF2B5EF4-FFF2-40B4-BE49-F238E27FC236}">
                <a16:creationId xmlns:a16="http://schemas.microsoft.com/office/drawing/2014/main" id="{90E3439B-281E-0476-F72F-9746B961E3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63565E-0AB3-17B9-3E5B-0CEBB9990500}"/>
              </a:ext>
            </a:extLst>
          </p:cNvPr>
          <p:cNvSpPr>
            <a:spLocks noGrp="1"/>
          </p:cNvSpPr>
          <p:nvPr>
            <p:ph type="sldNum" sz="quarter" idx="12"/>
          </p:nvPr>
        </p:nvSpPr>
        <p:spPr/>
        <p:txBody>
          <a:bodyPr/>
          <a:lstStyle/>
          <a:p>
            <a:fld id="{7F4603EB-F886-41B7-9D72-B27515BD3B3D}" type="slidenum">
              <a:rPr lang="en-IN" smtClean="0"/>
              <a:t>‹#›</a:t>
            </a:fld>
            <a:endParaRPr lang="en-IN"/>
          </a:p>
        </p:txBody>
      </p:sp>
    </p:spTree>
    <p:extLst>
      <p:ext uri="{BB962C8B-B14F-4D97-AF65-F5344CB8AC3E}">
        <p14:creationId xmlns:p14="http://schemas.microsoft.com/office/powerpoint/2010/main" val="122906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022C-B596-A1F4-5049-0FBFA72CBF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A925A2-A5AE-0FE0-7697-DE1ACD60E4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5C51C-8B31-8624-1A8B-7BD3808C4150}"/>
              </a:ext>
            </a:extLst>
          </p:cNvPr>
          <p:cNvSpPr>
            <a:spLocks noGrp="1"/>
          </p:cNvSpPr>
          <p:nvPr>
            <p:ph type="dt" sz="half" idx="10"/>
          </p:nvPr>
        </p:nvSpPr>
        <p:spPr/>
        <p:txBody>
          <a:bodyPr/>
          <a:lstStyle/>
          <a:p>
            <a:fld id="{1D2A430A-4FD3-4E79-9531-AAAD5BAE1D9E}" type="datetimeFigureOut">
              <a:rPr lang="en-IN" smtClean="0"/>
              <a:t>12-04-2024</a:t>
            </a:fld>
            <a:endParaRPr lang="en-IN"/>
          </a:p>
        </p:txBody>
      </p:sp>
      <p:sp>
        <p:nvSpPr>
          <p:cNvPr id="5" name="Footer Placeholder 4">
            <a:extLst>
              <a:ext uri="{FF2B5EF4-FFF2-40B4-BE49-F238E27FC236}">
                <a16:creationId xmlns:a16="http://schemas.microsoft.com/office/drawing/2014/main" id="{175FB743-757C-BA48-EEA5-C2C112FA7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AA10B8-A428-545F-7CB2-FB349BCF8945}"/>
              </a:ext>
            </a:extLst>
          </p:cNvPr>
          <p:cNvSpPr>
            <a:spLocks noGrp="1"/>
          </p:cNvSpPr>
          <p:nvPr>
            <p:ph type="sldNum" sz="quarter" idx="12"/>
          </p:nvPr>
        </p:nvSpPr>
        <p:spPr/>
        <p:txBody>
          <a:bodyPr/>
          <a:lstStyle/>
          <a:p>
            <a:fld id="{7F4603EB-F886-41B7-9D72-B27515BD3B3D}" type="slidenum">
              <a:rPr lang="en-IN" smtClean="0"/>
              <a:t>‹#›</a:t>
            </a:fld>
            <a:endParaRPr lang="en-IN"/>
          </a:p>
        </p:txBody>
      </p:sp>
    </p:spTree>
    <p:extLst>
      <p:ext uri="{BB962C8B-B14F-4D97-AF65-F5344CB8AC3E}">
        <p14:creationId xmlns:p14="http://schemas.microsoft.com/office/powerpoint/2010/main" val="348208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E802AA-0F5D-A6DB-EA02-3DE3DB247E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D216A6-5A08-F135-EDBE-9D54C3B69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47EE6E-2E20-DDB4-5936-43C9BE7773EB}"/>
              </a:ext>
            </a:extLst>
          </p:cNvPr>
          <p:cNvSpPr>
            <a:spLocks noGrp="1"/>
          </p:cNvSpPr>
          <p:nvPr>
            <p:ph type="dt" sz="half" idx="10"/>
          </p:nvPr>
        </p:nvSpPr>
        <p:spPr/>
        <p:txBody>
          <a:bodyPr/>
          <a:lstStyle/>
          <a:p>
            <a:fld id="{1D2A430A-4FD3-4E79-9531-AAAD5BAE1D9E}" type="datetimeFigureOut">
              <a:rPr lang="en-IN" smtClean="0"/>
              <a:t>12-04-2024</a:t>
            </a:fld>
            <a:endParaRPr lang="en-IN"/>
          </a:p>
        </p:txBody>
      </p:sp>
      <p:sp>
        <p:nvSpPr>
          <p:cNvPr id="5" name="Footer Placeholder 4">
            <a:extLst>
              <a:ext uri="{FF2B5EF4-FFF2-40B4-BE49-F238E27FC236}">
                <a16:creationId xmlns:a16="http://schemas.microsoft.com/office/drawing/2014/main" id="{D5CA0943-EE00-2896-4C50-9A69D19C6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F7119E-FC78-43C4-6AF1-202502384328}"/>
              </a:ext>
            </a:extLst>
          </p:cNvPr>
          <p:cNvSpPr>
            <a:spLocks noGrp="1"/>
          </p:cNvSpPr>
          <p:nvPr>
            <p:ph type="sldNum" sz="quarter" idx="12"/>
          </p:nvPr>
        </p:nvSpPr>
        <p:spPr/>
        <p:txBody>
          <a:bodyPr/>
          <a:lstStyle/>
          <a:p>
            <a:fld id="{7F4603EB-F886-41B7-9D72-B27515BD3B3D}" type="slidenum">
              <a:rPr lang="en-IN" smtClean="0"/>
              <a:t>‹#›</a:t>
            </a:fld>
            <a:endParaRPr lang="en-IN"/>
          </a:p>
        </p:txBody>
      </p:sp>
    </p:spTree>
    <p:extLst>
      <p:ext uri="{BB962C8B-B14F-4D97-AF65-F5344CB8AC3E}">
        <p14:creationId xmlns:p14="http://schemas.microsoft.com/office/powerpoint/2010/main" val="103864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5ABB-4DC8-33FB-F951-1FD16FAE97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F2DA85-FB32-330B-A882-AF0D28B07B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668F38-0DA4-D9A0-75E7-BECB3C03F7BE}"/>
              </a:ext>
            </a:extLst>
          </p:cNvPr>
          <p:cNvSpPr>
            <a:spLocks noGrp="1"/>
          </p:cNvSpPr>
          <p:nvPr>
            <p:ph type="dt" sz="half" idx="10"/>
          </p:nvPr>
        </p:nvSpPr>
        <p:spPr/>
        <p:txBody>
          <a:bodyPr/>
          <a:lstStyle/>
          <a:p>
            <a:fld id="{1D2A430A-4FD3-4E79-9531-AAAD5BAE1D9E}" type="datetimeFigureOut">
              <a:rPr lang="en-IN" smtClean="0"/>
              <a:t>12-04-2024</a:t>
            </a:fld>
            <a:endParaRPr lang="en-IN"/>
          </a:p>
        </p:txBody>
      </p:sp>
      <p:sp>
        <p:nvSpPr>
          <p:cNvPr id="5" name="Footer Placeholder 4">
            <a:extLst>
              <a:ext uri="{FF2B5EF4-FFF2-40B4-BE49-F238E27FC236}">
                <a16:creationId xmlns:a16="http://schemas.microsoft.com/office/drawing/2014/main" id="{1E27160E-E9D8-ABC3-1274-8CC7FD4C3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AEE10-82DB-8089-8838-B7D4278FB8F6}"/>
              </a:ext>
            </a:extLst>
          </p:cNvPr>
          <p:cNvSpPr>
            <a:spLocks noGrp="1"/>
          </p:cNvSpPr>
          <p:nvPr>
            <p:ph type="sldNum" sz="quarter" idx="12"/>
          </p:nvPr>
        </p:nvSpPr>
        <p:spPr/>
        <p:txBody>
          <a:bodyPr/>
          <a:lstStyle/>
          <a:p>
            <a:fld id="{7F4603EB-F886-41B7-9D72-B27515BD3B3D}" type="slidenum">
              <a:rPr lang="en-IN" smtClean="0"/>
              <a:t>‹#›</a:t>
            </a:fld>
            <a:endParaRPr lang="en-IN"/>
          </a:p>
        </p:txBody>
      </p:sp>
    </p:spTree>
    <p:extLst>
      <p:ext uri="{BB962C8B-B14F-4D97-AF65-F5344CB8AC3E}">
        <p14:creationId xmlns:p14="http://schemas.microsoft.com/office/powerpoint/2010/main" val="136130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1163-AC8D-9825-139D-AC03A544D0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A34550-F5EB-6FD2-2E73-1BC8E753B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23B76-6556-6713-2473-DB2A0EFFD3C7}"/>
              </a:ext>
            </a:extLst>
          </p:cNvPr>
          <p:cNvSpPr>
            <a:spLocks noGrp="1"/>
          </p:cNvSpPr>
          <p:nvPr>
            <p:ph type="dt" sz="half" idx="10"/>
          </p:nvPr>
        </p:nvSpPr>
        <p:spPr/>
        <p:txBody>
          <a:bodyPr/>
          <a:lstStyle/>
          <a:p>
            <a:fld id="{1D2A430A-4FD3-4E79-9531-AAAD5BAE1D9E}" type="datetimeFigureOut">
              <a:rPr lang="en-IN" smtClean="0"/>
              <a:t>12-04-2024</a:t>
            </a:fld>
            <a:endParaRPr lang="en-IN"/>
          </a:p>
        </p:txBody>
      </p:sp>
      <p:sp>
        <p:nvSpPr>
          <p:cNvPr id="5" name="Footer Placeholder 4">
            <a:extLst>
              <a:ext uri="{FF2B5EF4-FFF2-40B4-BE49-F238E27FC236}">
                <a16:creationId xmlns:a16="http://schemas.microsoft.com/office/drawing/2014/main" id="{DAE21680-796E-8C77-57F6-5AC6A0025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E1AE4E-14DD-ED7A-38D4-2C0ACA9E96D4}"/>
              </a:ext>
            </a:extLst>
          </p:cNvPr>
          <p:cNvSpPr>
            <a:spLocks noGrp="1"/>
          </p:cNvSpPr>
          <p:nvPr>
            <p:ph type="sldNum" sz="quarter" idx="12"/>
          </p:nvPr>
        </p:nvSpPr>
        <p:spPr/>
        <p:txBody>
          <a:bodyPr/>
          <a:lstStyle/>
          <a:p>
            <a:fld id="{7F4603EB-F886-41B7-9D72-B27515BD3B3D}" type="slidenum">
              <a:rPr lang="en-IN" smtClean="0"/>
              <a:t>‹#›</a:t>
            </a:fld>
            <a:endParaRPr lang="en-IN"/>
          </a:p>
        </p:txBody>
      </p:sp>
    </p:spTree>
    <p:extLst>
      <p:ext uri="{BB962C8B-B14F-4D97-AF65-F5344CB8AC3E}">
        <p14:creationId xmlns:p14="http://schemas.microsoft.com/office/powerpoint/2010/main" val="85361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AEB5-A106-9EDF-AFF7-EBED29223C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F84F9C-E5A9-C622-82BF-94132F184B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1582A7-C0F4-2E7A-4DD6-906F418AB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DEC494-6FF5-C2F9-EB91-EEAAEB598666}"/>
              </a:ext>
            </a:extLst>
          </p:cNvPr>
          <p:cNvSpPr>
            <a:spLocks noGrp="1"/>
          </p:cNvSpPr>
          <p:nvPr>
            <p:ph type="dt" sz="half" idx="10"/>
          </p:nvPr>
        </p:nvSpPr>
        <p:spPr/>
        <p:txBody>
          <a:bodyPr/>
          <a:lstStyle/>
          <a:p>
            <a:fld id="{1D2A430A-4FD3-4E79-9531-AAAD5BAE1D9E}" type="datetimeFigureOut">
              <a:rPr lang="en-IN" smtClean="0"/>
              <a:t>12-04-2024</a:t>
            </a:fld>
            <a:endParaRPr lang="en-IN"/>
          </a:p>
        </p:txBody>
      </p:sp>
      <p:sp>
        <p:nvSpPr>
          <p:cNvPr id="6" name="Footer Placeholder 5">
            <a:extLst>
              <a:ext uri="{FF2B5EF4-FFF2-40B4-BE49-F238E27FC236}">
                <a16:creationId xmlns:a16="http://schemas.microsoft.com/office/drawing/2014/main" id="{3DF7AFB0-8396-63F7-9509-ED501D913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03DADB-BFFA-56EA-0684-85A6CE7BE1B9}"/>
              </a:ext>
            </a:extLst>
          </p:cNvPr>
          <p:cNvSpPr>
            <a:spLocks noGrp="1"/>
          </p:cNvSpPr>
          <p:nvPr>
            <p:ph type="sldNum" sz="quarter" idx="12"/>
          </p:nvPr>
        </p:nvSpPr>
        <p:spPr/>
        <p:txBody>
          <a:bodyPr/>
          <a:lstStyle/>
          <a:p>
            <a:fld id="{7F4603EB-F886-41B7-9D72-B27515BD3B3D}" type="slidenum">
              <a:rPr lang="en-IN" smtClean="0"/>
              <a:t>‹#›</a:t>
            </a:fld>
            <a:endParaRPr lang="en-IN"/>
          </a:p>
        </p:txBody>
      </p:sp>
    </p:spTree>
    <p:extLst>
      <p:ext uri="{BB962C8B-B14F-4D97-AF65-F5344CB8AC3E}">
        <p14:creationId xmlns:p14="http://schemas.microsoft.com/office/powerpoint/2010/main" val="178918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8F99-AA57-4B72-0A9E-BFAD3C8224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B16F59-9647-0C0B-1D3B-55954D2F6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465E99-FCB1-417A-E4C8-B45CF57A4A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902B10-3164-C8E6-9A5D-53481ABDF3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308FC0-2D5C-BE3C-1ECC-D00F1D3F6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CE975E-C8B2-74AC-958F-2ED4A7634DF3}"/>
              </a:ext>
            </a:extLst>
          </p:cNvPr>
          <p:cNvSpPr>
            <a:spLocks noGrp="1"/>
          </p:cNvSpPr>
          <p:nvPr>
            <p:ph type="dt" sz="half" idx="10"/>
          </p:nvPr>
        </p:nvSpPr>
        <p:spPr/>
        <p:txBody>
          <a:bodyPr/>
          <a:lstStyle/>
          <a:p>
            <a:fld id="{1D2A430A-4FD3-4E79-9531-AAAD5BAE1D9E}" type="datetimeFigureOut">
              <a:rPr lang="en-IN" smtClean="0"/>
              <a:t>12-04-2024</a:t>
            </a:fld>
            <a:endParaRPr lang="en-IN"/>
          </a:p>
        </p:txBody>
      </p:sp>
      <p:sp>
        <p:nvSpPr>
          <p:cNvPr id="8" name="Footer Placeholder 7">
            <a:extLst>
              <a:ext uri="{FF2B5EF4-FFF2-40B4-BE49-F238E27FC236}">
                <a16:creationId xmlns:a16="http://schemas.microsoft.com/office/drawing/2014/main" id="{F721E347-800E-A3C8-DDB8-C6CD9A19CE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3D41A4-B708-4784-E9F3-41DD07D7C9A6}"/>
              </a:ext>
            </a:extLst>
          </p:cNvPr>
          <p:cNvSpPr>
            <a:spLocks noGrp="1"/>
          </p:cNvSpPr>
          <p:nvPr>
            <p:ph type="sldNum" sz="quarter" idx="12"/>
          </p:nvPr>
        </p:nvSpPr>
        <p:spPr/>
        <p:txBody>
          <a:bodyPr/>
          <a:lstStyle/>
          <a:p>
            <a:fld id="{7F4603EB-F886-41B7-9D72-B27515BD3B3D}" type="slidenum">
              <a:rPr lang="en-IN" smtClean="0"/>
              <a:t>‹#›</a:t>
            </a:fld>
            <a:endParaRPr lang="en-IN"/>
          </a:p>
        </p:txBody>
      </p:sp>
    </p:spTree>
    <p:extLst>
      <p:ext uri="{BB962C8B-B14F-4D97-AF65-F5344CB8AC3E}">
        <p14:creationId xmlns:p14="http://schemas.microsoft.com/office/powerpoint/2010/main" val="150790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745F-A51A-EE63-12E9-B977458902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0C6799-2B48-F2A8-A662-E0FDC51B508F}"/>
              </a:ext>
            </a:extLst>
          </p:cNvPr>
          <p:cNvSpPr>
            <a:spLocks noGrp="1"/>
          </p:cNvSpPr>
          <p:nvPr>
            <p:ph type="dt" sz="half" idx="10"/>
          </p:nvPr>
        </p:nvSpPr>
        <p:spPr/>
        <p:txBody>
          <a:bodyPr/>
          <a:lstStyle/>
          <a:p>
            <a:fld id="{1D2A430A-4FD3-4E79-9531-AAAD5BAE1D9E}" type="datetimeFigureOut">
              <a:rPr lang="en-IN" smtClean="0"/>
              <a:t>12-04-2024</a:t>
            </a:fld>
            <a:endParaRPr lang="en-IN"/>
          </a:p>
        </p:txBody>
      </p:sp>
      <p:sp>
        <p:nvSpPr>
          <p:cNvPr id="4" name="Footer Placeholder 3">
            <a:extLst>
              <a:ext uri="{FF2B5EF4-FFF2-40B4-BE49-F238E27FC236}">
                <a16:creationId xmlns:a16="http://schemas.microsoft.com/office/drawing/2014/main" id="{C005FEFF-31EB-1751-E4C1-150C12368D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49994C-5525-E29F-1624-2855423B6DAD}"/>
              </a:ext>
            </a:extLst>
          </p:cNvPr>
          <p:cNvSpPr>
            <a:spLocks noGrp="1"/>
          </p:cNvSpPr>
          <p:nvPr>
            <p:ph type="sldNum" sz="quarter" idx="12"/>
          </p:nvPr>
        </p:nvSpPr>
        <p:spPr/>
        <p:txBody>
          <a:bodyPr/>
          <a:lstStyle/>
          <a:p>
            <a:fld id="{7F4603EB-F886-41B7-9D72-B27515BD3B3D}" type="slidenum">
              <a:rPr lang="en-IN" smtClean="0"/>
              <a:t>‹#›</a:t>
            </a:fld>
            <a:endParaRPr lang="en-IN"/>
          </a:p>
        </p:txBody>
      </p:sp>
    </p:spTree>
    <p:extLst>
      <p:ext uri="{BB962C8B-B14F-4D97-AF65-F5344CB8AC3E}">
        <p14:creationId xmlns:p14="http://schemas.microsoft.com/office/powerpoint/2010/main" val="423672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2242F9-672D-93F6-5DB4-CA685C656A07}"/>
              </a:ext>
            </a:extLst>
          </p:cNvPr>
          <p:cNvSpPr>
            <a:spLocks noGrp="1"/>
          </p:cNvSpPr>
          <p:nvPr>
            <p:ph type="dt" sz="half" idx="10"/>
          </p:nvPr>
        </p:nvSpPr>
        <p:spPr/>
        <p:txBody>
          <a:bodyPr/>
          <a:lstStyle/>
          <a:p>
            <a:fld id="{1D2A430A-4FD3-4E79-9531-AAAD5BAE1D9E}" type="datetimeFigureOut">
              <a:rPr lang="en-IN" smtClean="0"/>
              <a:t>12-04-2024</a:t>
            </a:fld>
            <a:endParaRPr lang="en-IN"/>
          </a:p>
        </p:txBody>
      </p:sp>
      <p:sp>
        <p:nvSpPr>
          <p:cNvPr id="3" name="Footer Placeholder 2">
            <a:extLst>
              <a:ext uri="{FF2B5EF4-FFF2-40B4-BE49-F238E27FC236}">
                <a16:creationId xmlns:a16="http://schemas.microsoft.com/office/drawing/2014/main" id="{F173D86F-5C54-B905-3CC8-A92955DA9B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024B7E-91DC-A443-84BC-0FD21BDE44B5}"/>
              </a:ext>
            </a:extLst>
          </p:cNvPr>
          <p:cNvSpPr>
            <a:spLocks noGrp="1"/>
          </p:cNvSpPr>
          <p:nvPr>
            <p:ph type="sldNum" sz="quarter" idx="12"/>
          </p:nvPr>
        </p:nvSpPr>
        <p:spPr/>
        <p:txBody>
          <a:bodyPr/>
          <a:lstStyle/>
          <a:p>
            <a:fld id="{7F4603EB-F886-41B7-9D72-B27515BD3B3D}" type="slidenum">
              <a:rPr lang="en-IN" smtClean="0"/>
              <a:t>‹#›</a:t>
            </a:fld>
            <a:endParaRPr lang="en-IN"/>
          </a:p>
        </p:txBody>
      </p:sp>
    </p:spTree>
    <p:extLst>
      <p:ext uri="{BB962C8B-B14F-4D97-AF65-F5344CB8AC3E}">
        <p14:creationId xmlns:p14="http://schemas.microsoft.com/office/powerpoint/2010/main" val="111246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3BBA-4104-8435-3A7A-3178667DF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A9EF65-6E27-45EC-625B-8B6F9E9D6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29A7D5-3510-E219-ACDA-29A87B568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869BE-E93C-3E87-A5FC-A592C4AA7708}"/>
              </a:ext>
            </a:extLst>
          </p:cNvPr>
          <p:cNvSpPr>
            <a:spLocks noGrp="1"/>
          </p:cNvSpPr>
          <p:nvPr>
            <p:ph type="dt" sz="half" idx="10"/>
          </p:nvPr>
        </p:nvSpPr>
        <p:spPr/>
        <p:txBody>
          <a:bodyPr/>
          <a:lstStyle/>
          <a:p>
            <a:fld id="{1D2A430A-4FD3-4E79-9531-AAAD5BAE1D9E}" type="datetimeFigureOut">
              <a:rPr lang="en-IN" smtClean="0"/>
              <a:t>12-04-2024</a:t>
            </a:fld>
            <a:endParaRPr lang="en-IN"/>
          </a:p>
        </p:txBody>
      </p:sp>
      <p:sp>
        <p:nvSpPr>
          <p:cNvPr id="6" name="Footer Placeholder 5">
            <a:extLst>
              <a:ext uri="{FF2B5EF4-FFF2-40B4-BE49-F238E27FC236}">
                <a16:creationId xmlns:a16="http://schemas.microsoft.com/office/drawing/2014/main" id="{B9C0C78D-9917-E31D-8A0E-B034536C17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2CF5F-CDC7-2518-AE9E-968A51D6D94A}"/>
              </a:ext>
            </a:extLst>
          </p:cNvPr>
          <p:cNvSpPr>
            <a:spLocks noGrp="1"/>
          </p:cNvSpPr>
          <p:nvPr>
            <p:ph type="sldNum" sz="quarter" idx="12"/>
          </p:nvPr>
        </p:nvSpPr>
        <p:spPr/>
        <p:txBody>
          <a:bodyPr/>
          <a:lstStyle/>
          <a:p>
            <a:fld id="{7F4603EB-F886-41B7-9D72-B27515BD3B3D}" type="slidenum">
              <a:rPr lang="en-IN" smtClean="0"/>
              <a:t>‹#›</a:t>
            </a:fld>
            <a:endParaRPr lang="en-IN"/>
          </a:p>
        </p:txBody>
      </p:sp>
    </p:spTree>
    <p:extLst>
      <p:ext uri="{BB962C8B-B14F-4D97-AF65-F5344CB8AC3E}">
        <p14:creationId xmlns:p14="http://schemas.microsoft.com/office/powerpoint/2010/main" val="173221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48A5-3905-210A-DBDD-557DBB36EB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4242D8-2B2D-398B-F508-FDEA2B0FD8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2220B6-5B80-466C-83BC-915B2A249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8E49D6-D1DE-2A5D-6AF2-BFCB67EFC94D}"/>
              </a:ext>
            </a:extLst>
          </p:cNvPr>
          <p:cNvSpPr>
            <a:spLocks noGrp="1"/>
          </p:cNvSpPr>
          <p:nvPr>
            <p:ph type="dt" sz="half" idx="10"/>
          </p:nvPr>
        </p:nvSpPr>
        <p:spPr/>
        <p:txBody>
          <a:bodyPr/>
          <a:lstStyle/>
          <a:p>
            <a:fld id="{1D2A430A-4FD3-4E79-9531-AAAD5BAE1D9E}" type="datetimeFigureOut">
              <a:rPr lang="en-IN" smtClean="0"/>
              <a:t>12-04-2024</a:t>
            </a:fld>
            <a:endParaRPr lang="en-IN"/>
          </a:p>
        </p:txBody>
      </p:sp>
      <p:sp>
        <p:nvSpPr>
          <p:cNvPr id="6" name="Footer Placeholder 5">
            <a:extLst>
              <a:ext uri="{FF2B5EF4-FFF2-40B4-BE49-F238E27FC236}">
                <a16:creationId xmlns:a16="http://schemas.microsoft.com/office/drawing/2014/main" id="{AFE9797E-4968-C755-89E6-70E1328BA7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DF7418-B34B-B6AD-1240-393A7ED5C106}"/>
              </a:ext>
            </a:extLst>
          </p:cNvPr>
          <p:cNvSpPr>
            <a:spLocks noGrp="1"/>
          </p:cNvSpPr>
          <p:nvPr>
            <p:ph type="sldNum" sz="quarter" idx="12"/>
          </p:nvPr>
        </p:nvSpPr>
        <p:spPr/>
        <p:txBody>
          <a:bodyPr/>
          <a:lstStyle/>
          <a:p>
            <a:fld id="{7F4603EB-F886-41B7-9D72-B27515BD3B3D}" type="slidenum">
              <a:rPr lang="en-IN" smtClean="0"/>
              <a:t>‹#›</a:t>
            </a:fld>
            <a:endParaRPr lang="en-IN"/>
          </a:p>
        </p:txBody>
      </p:sp>
    </p:spTree>
    <p:extLst>
      <p:ext uri="{BB962C8B-B14F-4D97-AF65-F5344CB8AC3E}">
        <p14:creationId xmlns:p14="http://schemas.microsoft.com/office/powerpoint/2010/main" val="93497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760FC-CC64-3452-30D8-AB11E37EC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E2245D-AFE7-AE04-8BB5-E79193AE6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3ED12C-E757-6C53-2CD1-C24F3B2DC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A430A-4FD3-4E79-9531-AAAD5BAE1D9E}" type="datetimeFigureOut">
              <a:rPr lang="en-IN" smtClean="0"/>
              <a:t>12-04-2024</a:t>
            </a:fld>
            <a:endParaRPr lang="en-IN"/>
          </a:p>
        </p:txBody>
      </p:sp>
      <p:sp>
        <p:nvSpPr>
          <p:cNvPr id="5" name="Footer Placeholder 4">
            <a:extLst>
              <a:ext uri="{FF2B5EF4-FFF2-40B4-BE49-F238E27FC236}">
                <a16:creationId xmlns:a16="http://schemas.microsoft.com/office/drawing/2014/main" id="{94087A9F-9C6C-3F84-CBD9-3A9003D250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FBC88A-9341-586D-9A14-6427B413D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603EB-F886-41B7-9D72-B27515BD3B3D}" type="slidenum">
              <a:rPr lang="en-IN" smtClean="0"/>
              <a:t>‹#›</a:t>
            </a:fld>
            <a:endParaRPr lang="en-IN"/>
          </a:p>
        </p:txBody>
      </p:sp>
    </p:spTree>
    <p:extLst>
      <p:ext uri="{BB962C8B-B14F-4D97-AF65-F5344CB8AC3E}">
        <p14:creationId xmlns:p14="http://schemas.microsoft.com/office/powerpoint/2010/main" val="2228319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D9BE-9885-3F24-CE62-077B71215635}"/>
              </a:ext>
            </a:extLst>
          </p:cNvPr>
          <p:cNvSpPr>
            <a:spLocks noGrp="1"/>
          </p:cNvSpPr>
          <p:nvPr>
            <p:ph type="ctrTitle"/>
          </p:nvPr>
        </p:nvSpPr>
        <p:spPr/>
        <p:txBody>
          <a:bodyPr/>
          <a:lstStyle/>
          <a:p>
            <a:r>
              <a:rPr lang="en-IN" dirty="0">
                <a:solidFill>
                  <a:srgbClr val="0D0D0D"/>
                </a:solidFill>
                <a:highlight>
                  <a:srgbClr val="FFFFFF"/>
                </a:highlight>
                <a:latin typeface="Söhne"/>
              </a:rPr>
              <a:t>R</a:t>
            </a:r>
            <a:r>
              <a:rPr lang="en-IN" b="0" i="0" dirty="0">
                <a:solidFill>
                  <a:srgbClr val="0D0D0D"/>
                </a:solidFill>
                <a:effectLst/>
                <a:highlight>
                  <a:srgbClr val="FFFFFF"/>
                </a:highlight>
                <a:latin typeface="Söhne"/>
              </a:rPr>
              <a:t>andom Forest Regression</a:t>
            </a:r>
            <a:endParaRPr lang="en-IN" dirty="0"/>
          </a:p>
        </p:txBody>
      </p:sp>
      <p:sp>
        <p:nvSpPr>
          <p:cNvPr id="3" name="Subtitle 2">
            <a:extLst>
              <a:ext uri="{FF2B5EF4-FFF2-40B4-BE49-F238E27FC236}">
                <a16:creationId xmlns:a16="http://schemas.microsoft.com/office/drawing/2014/main" id="{25ED4A8E-B293-925F-D4AE-70945977DE6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237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A655-8E3A-BBB9-566E-0BD795825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A7ABDB-E571-A391-33A5-483CDBEDCC9D}"/>
              </a:ext>
            </a:extLst>
          </p:cNvPr>
          <p:cNvSpPr>
            <a:spLocks noGrp="1"/>
          </p:cNvSpPr>
          <p:nvPr>
            <p:ph idx="1"/>
          </p:nvPr>
        </p:nvSpPr>
        <p:spPr/>
        <p:txBody>
          <a:bodyPr/>
          <a:lstStyle/>
          <a:p>
            <a:r>
              <a:rPr lang="en-US" dirty="0"/>
              <a:t># Make predictions on the test set</a:t>
            </a:r>
          </a:p>
          <a:p>
            <a:r>
              <a:rPr lang="en-US" dirty="0" err="1"/>
              <a:t>y_pred</a:t>
            </a:r>
            <a:r>
              <a:rPr lang="en-US" dirty="0"/>
              <a:t> = </a:t>
            </a:r>
            <a:r>
              <a:rPr lang="en-US" dirty="0" err="1"/>
              <a:t>rf_regressor.predict</a:t>
            </a:r>
            <a:r>
              <a:rPr lang="en-US" dirty="0"/>
              <a:t>(</a:t>
            </a:r>
            <a:r>
              <a:rPr lang="en-US" dirty="0" err="1"/>
              <a:t>X_test</a:t>
            </a:r>
            <a:r>
              <a:rPr lang="en-US" dirty="0"/>
              <a:t>)</a:t>
            </a:r>
          </a:p>
          <a:p>
            <a:endParaRPr lang="en-IN" dirty="0"/>
          </a:p>
        </p:txBody>
      </p:sp>
    </p:spTree>
    <p:extLst>
      <p:ext uri="{BB962C8B-B14F-4D97-AF65-F5344CB8AC3E}">
        <p14:creationId xmlns:p14="http://schemas.microsoft.com/office/powerpoint/2010/main" val="150086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202C-99CA-F0E1-4E7A-C48139802F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E2AF38-AA26-C6D4-00A6-F554B5D261CB}"/>
              </a:ext>
            </a:extLst>
          </p:cNvPr>
          <p:cNvSpPr>
            <a:spLocks noGrp="1"/>
          </p:cNvSpPr>
          <p:nvPr>
            <p:ph idx="1"/>
          </p:nvPr>
        </p:nvSpPr>
        <p:spPr/>
        <p:txBody>
          <a:bodyPr/>
          <a:lstStyle/>
          <a:p>
            <a:r>
              <a:rPr lang="en-US" dirty="0"/>
              <a:t># Evaluate the model</a:t>
            </a:r>
          </a:p>
          <a:p>
            <a:r>
              <a:rPr lang="en-US" dirty="0" err="1"/>
              <a:t>mse</a:t>
            </a:r>
            <a:r>
              <a:rPr lang="en-US" dirty="0"/>
              <a:t> = </a:t>
            </a:r>
            <a:r>
              <a:rPr lang="en-US" dirty="0" err="1"/>
              <a:t>mean_squared_error</a:t>
            </a:r>
            <a:r>
              <a:rPr lang="en-US" dirty="0"/>
              <a:t>(</a:t>
            </a:r>
            <a:r>
              <a:rPr lang="en-US" dirty="0" err="1"/>
              <a:t>y_test</a:t>
            </a:r>
            <a:r>
              <a:rPr lang="en-US" dirty="0"/>
              <a:t>, </a:t>
            </a:r>
            <a:r>
              <a:rPr lang="en-US" dirty="0" err="1"/>
              <a:t>y_pred</a:t>
            </a:r>
            <a:r>
              <a:rPr lang="en-US" dirty="0"/>
              <a:t>)</a:t>
            </a:r>
          </a:p>
          <a:p>
            <a:r>
              <a:rPr lang="en-US" dirty="0"/>
              <a:t>r2 = r2_score(</a:t>
            </a:r>
            <a:r>
              <a:rPr lang="en-US" dirty="0" err="1"/>
              <a:t>y_test</a:t>
            </a:r>
            <a:r>
              <a:rPr lang="en-US" dirty="0"/>
              <a:t>, </a:t>
            </a:r>
            <a:r>
              <a:rPr lang="en-US" dirty="0" err="1"/>
              <a:t>y_pred</a:t>
            </a:r>
            <a:r>
              <a:rPr lang="en-US" dirty="0"/>
              <a:t>)</a:t>
            </a:r>
          </a:p>
          <a:p>
            <a:endParaRPr lang="en-US" dirty="0"/>
          </a:p>
          <a:p>
            <a:r>
              <a:rPr lang="en-US" dirty="0"/>
              <a:t>print("Mean Squared Error:", </a:t>
            </a:r>
            <a:r>
              <a:rPr lang="en-US" dirty="0" err="1"/>
              <a:t>mse</a:t>
            </a:r>
            <a:r>
              <a:rPr lang="en-US" dirty="0"/>
              <a:t>)</a:t>
            </a:r>
          </a:p>
          <a:p>
            <a:r>
              <a:rPr lang="en-US" dirty="0"/>
              <a:t>print("R-squared:", r2)</a:t>
            </a:r>
          </a:p>
          <a:p>
            <a:endParaRPr lang="en-IN" dirty="0"/>
          </a:p>
        </p:txBody>
      </p:sp>
    </p:spTree>
    <p:extLst>
      <p:ext uri="{BB962C8B-B14F-4D97-AF65-F5344CB8AC3E}">
        <p14:creationId xmlns:p14="http://schemas.microsoft.com/office/powerpoint/2010/main" val="3487373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46B4-35A1-CD11-3F51-4F9145836223}"/>
              </a:ext>
            </a:extLst>
          </p:cNvPr>
          <p:cNvSpPr>
            <a:spLocks noGrp="1"/>
          </p:cNvSpPr>
          <p:nvPr>
            <p:ph type="title"/>
          </p:nvPr>
        </p:nvSpPr>
        <p:spPr/>
        <p:txBody>
          <a:bodyPr/>
          <a:lstStyle/>
          <a:p>
            <a:r>
              <a:rPr lang="en-US" b="1" i="0">
                <a:solidFill>
                  <a:srgbClr val="0D0D0D"/>
                </a:solidFill>
                <a:effectLst/>
                <a:highlight>
                  <a:srgbClr val="FFFFFF"/>
                </a:highlight>
                <a:latin typeface="Söhne"/>
              </a:rPr>
              <a:t>Question</a:t>
            </a:r>
            <a:endParaRPr lang="en-IN" dirty="0"/>
          </a:p>
        </p:txBody>
      </p:sp>
      <p:sp>
        <p:nvSpPr>
          <p:cNvPr id="3" name="Content Placeholder 2">
            <a:extLst>
              <a:ext uri="{FF2B5EF4-FFF2-40B4-BE49-F238E27FC236}">
                <a16:creationId xmlns:a16="http://schemas.microsoft.com/office/drawing/2014/main" id="{80FC6334-1A07-DA76-E567-5BA73A5014A1}"/>
              </a:ext>
            </a:extLst>
          </p:cNvPr>
          <p:cNvSpPr>
            <a:spLocks noGrp="1"/>
          </p:cNvSpPr>
          <p:nvPr>
            <p:ph idx="1"/>
          </p:nvPr>
        </p:nvSpPr>
        <p:spPr/>
        <p:txBody>
          <a:bodyPr/>
          <a:lstStyle/>
          <a:p>
            <a:r>
              <a:rPr lang="en-US" b="1" i="0" dirty="0">
                <a:solidFill>
                  <a:srgbClr val="0D0D0D"/>
                </a:solidFill>
                <a:effectLst/>
                <a:highlight>
                  <a:srgbClr val="FFFFFF"/>
                </a:highlight>
                <a:latin typeface="Söhne"/>
              </a:rPr>
              <a:t>Question</a:t>
            </a:r>
            <a:r>
              <a:rPr lang="en-US" b="0" i="0" dirty="0">
                <a:solidFill>
                  <a:srgbClr val="0D0D0D"/>
                </a:solidFill>
                <a:effectLst/>
                <a:highlight>
                  <a:srgbClr val="FFFFFF"/>
                </a:highlight>
                <a:latin typeface="Söhne"/>
              </a:rPr>
              <a:t> Suppose you're working on a real estate project where you aim to predict housing prices based on various features such as the number of bedrooms, square footage, location, etc. You've collected a dataset containing information on these features as well as the corresponding sale prices of houses. How would you approach using random forest regression to build a predictive model for this task? What steps would you take, and how would you evaluate the model's performance?</a:t>
            </a:r>
            <a:endParaRPr lang="en-IN" dirty="0"/>
          </a:p>
        </p:txBody>
      </p:sp>
    </p:spTree>
    <p:extLst>
      <p:ext uri="{BB962C8B-B14F-4D97-AF65-F5344CB8AC3E}">
        <p14:creationId xmlns:p14="http://schemas.microsoft.com/office/powerpoint/2010/main" val="334612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30AB-BD8B-3BC6-8216-D69BA27D20B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5AC1CDE-F199-AEE2-8EE3-DF861949BF77}"/>
              </a:ext>
            </a:extLst>
          </p:cNvPr>
          <p:cNvSpPr>
            <a:spLocks noGrp="1"/>
          </p:cNvSpPr>
          <p:nvPr>
            <p:ph idx="1"/>
          </p:nvPr>
        </p:nvSpPr>
        <p:spPr/>
        <p:txBody>
          <a:bodyPr/>
          <a:lstStyle/>
          <a:p>
            <a:r>
              <a:rPr lang="en-US" b="0" i="0" dirty="0">
                <a:solidFill>
                  <a:srgbClr val="0D0D0D"/>
                </a:solidFill>
                <a:effectLst/>
                <a:highlight>
                  <a:srgbClr val="FFFFFF"/>
                </a:highlight>
                <a:latin typeface="Söhne"/>
              </a:rPr>
              <a:t>Random forest regression is a machine learning technique used for regression tasks, where the goal is to predict a continuous outcome variable. It's an ensemble learning method that builds multiple decision trees during training and outputs the mean prediction of the individual trees for regression.</a:t>
            </a:r>
            <a:endParaRPr lang="en-IN" dirty="0"/>
          </a:p>
        </p:txBody>
      </p:sp>
    </p:spTree>
    <p:extLst>
      <p:ext uri="{BB962C8B-B14F-4D97-AF65-F5344CB8AC3E}">
        <p14:creationId xmlns:p14="http://schemas.microsoft.com/office/powerpoint/2010/main" val="184836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8483-784B-B418-15DC-DEDC5F927396}"/>
              </a:ext>
            </a:extLst>
          </p:cNvPr>
          <p:cNvSpPr>
            <a:spLocks noGrp="1"/>
          </p:cNvSpPr>
          <p:nvPr>
            <p:ph type="title"/>
          </p:nvPr>
        </p:nvSpPr>
        <p:spPr/>
        <p:txBody>
          <a:bodyPr/>
          <a:lstStyle/>
          <a:p>
            <a:r>
              <a:rPr lang="en-US" b="0" i="0" dirty="0">
                <a:solidFill>
                  <a:srgbClr val="0D0D0D"/>
                </a:solidFill>
                <a:effectLst/>
                <a:highlight>
                  <a:srgbClr val="FFFFFF"/>
                </a:highlight>
                <a:latin typeface="Söhne"/>
              </a:rPr>
              <a:t>Here's a basic overview of how random forest regression works:</a:t>
            </a:r>
            <a:endParaRPr lang="en-IN" dirty="0"/>
          </a:p>
        </p:txBody>
      </p:sp>
      <p:sp>
        <p:nvSpPr>
          <p:cNvPr id="3" name="Content Placeholder 2">
            <a:extLst>
              <a:ext uri="{FF2B5EF4-FFF2-40B4-BE49-F238E27FC236}">
                <a16:creationId xmlns:a16="http://schemas.microsoft.com/office/drawing/2014/main" id="{903ED68B-F3A9-EB13-1D70-DB3EA003DEDE}"/>
              </a:ext>
            </a:extLst>
          </p:cNvPr>
          <p:cNvSpPr>
            <a:spLocks noGrp="1"/>
          </p:cNvSpPr>
          <p:nvPr>
            <p:ph idx="1"/>
          </p:nvPr>
        </p:nvSpPr>
        <p:spPr/>
        <p:txBody>
          <a:bodyPr>
            <a:normAutofit fontScale="85000" lnSpcReduction="10000"/>
          </a:bodyPr>
          <a:lstStyle/>
          <a:p>
            <a:pPr algn="l">
              <a:buFont typeface="+mj-lt"/>
              <a:buAutoNum type="arabicPeriod"/>
            </a:pPr>
            <a:r>
              <a:rPr lang="en-US" b="1" i="0" dirty="0">
                <a:solidFill>
                  <a:srgbClr val="0D0D0D"/>
                </a:solidFill>
                <a:effectLst/>
                <a:highlight>
                  <a:srgbClr val="FFFFFF"/>
                </a:highlight>
                <a:latin typeface="Söhne"/>
              </a:rPr>
              <a:t>Bootstrap Sampling</a:t>
            </a:r>
            <a:r>
              <a:rPr lang="en-US" b="0" i="0" dirty="0">
                <a:solidFill>
                  <a:srgbClr val="0D0D0D"/>
                </a:solidFill>
                <a:effectLst/>
                <a:highlight>
                  <a:srgbClr val="FFFFFF"/>
                </a:highlight>
                <a:latin typeface="Söhne"/>
              </a:rPr>
              <a:t>: Random forest starts by creating multiple bootstrapped datasets. This means it randomly selects samples from the original dataset with replacement to create multiple subsets of the data.</a:t>
            </a:r>
          </a:p>
          <a:p>
            <a:pPr algn="l">
              <a:buFont typeface="+mj-lt"/>
              <a:buAutoNum type="arabicPeriod"/>
            </a:pPr>
            <a:r>
              <a:rPr lang="en-US" b="1" i="0" dirty="0">
                <a:solidFill>
                  <a:srgbClr val="0D0D0D"/>
                </a:solidFill>
                <a:effectLst/>
                <a:highlight>
                  <a:srgbClr val="FFFFFF"/>
                </a:highlight>
                <a:latin typeface="Söhne"/>
              </a:rPr>
              <a:t>Random Feature Selection</a:t>
            </a:r>
            <a:r>
              <a:rPr lang="en-US" b="0" i="0" dirty="0">
                <a:solidFill>
                  <a:srgbClr val="0D0D0D"/>
                </a:solidFill>
                <a:effectLst/>
                <a:highlight>
                  <a:srgbClr val="FFFFFF"/>
                </a:highlight>
                <a:latin typeface="Söhne"/>
              </a:rPr>
              <a:t>: At each node of the decision tree, a random subset of features is considered for splitting. This helps to reduce the correlation between trees and makes the model more robust.</a:t>
            </a:r>
          </a:p>
          <a:p>
            <a:pPr algn="l">
              <a:buFont typeface="+mj-lt"/>
              <a:buAutoNum type="arabicPeriod"/>
            </a:pPr>
            <a:r>
              <a:rPr lang="en-US" b="1" i="0" dirty="0">
                <a:solidFill>
                  <a:srgbClr val="0D0D0D"/>
                </a:solidFill>
                <a:effectLst/>
                <a:highlight>
                  <a:srgbClr val="FFFFFF"/>
                </a:highlight>
                <a:latin typeface="Söhne"/>
              </a:rPr>
              <a:t>Decision Tree Construction</a:t>
            </a:r>
            <a:r>
              <a:rPr lang="en-US" b="0" i="0" dirty="0">
                <a:solidFill>
                  <a:srgbClr val="0D0D0D"/>
                </a:solidFill>
                <a:effectLst/>
                <a:highlight>
                  <a:srgbClr val="FFFFFF"/>
                </a:highlight>
                <a:latin typeface="Söhne"/>
              </a:rPr>
              <a:t>: For each bootstrap sample, a decision tree is constructed by recursively splitting the data based on the selected features. The splitting is done to minimize the variance of the target variable within the resulting subgroups.</a:t>
            </a:r>
          </a:p>
          <a:p>
            <a:pPr algn="l">
              <a:buFont typeface="+mj-lt"/>
              <a:buAutoNum type="arabicPeriod"/>
            </a:pPr>
            <a:r>
              <a:rPr lang="en-US" b="1" i="0" dirty="0">
                <a:solidFill>
                  <a:srgbClr val="0D0D0D"/>
                </a:solidFill>
                <a:effectLst/>
                <a:highlight>
                  <a:srgbClr val="FFFFFF"/>
                </a:highlight>
                <a:latin typeface="Söhne"/>
              </a:rPr>
              <a:t>Aggregation</a:t>
            </a:r>
            <a:r>
              <a:rPr lang="en-US" b="0" i="0" dirty="0">
                <a:solidFill>
                  <a:srgbClr val="0D0D0D"/>
                </a:solidFill>
                <a:effectLst/>
                <a:highlight>
                  <a:srgbClr val="FFFFFF"/>
                </a:highlight>
                <a:latin typeface="Söhne"/>
              </a:rPr>
              <a:t>: Once all the decision trees are constructed, predictions are made by aggregating the predictions of all the individual trees. For regression, this typically involves taking the mean or median prediction of all the trees.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3023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3889-321D-7948-F671-B4F7F73D0D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B366DD-535C-1EB5-A512-2759F5B3A2DE}"/>
              </a:ext>
            </a:extLst>
          </p:cNvPr>
          <p:cNvSpPr>
            <a:spLocks noGrp="1"/>
          </p:cNvSpPr>
          <p:nvPr>
            <p:ph idx="1"/>
          </p:nvPr>
        </p:nvSpPr>
        <p:spPr/>
        <p:txBody>
          <a:bodyPr/>
          <a:lstStyle/>
          <a:p>
            <a:r>
              <a:rPr lang="en-IN" dirty="0"/>
              <a:t># Import necessary libraries</a:t>
            </a:r>
          </a:p>
          <a:p>
            <a:r>
              <a:rPr lang="en-IN" dirty="0"/>
              <a:t>import </a:t>
            </a:r>
            <a:r>
              <a:rPr lang="en-IN" dirty="0" err="1"/>
              <a:t>numpy</a:t>
            </a:r>
            <a:r>
              <a:rPr lang="en-IN" dirty="0"/>
              <a:t> as np</a:t>
            </a:r>
          </a:p>
          <a:p>
            <a:r>
              <a:rPr lang="en-IN" dirty="0"/>
              <a:t>import pandas as pd</a:t>
            </a:r>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sklearn.ensemble</a:t>
            </a:r>
            <a:r>
              <a:rPr lang="en-IN" dirty="0"/>
              <a:t> import </a:t>
            </a:r>
            <a:r>
              <a:rPr lang="en-IN" dirty="0" err="1"/>
              <a:t>RandomForestRegressor</a:t>
            </a:r>
            <a:endParaRPr lang="en-IN" dirty="0"/>
          </a:p>
          <a:p>
            <a:r>
              <a:rPr lang="en-IN" dirty="0"/>
              <a:t>from </a:t>
            </a:r>
            <a:r>
              <a:rPr lang="en-IN" dirty="0" err="1"/>
              <a:t>sklearn.metrics</a:t>
            </a:r>
            <a:r>
              <a:rPr lang="en-IN" dirty="0"/>
              <a:t> import </a:t>
            </a:r>
            <a:r>
              <a:rPr lang="en-IN" dirty="0" err="1"/>
              <a:t>mean_squared_error</a:t>
            </a:r>
            <a:r>
              <a:rPr lang="en-IN" dirty="0"/>
              <a:t>, r2_score</a:t>
            </a:r>
          </a:p>
          <a:p>
            <a:endParaRPr lang="en-IN" dirty="0"/>
          </a:p>
        </p:txBody>
      </p:sp>
    </p:spTree>
    <p:extLst>
      <p:ext uri="{BB962C8B-B14F-4D97-AF65-F5344CB8AC3E}">
        <p14:creationId xmlns:p14="http://schemas.microsoft.com/office/powerpoint/2010/main" val="31325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A7BB-0FB1-1B33-FACF-51EA4C5614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A779FB-A5BD-114B-EF7D-196363FEBCA9}"/>
              </a:ext>
            </a:extLst>
          </p:cNvPr>
          <p:cNvSpPr>
            <a:spLocks noGrp="1"/>
          </p:cNvSpPr>
          <p:nvPr>
            <p:ph idx="1"/>
          </p:nvPr>
        </p:nvSpPr>
        <p:spPr/>
        <p:txBody>
          <a:bodyPr/>
          <a:lstStyle/>
          <a:p>
            <a:r>
              <a:rPr lang="en-US" dirty="0"/>
              <a:t># Load your dataset (assuming you have a CSV file)</a:t>
            </a:r>
          </a:p>
          <a:p>
            <a:r>
              <a:rPr lang="en-US" dirty="0"/>
              <a:t>data = </a:t>
            </a:r>
            <a:r>
              <a:rPr lang="en-US" dirty="0" err="1"/>
              <a:t>pd.read_csv</a:t>
            </a:r>
            <a:r>
              <a:rPr lang="en-US" dirty="0"/>
              <a:t>("your_dataset.csv")</a:t>
            </a:r>
          </a:p>
          <a:p>
            <a:endParaRPr lang="en-IN" dirty="0"/>
          </a:p>
        </p:txBody>
      </p:sp>
    </p:spTree>
    <p:extLst>
      <p:ext uri="{BB962C8B-B14F-4D97-AF65-F5344CB8AC3E}">
        <p14:creationId xmlns:p14="http://schemas.microsoft.com/office/powerpoint/2010/main" val="116601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79D8-B05C-9796-FCE5-0A8D013788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972DBC-6AF4-AA52-6B85-F5CC27F03E3B}"/>
              </a:ext>
            </a:extLst>
          </p:cNvPr>
          <p:cNvSpPr>
            <a:spLocks noGrp="1"/>
          </p:cNvSpPr>
          <p:nvPr>
            <p:ph idx="1"/>
          </p:nvPr>
        </p:nvSpPr>
        <p:spPr/>
        <p:txBody>
          <a:bodyPr/>
          <a:lstStyle/>
          <a:p>
            <a:r>
              <a:rPr lang="en-IN" dirty="0"/>
              <a:t># Assume 'X' contains your feature variables and 'y' contains your target variable</a:t>
            </a:r>
          </a:p>
          <a:p>
            <a:r>
              <a:rPr lang="en-IN" dirty="0"/>
              <a:t>X = </a:t>
            </a:r>
            <a:r>
              <a:rPr lang="en-IN" dirty="0" err="1"/>
              <a:t>data.drop</a:t>
            </a:r>
            <a:r>
              <a:rPr lang="en-IN" dirty="0"/>
              <a:t>("</a:t>
            </a:r>
            <a:r>
              <a:rPr lang="en-IN" dirty="0" err="1"/>
              <a:t>target_variable_name</a:t>
            </a:r>
            <a:r>
              <a:rPr lang="en-IN" dirty="0"/>
              <a:t>", axis=1)  # Features</a:t>
            </a:r>
          </a:p>
          <a:p>
            <a:r>
              <a:rPr lang="en-IN" dirty="0"/>
              <a:t>y = data["</a:t>
            </a:r>
            <a:r>
              <a:rPr lang="en-IN" dirty="0" err="1"/>
              <a:t>target_variable_name</a:t>
            </a:r>
            <a:r>
              <a:rPr lang="en-IN" dirty="0"/>
              <a:t>"]  # Target variable</a:t>
            </a:r>
          </a:p>
          <a:p>
            <a:endParaRPr lang="en-IN" dirty="0"/>
          </a:p>
        </p:txBody>
      </p:sp>
    </p:spTree>
    <p:extLst>
      <p:ext uri="{BB962C8B-B14F-4D97-AF65-F5344CB8AC3E}">
        <p14:creationId xmlns:p14="http://schemas.microsoft.com/office/powerpoint/2010/main" val="50965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2F63-CCF4-56C0-CE6A-7C978D50B0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212178-867E-7476-04EC-5E53CA8710EA}"/>
              </a:ext>
            </a:extLst>
          </p:cNvPr>
          <p:cNvSpPr>
            <a:spLocks noGrp="1"/>
          </p:cNvSpPr>
          <p:nvPr>
            <p:ph idx="1"/>
          </p:nvPr>
        </p:nvSpPr>
        <p:spPr/>
        <p:txBody>
          <a:bodyPr/>
          <a:lstStyle/>
          <a:p>
            <a:r>
              <a:rPr lang="en-US" dirty="0"/>
              <a:t># Split the data into training and testing sets</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a:t>
            </a:r>
          </a:p>
          <a:p>
            <a:endParaRPr lang="en-IN" dirty="0"/>
          </a:p>
        </p:txBody>
      </p:sp>
    </p:spTree>
    <p:extLst>
      <p:ext uri="{BB962C8B-B14F-4D97-AF65-F5344CB8AC3E}">
        <p14:creationId xmlns:p14="http://schemas.microsoft.com/office/powerpoint/2010/main" val="125329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19E0-4306-8104-79CB-1E3D830D56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D5A433-EED6-50C0-6DF2-476B5998B166}"/>
              </a:ext>
            </a:extLst>
          </p:cNvPr>
          <p:cNvSpPr>
            <a:spLocks noGrp="1"/>
          </p:cNvSpPr>
          <p:nvPr>
            <p:ph idx="1"/>
          </p:nvPr>
        </p:nvSpPr>
        <p:spPr/>
        <p:txBody>
          <a:bodyPr/>
          <a:lstStyle/>
          <a:p>
            <a:r>
              <a:rPr lang="en-US" dirty="0"/>
              <a:t># Initialize the random forest regressor</a:t>
            </a:r>
          </a:p>
          <a:p>
            <a:r>
              <a:rPr lang="en-US" dirty="0" err="1"/>
              <a:t>rf_regressor</a:t>
            </a:r>
            <a:r>
              <a:rPr lang="en-US" dirty="0"/>
              <a:t> = </a:t>
            </a:r>
            <a:r>
              <a:rPr lang="en-US" dirty="0" err="1"/>
              <a:t>RandomForestRegressor</a:t>
            </a:r>
            <a:r>
              <a:rPr lang="en-US" dirty="0"/>
              <a:t>(</a:t>
            </a:r>
            <a:r>
              <a:rPr lang="en-US" dirty="0" err="1"/>
              <a:t>n_estimators</a:t>
            </a:r>
            <a:r>
              <a:rPr lang="en-US" dirty="0"/>
              <a:t>=100, </a:t>
            </a:r>
            <a:r>
              <a:rPr lang="en-US" dirty="0" err="1"/>
              <a:t>random_state</a:t>
            </a:r>
            <a:r>
              <a:rPr lang="en-US" dirty="0"/>
              <a:t>=42)</a:t>
            </a:r>
          </a:p>
          <a:p>
            <a:endParaRPr lang="en-IN" dirty="0"/>
          </a:p>
        </p:txBody>
      </p:sp>
    </p:spTree>
    <p:extLst>
      <p:ext uri="{BB962C8B-B14F-4D97-AF65-F5344CB8AC3E}">
        <p14:creationId xmlns:p14="http://schemas.microsoft.com/office/powerpoint/2010/main" val="95551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D4D1-B1D7-1A3E-CAC5-BF06FC13F5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6A3782-3DEA-142E-9E63-213CB3338651}"/>
              </a:ext>
            </a:extLst>
          </p:cNvPr>
          <p:cNvSpPr>
            <a:spLocks noGrp="1"/>
          </p:cNvSpPr>
          <p:nvPr>
            <p:ph idx="1"/>
          </p:nvPr>
        </p:nvSpPr>
        <p:spPr/>
        <p:txBody>
          <a:bodyPr/>
          <a:lstStyle/>
          <a:p>
            <a:r>
              <a:rPr lang="fr-FR" dirty="0"/>
              <a:t># Train the model</a:t>
            </a:r>
          </a:p>
          <a:p>
            <a:r>
              <a:rPr lang="fr-FR" dirty="0" err="1"/>
              <a:t>rf_regressor.fit</a:t>
            </a:r>
            <a:r>
              <a:rPr lang="fr-FR" dirty="0"/>
              <a:t>(</a:t>
            </a:r>
            <a:r>
              <a:rPr lang="fr-FR" dirty="0" err="1"/>
              <a:t>X_train</a:t>
            </a:r>
            <a:r>
              <a:rPr lang="fr-FR" dirty="0"/>
              <a:t>, </a:t>
            </a:r>
            <a:r>
              <a:rPr lang="fr-FR" dirty="0" err="1"/>
              <a:t>y_train</a:t>
            </a:r>
            <a:r>
              <a:rPr lang="fr-FR" dirty="0"/>
              <a:t>)</a:t>
            </a:r>
          </a:p>
          <a:p>
            <a:endParaRPr lang="en-IN" dirty="0"/>
          </a:p>
        </p:txBody>
      </p:sp>
    </p:spTree>
    <p:extLst>
      <p:ext uri="{BB962C8B-B14F-4D97-AF65-F5344CB8AC3E}">
        <p14:creationId xmlns:p14="http://schemas.microsoft.com/office/powerpoint/2010/main" val="2655561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573</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Random Forest Regression</vt:lpstr>
      <vt:lpstr>PowerPoint Presentation</vt:lpstr>
      <vt:lpstr>Here's a basic overview of how random forest regression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Regression</dc:title>
  <dc:creator>manish kumar</dc:creator>
  <cp:lastModifiedBy>manish kumar</cp:lastModifiedBy>
  <cp:revision>1</cp:revision>
  <dcterms:created xsi:type="dcterms:W3CDTF">2024-04-12T06:26:23Z</dcterms:created>
  <dcterms:modified xsi:type="dcterms:W3CDTF">2024-04-12T06:47:53Z</dcterms:modified>
</cp:coreProperties>
</file>