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0" r:id="rId3"/>
    <p:sldId id="268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A5356"/>
    <a:srgbClr val="9CA38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30101-1767-7510-A38B-1A07E258EEC9}" v="15" dt="2024-09-12T11:01:42.653"/>
    <p1510:client id="{97747344-3520-6DBC-70FA-13935FCA73DE}" v="5" dt="2024-09-12T10:02:5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ita Roy" userId="1a89f5ea-4173-41b8-bbd3-e7bd3860e0db" providerId="ADAL" clId="{9C117E5F-4B76-441E-BA45-7E441C4B5FAE}"/>
    <pc:docChg chg="addSld delSld modSld">
      <pc:chgData name="Arpita Roy" userId="1a89f5ea-4173-41b8-bbd3-e7bd3860e0db" providerId="ADAL" clId="{9C117E5F-4B76-441E-BA45-7E441C4B5FAE}" dt="2024-09-12T10:53:24.011" v="58" actId="2696"/>
      <pc:docMkLst>
        <pc:docMk/>
      </pc:docMkLst>
      <pc:sldChg chg="modSp del">
        <pc:chgData name="Arpita Roy" userId="1a89f5ea-4173-41b8-bbd3-e7bd3860e0db" providerId="ADAL" clId="{9C117E5F-4B76-441E-BA45-7E441C4B5FAE}" dt="2024-09-12T10:53:24.011" v="58" actId="2696"/>
        <pc:sldMkLst>
          <pc:docMk/>
          <pc:sldMk cId="1189884346" sldId="257"/>
        </pc:sldMkLst>
        <pc:graphicFrameChg chg="mod">
          <ac:chgData name="Arpita Roy" userId="1a89f5ea-4173-41b8-bbd3-e7bd3860e0db" providerId="ADAL" clId="{9C117E5F-4B76-441E-BA45-7E441C4B5FAE}" dt="2024-09-12T10:51:19.182" v="52" actId="207"/>
          <ac:graphicFrameMkLst>
            <pc:docMk/>
            <pc:sldMk cId="1189884346" sldId="257"/>
            <ac:graphicFrameMk id="5" creationId="{E2F6407E-AAD2-A4D5-4610-A42FBD9CB175}"/>
          </ac:graphicFrameMkLst>
        </pc:graphicFrameChg>
      </pc:sldChg>
      <pc:sldChg chg="addSp modSp add mod">
        <pc:chgData name="Arpita Roy" userId="1a89f5ea-4173-41b8-bbd3-e7bd3860e0db" providerId="ADAL" clId="{9C117E5F-4B76-441E-BA45-7E441C4B5FAE}" dt="2024-09-12T10:53:12.092" v="57" actId="13782"/>
        <pc:sldMkLst>
          <pc:docMk/>
          <pc:sldMk cId="2883350127" sldId="270"/>
        </pc:sldMkLst>
        <pc:spChg chg="add mod">
          <ac:chgData name="Arpita Roy" userId="1a89f5ea-4173-41b8-bbd3-e7bd3860e0db" providerId="ADAL" clId="{9C117E5F-4B76-441E-BA45-7E441C4B5FAE}" dt="2024-09-12T10:51:27.880" v="53" actId="207"/>
          <ac:spMkLst>
            <pc:docMk/>
            <pc:sldMk cId="2883350127" sldId="270"/>
            <ac:spMk id="6" creationId="{3BD57785-5D15-79E9-3ECF-86C512858270}"/>
          </ac:spMkLst>
        </pc:spChg>
        <pc:spChg chg="add mod">
          <ac:chgData name="Arpita Roy" userId="1a89f5ea-4173-41b8-bbd3-e7bd3860e0db" providerId="ADAL" clId="{9C117E5F-4B76-441E-BA45-7E441C4B5FAE}" dt="2024-09-12T10:51:27.880" v="53" actId="207"/>
          <ac:spMkLst>
            <pc:docMk/>
            <pc:sldMk cId="2883350127" sldId="270"/>
            <ac:spMk id="7" creationId="{6E193F18-9816-2134-C79C-11FDD5C0D8D5}"/>
          </ac:spMkLst>
        </pc:spChg>
        <pc:grpChg chg="add mod">
          <ac:chgData name="Arpita Roy" userId="1a89f5ea-4173-41b8-bbd3-e7bd3860e0db" providerId="ADAL" clId="{9C117E5F-4B76-441E-BA45-7E441C4B5FAE}" dt="2024-09-12T10:51:27.880" v="53" actId="207"/>
          <ac:grpSpMkLst>
            <pc:docMk/>
            <pc:sldMk cId="2883350127" sldId="270"/>
            <ac:grpSpMk id="4" creationId="{7BCE0D83-DF72-32F8-B5DD-EE783615D5F8}"/>
          </ac:grpSpMkLst>
        </pc:grpChg>
        <pc:graphicFrameChg chg="add mod modGraphic">
          <ac:chgData name="Arpita Roy" userId="1a89f5ea-4173-41b8-bbd3-e7bd3860e0db" providerId="ADAL" clId="{9C117E5F-4B76-441E-BA45-7E441C4B5FAE}" dt="2024-09-12T10:53:12.092" v="57" actId="13782"/>
          <ac:graphicFrameMkLst>
            <pc:docMk/>
            <pc:sldMk cId="2883350127" sldId="270"/>
            <ac:graphicFrameMk id="3" creationId="{B8CED378-0A86-9823-1D3F-9B4061B1FE95}"/>
          </ac:graphicFrameMkLst>
        </pc:graphicFrameChg>
        <pc:graphicFrameChg chg="mod">
          <ac:chgData name="Arpita Roy" userId="1a89f5ea-4173-41b8-bbd3-e7bd3860e0db" providerId="ADAL" clId="{9C117E5F-4B76-441E-BA45-7E441C4B5FAE}" dt="2024-09-12T10:49:32.462" v="30" actId="14100"/>
          <ac:graphicFrameMkLst>
            <pc:docMk/>
            <pc:sldMk cId="2883350127" sldId="270"/>
            <ac:graphicFrameMk id="5" creationId="{E2F6407E-AAD2-A4D5-4610-A42FBD9CB175}"/>
          </ac:graphicFrameMkLst>
        </pc:graphicFrameChg>
      </pc:sldChg>
    </pc:docChg>
  </pc:docChgLst>
  <pc:docChgLst>
    <pc:chgData name="Guest User" userId="S::urn:spo:anon#346b1cb35b4c7a56675b0f6e40624df9e88e9046cf9a7f5cb11d79da4fea2842::" providerId="AD" clId="Web-{97747344-3520-6DBC-70FA-13935FCA73DE}"/>
    <pc:docChg chg="modSld">
      <pc:chgData name="Guest User" userId="S::urn:spo:anon#346b1cb35b4c7a56675b0f6e40624df9e88e9046cf9a7f5cb11d79da4fea2842::" providerId="AD" clId="Web-{97747344-3520-6DBC-70FA-13935FCA73DE}" dt="2024-09-12T10:02:52.776" v="4" actId="20577"/>
      <pc:docMkLst>
        <pc:docMk/>
      </pc:docMkLst>
      <pc:sldChg chg="modSp">
        <pc:chgData name="Guest User" userId="S::urn:spo:anon#346b1cb35b4c7a56675b0f6e40624df9e88e9046cf9a7f5cb11d79da4fea2842::" providerId="AD" clId="Web-{97747344-3520-6DBC-70FA-13935FCA73DE}" dt="2024-09-12T10:02:52.776" v="4" actId="20577"/>
        <pc:sldMkLst>
          <pc:docMk/>
          <pc:sldMk cId="3130655203" sldId="263"/>
        </pc:sldMkLst>
        <pc:spChg chg="mod">
          <ac:chgData name="Guest User" userId="S::urn:spo:anon#346b1cb35b4c7a56675b0f6e40624df9e88e9046cf9a7f5cb11d79da4fea2842::" providerId="AD" clId="Web-{97747344-3520-6DBC-70FA-13935FCA73DE}" dt="2024-09-12T10:02:52.776" v="4" actId="20577"/>
          <ac:spMkLst>
            <pc:docMk/>
            <pc:sldMk cId="3130655203" sldId="263"/>
            <ac:spMk id="2" creationId="{1EEEA8E4-2B1A-430A-A41B-30AE8D1A7E78}"/>
          </ac:spMkLst>
        </pc:spChg>
      </pc:sldChg>
    </pc:docChg>
  </pc:docChgLst>
  <pc:docChgLst>
    <pc:chgData name="Arpita Roy" userId="S::arpita@edunetfoundation.org::1a89f5ea-4173-41b8-bbd3-e7bd3860e0db" providerId="AD" clId="Web-{2AA30101-1767-7510-A38B-1A07E258EEC9}"/>
    <pc:docChg chg="modSld">
      <pc:chgData name="Arpita Roy" userId="S::arpita@edunetfoundation.org::1a89f5ea-4173-41b8-bbd3-e7bd3860e0db" providerId="AD" clId="Web-{2AA30101-1767-7510-A38B-1A07E258EEC9}" dt="2024-09-12T11:01:42.653" v="12"/>
      <pc:docMkLst>
        <pc:docMk/>
      </pc:docMkLst>
      <pc:sldChg chg="modSp">
        <pc:chgData name="Arpita Roy" userId="S::arpita@edunetfoundation.org::1a89f5ea-4173-41b8-bbd3-e7bd3860e0db" providerId="AD" clId="Web-{2AA30101-1767-7510-A38B-1A07E258EEC9}" dt="2024-09-12T11:01:33.575" v="11"/>
        <pc:sldMkLst>
          <pc:docMk/>
          <pc:sldMk cId="2277255098" sldId="268"/>
        </pc:sldMkLst>
        <pc:spChg chg="mod">
          <ac:chgData name="Arpita Roy" userId="S::arpita@edunetfoundation.org::1a89f5ea-4173-41b8-bbd3-e7bd3860e0db" providerId="AD" clId="Web-{2AA30101-1767-7510-A38B-1A07E258EEC9}" dt="2024-09-12T11:01:33.575" v="11"/>
          <ac:spMkLst>
            <pc:docMk/>
            <pc:sldMk cId="2277255098" sldId="268"/>
            <ac:spMk id="18" creationId="{2AEFFFF2-9EB4-4B6C-B9F8-2BA3EF89A21C}"/>
          </ac:spMkLst>
        </pc:spChg>
      </pc:sldChg>
      <pc:sldChg chg="modSp">
        <pc:chgData name="Arpita Roy" userId="S::arpita@edunetfoundation.org::1a89f5ea-4173-41b8-bbd3-e7bd3860e0db" providerId="AD" clId="Web-{2AA30101-1767-7510-A38B-1A07E258EEC9}" dt="2024-09-12T10:54:12.181" v="10" actId="20577"/>
        <pc:sldMkLst>
          <pc:docMk/>
          <pc:sldMk cId="2900703761" sldId="269"/>
        </pc:sldMkLst>
        <pc:spChg chg="mod">
          <ac:chgData name="Arpita Roy" userId="S::arpita@edunetfoundation.org::1a89f5ea-4173-41b8-bbd3-e7bd3860e0db" providerId="AD" clId="Web-{2AA30101-1767-7510-A38B-1A07E258EEC9}" dt="2024-09-12T10:54:12.181" v="10" actId="20577"/>
          <ac:spMkLst>
            <pc:docMk/>
            <pc:sldMk cId="2900703761" sldId="269"/>
            <ac:spMk id="2" creationId="{9B5131FA-8D36-492B-8E16-2BB465AADDDF}"/>
          </ac:spMkLst>
        </pc:spChg>
      </pc:sldChg>
      <pc:sldChg chg="modSp">
        <pc:chgData name="Arpita Roy" userId="S::arpita@edunetfoundation.org::1a89f5ea-4173-41b8-bbd3-e7bd3860e0db" providerId="AD" clId="Web-{2AA30101-1767-7510-A38B-1A07E258EEC9}" dt="2024-09-12T11:01:42.653" v="12"/>
        <pc:sldMkLst>
          <pc:docMk/>
          <pc:sldMk cId="2883350127" sldId="270"/>
        </pc:sldMkLst>
        <pc:spChg chg="mod">
          <ac:chgData name="Arpita Roy" userId="S::arpita@edunetfoundation.org::1a89f5ea-4173-41b8-bbd3-e7bd3860e0db" providerId="AD" clId="Web-{2AA30101-1767-7510-A38B-1A07E258EEC9}" dt="2024-09-12T11:01:42.653" v="12"/>
          <ac:spMkLst>
            <pc:docMk/>
            <pc:sldMk cId="2883350127" sldId="270"/>
            <ac:spMk id="20" creationId="{4E866FF9-A729-45F0-A163-10E89E871602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6A618-09FA-4FA9-896D-79F33E5C14FB}" type="doc">
      <dgm:prSet loTypeId="urn:microsoft.com/office/officeart/2005/8/layout/vList5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1368E64F-0240-4967-8B52-4CAB7FFD887A}">
      <dgm:prSet/>
      <dgm:spPr/>
      <dgm:t>
        <a:bodyPr/>
        <a:lstStyle/>
        <a:p>
          <a:r>
            <a:rPr lang="en-IN" dirty="0"/>
            <a:t>IBM Mentor</a:t>
          </a:r>
          <a:endParaRPr lang="en-US" dirty="0"/>
        </a:p>
      </dgm:t>
    </dgm:pt>
    <dgm:pt modelId="{A5290B22-C2A4-497E-A064-2FEDCE2A4D44}" type="parTrans" cxnId="{5C44FD3A-000F-4CB0-BEBF-1CCC5F0F735E}">
      <dgm:prSet/>
      <dgm:spPr/>
      <dgm:t>
        <a:bodyPr/>
        <a:lstStyle/>
        <a:p>
          <a:endParaRPr lang="en-US"/>
        </a:p>
      </dgm:t>
    </dgm:pt>
    <dgm:pt modelId="{ECE0B89D-0936-4ED0-82B9-BA21B2FA79ED}" type="sibTrans" cxnId="{5C44FD3A-000F-4CB0-BEBF-1CCC5F0F735E}">
      <dgm:prSet/>
      <dgm:spPr/>
      <dgm:t>
        <a:bodyPr/>
        <a:lstStyle/>
        <a:p>
          <a:endParaRPr lang="en-US"/>
        </a:p>
      </dgm:t>
    </dgm:pt>
    <dgm:pt modelId="{7029E5CE-BCF7-4504-8B49-4FF2E2EB39A0}">
      <dgm:prSet custT="1"/>
      <dgm:spPr/>
      <dgm:t>
        <a:bodyPr/>
        <a:lstStyle/>
        <a:p>
          <a:pPr algn="l" defTabSz="914400" rtl="0" eaLnBrk="1" latinLnBrk="0" hangingPunct="1">
            <a:lnSpc>
              <a:spcPct val="90000"/>
            </a:lnSpc>
            <a:spcBef>
              <a:spcPct val="0"/>
            </a:spcBef>
            <a:buNone/>
          </a:pPr>
          <a:r>
            <a:rPr lang="en-IN" sz="2000" kern="1200" cap="all" spc="200" baseline="0" dirty="0" smtClean="0">
              <a:solidFill>
                <a:srgbClr val="262626"/>
              </a:solidFill>
              <a:latin typeface="+mj-lt"/>
              <a:ea typeface="+mj-ea"/>
              <a:cs typeface="+mj-cs"/>
            </a:rPr>
            <a:t>Mr. </a:t>
          </a:r>
          <a:r>
            <a:rPr lang="en-US" sz="2000" kern="1200" cap="all" spc="200" baseline="0" dirty="0" smtClean="0">
              <a:solidFill>
                <a:srgbClr val="262626"/>
              </a:solidFill>
              <a:latin typeface="+mj-lt"/>
              <a:ea typeface="+mj-ea"/>
              <a:cs typeface="+mj-cs"/>
            </a:rPr>
            <a:t>NASHIT HUMAM</a:t>
          </a:r>
          <a:endParaRPr lang="en-US" sz="2000" kern="1200" cap="all" spc="200" baseline="0" dirty="0">
            <a:solidFill>
              <a:srgbClr val="262626"/>
            </a:solidFill>
            <a:latin typeface="+mj-lt"/>
            <a:ea typeface="+mj-ea"/>
            <a:cs typeface="+mj-cs"/>
          </a:endParaRPr>
        </a:p>
      </dgm:t>
    </dgm:pt>
    <dgm:pt modelId="{2FC6F267-3B75-43E1-8627-27B9FA7F22AD}" type="parTrans" cxnId="{4F8329DD-C842-4E8F-A194-2AB29FD8D34C}">
      <dgm:prSet/>
      <dgm:spPr/>
      <dgm:t>
        <a:bodyPr/>
        <a:lstStyle/>
        <a:p>
          <a:endParaRPr lang="en-US"/>
        </a:p>
      </dgm:t>
    </dgm:pt>
    <dgm:pt modelId="{52858BD3-1DED-453F-A48F-BD5B3D5ABDAA}" type="sibTrans" cxnId="{4F8329DD-C842-4E8F-A194-2AB29FD8D34C}">
      <dgm:prSet/>
      <dgm:spPr/>
      <dgm:t>
        <a:bodyPr/>
        <a:lstStyle/>
        <a:p>
          <a:endParaRPr lang="en-US"/>
        </a:p>
      </dgm:t>
    </dgm:pt>
    <dgm:pt modelId="{74C3FAE0-C535-4909-BE29-65CBBF4FB9DF}">
      <dgm:prSet/>
      <dgm:spPr/>
      <dgm:t>
        <a:bodyPr/>
        <a:lstStyle/>
        <a:p>
          <a:r>
            <a:rPr lang="en-IN" dirty="0"/>
            <a:t>Edunet Mentor</a:t>
          </a:r>
          <a:endParaRPr lang="en-US" dirty="0"/>
        </a:p>
      </dgm:t>
    </dgm:pt>
    <dgm:pt modelId="{E1A193BA-0495-4C8B-BCC9-7AEE7E179CB0}" type="parTrans" cxnId="{A0544A73-BA24-47BB-A7C4-8893639CA10B}">
      <dgm:prSet/>
      <dgm:spPr/>
      <dgm:t>
        <a:bodyPr/>
        <a:lstStyle/>
        <a:p>
          <a:endParaRPr lang="en-US"/>
        </a:p>
      </dgm:t>
    </dgm:pt>
    <dgm:pt modelId="{7EF7A8D1-7700-49B6-9F48-DFF25D30B586}" type="sibTrans" cxnId="{A0544A73-BA24-47BB-A7C4-8893639CA10B}">
      <dgm:prSet/>
      <dgm:spPr/>
      <dgm:t>
        <a:bodyPr/>
        <a:lstStyle/>
        <a:p>
          <a:endParaRPr lang="en-US"/>
        </a:p>
      </dgm:t>
    </dgm:pt>
    <dgm:pt modelId="{55BAAE89-031F-42CA-BD02-3291C047D711}">
      <dgm:prSet custT="1"/>
      <dgm:spPr/>
      <dgm:t>
        <a:bodyPr/>
        <a:lstStyle/>
        <a:p>
          <a:r>
            <a:rPr lang="en-US" sz="2000" kern="1200" cap="all" spc="200" baseline="0" dirty="0" smtClean="0">
              <a:solidFill>
                <a:srgbClr val="262626"/>
              </a:solidFill>
              <a:latin typeface="+mj-lt"/>
              <a:ea typeface="+mj-ea"/>
              <a:cs typeface="+mj-cs"/>
            </a:rPr>
            <a:t>Mrs. MADHUMITA ghosh</a:t>
          </a:r>
          <a:endParaRPr lang="en-US" sz="2000" kern="1200" cap="all" spc="200" baseline="0" dirty="0">
            <a:solidFill>
              <a:srgbClr val="262626"/>
            </a:solidFill>
            <a:latin typeface="+mj-lt"/>
            <a:ea typeface="+mj-ea"/>
            <a:cs typeface="+mj-cs"/>
          </a:endParaRPr>
        </a:p>
      </dgm:t>
    </dgm:pt>
    <dgm:pt modelId="{CB93119D-EF4D-4696-9E0C-49BC021580F6}" type="parTrans" cxnId="{808D32C1-022B-47C1-97F9-D84033389212}">
      <dgm:prSet/>
      <dgm:spPr/>
      <dgm:t>
        <a:bodyPr/>
        <a:lstStyle/>
        <a:p>
          <a:endParaRPr lang="en-US"/>
        </a:p>
      </dgm:t>
    </dgm:pt>
    <dgm:pt modelId="{5FB00034-E47D-449D-8BF8-A7314C0B1AA0}" type="sibTrans" cxnId="{808D32C1-022B-47C1-97F9-D84033389212}">
      <dgm:prSet/>
      <dgm:spPr/>
      <dgm:t>
        <a:bodyPr/>
        <a:lstStyle/>
        <a:p>
          <a:endParaRPr lang="en-US"/>
        </a:p>
      </dgm:t>
    </dgm:pt>
    <dgm:pt modelId="{0D63C321-B6BF-4F44-8460-059C4DB479A8}" type="pres">
      <dgm:prSet presAssocID="{21F6A618-09FA-4FA9-896D-79F33E5C14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4826BE-2C89-E347-8E20-EC58E1CBCFDB}" type="pres">
      <dgm:prSet presAssocID="{1368E64F-0240-4967-8B52-4CAB7FFD887A}" presName="linNode" presStyleCnt="0"/>
      <dgm:spPr/>
    </dgm:pt>
    <dgm:pt modelId="{5AF863BA-BB67-E448-812D-75F167541A64}" type="pres">
      <dgm:prSet presAssocID="{1368E64F-0240-4967-8B52-4CAB7FFD887A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CD775-28E4-194D-99B8-C0FB00DCE11D}" type="pres">
      <dgm:prSet presAssocID="{1368E64F-0240-4967-8B52-4CAB7FFD887A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58259-2A0B-5642-89EE-A37FE72A6E6C}" type="pres">
      <dgm:prSet presAssocID="{ECE0B89D-0936-4ED0-82B9-BA21B2FA79ED}" presName="sp" presStyleCnt="0"/>
      <dgm:spPr/>
    </dgm:pt>
    <dgm:pt modelId="{658105B2-9C37-6644-8D9C-ED9656AD8868}" type="pres">
      <dgm:prSet presAssocID="{74C3FAE0-C535-4909-BE29-65CBBF4FB9DF}" presName="linNode" presStyleCnt="0"/>
      <dgm:spPr/>
    </dgm:pt>
    <dgm:pt modelId="{21CCB99D-E778-0441-A526-6CDA85FE678E}" type="pres">
      <dgm:prSet presAssocID="{74C3FAE0-C535-4909-BE29-65CBBF4FB9DF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7A1FE-AC9D-7A42-8719-5C1373E797DC}" type="pres">
      <dgm:prSet presAssocID="{74C3FAE0-C535-4909-BE29-65CBBF4FB9DF}" presName="descendantText" presStyleLbl="alignAccFollowNode1" presStyleIdx="1" presStyleCnt="2" custLinFactNeighborX="735" custLinFactNeighborY="16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35CA22-7D01-4F4A-9D42-C5BEAF7D29EC}" type="presOf" srcId="{1368E64F-0240-4967-8B52-4CAB7FFD887A}" destId="{5AF863BA-BB67-E448-812D-75F167541A64}" srcOrd="0" destOrd="0" presId="urn:microsoft.com/office/officeart/2005/8/layout/vList5"/>
    <dgm:cxn modelId="{5C44FD3A-000F-4CB0-BEBF-1CCC5F0F735E}" srcId="{21F6A618-09FA-4FA9-896D-79F33E5C14FB}" destId="{1368E64F-0240-4967-8B52-4CAB7FFD887A}" srcOrd="0" destOrd="0" parTransId="{A5290B22-C2A4-497E-A064-2FEDCE2A4D44}" sibTransId="{ECE0B89D-0936-4ED0-82B9-BA21B2FA79ED}"/>
    <dgm:cxn modelId="{A0544A73-BA24-47BB-A7C4-8893639CA10B}" srcId="{21F6A618-09FA-4FA9-896D-79F33E5C14FB}" destId="{74C3FAE0-C535-4909-BE29-65CBBF4FB9DF}" srcOrd="1" destOrd="0" parTransId="{E1A193BA-0495-4C8B-BCC9-7AEE7E179CB0}" sibTransId="{7EF7A8D1-7700-49B6-9F48-DFF25D30B586}"/>
    <dgm:cxn modelId="{808D32C1-022B-47C1-97F9-D84033389212}" srcId="{74C3FAE0-C535-4909-BE29-65CBBF4FB9DF}" destId="{55BAAE89-031F-42CA-BD02-3291C047D711}" srcOrd="0" destOrd="0" parTransId="{CB93119D-EF4D-4696-9E0C-49BC021580F6}" sibTransId="{5FB00034-E47D-449D-8BF8-A7314C0B1AA0}"/>
    <dgm:cxn modelId="{ACBDB5B6-BD2F-694D-B8FC-56E4D5DF376B}" type="presOf" srcId="{74C3FAE0-C535-4909-BE29-65CBBF4FB9DF}" destId="{21CCB99D-E778-0441-A526-6CDA85FE678E}" srcOrd="0" destOrd="0" presId="urn:microsoft.com/office/officeart/2005/8/layout/vList5"/>
    <dgm:cxn modelId="{2E2456D3-737F-BF48-847B-46C618FF1E82}" type="presOf" srcId="{55BAAE89-031F-42CA-BD02-3291C047D711}" destId="{2B67A1FE-AC9D-7A42-8719-5C1373E797DC}" srcOrd="0" destOrd="0" presId="urn:microsoft.com/office/officeart/2005/8/layout/vList5"/>
    <dgm:cxn modelId="{50267FD5-87E2-BF4E-9539-9201F2357E43}" type="presOf" srcId="{7029E5CE-BCF7-4504-8B49-4FF2E2EB39A0}" destId="{10FCD775-28E4-194D-99B8-C0FB00DCE11D}" srcOrd="0" destOrd="0" presId="urn:microsoft.com/office/officeart/2005/8/layout/vList5"/>
    <dgm:cxn modelId="{1BD35A9B-9895-054D-B983-D76CB588D357}" type="presOf" srcId="{21F6A618-09FA-4FA9-896D-79F33E5C14FB}" destId="{0D63C321-B6BF-4F44-8460-059C4DB479A8}" srcOrd="0" destOrd="0" presId="urn:microsoft.com/office/officeart/2005/8/layout/vList5"/>
    <dgm:cxn modelId="{4F8329DD-C842-4E8F-A194-2AB29FD8D34C}" srcId="{1368E64F-0240-4967-8B52-4CAB7FFD887A}" destId="{7029E5CE-BCF7-4504-8B49-4FF2E2EB39A0}" srcOrd="0" destOrd="0" parTransId="{2FC6F267-3B75-43E1-8627-27B9FA7F22AD}" sibTransId="{52858BD3-1DED-453F-A48F-BD5B3D5ABDAA}"/>
    <dgm:cxn modelId="{847AE204-C142-3542-B112-14A7F20AC130}" type="presParOf" srcId="{0D63C321-B6BF-4F44-8460-059C4DB479A8}" destId="{394826BE-2C89-E347-8E20-EC58E1CBCFDB}" srcOrd="0" destOrd="0" presId="urn:microsoft.com/office/officeart/2005/8/layout/vList5"/>
    <dgm:cxn modelId="{DACEF06F-3122-EC4D-98A4-BD8A6C0FEE45}" type="presParOf" srcId="{394826BE-2C89-E347-8E20-EC58E1CBCFDB}" destId="{5AF863BA-BB67-E448-812D-75F167541A64}" srcOrd="0" destOrd="0" presId="urn:microsoft.com/office/officeart/2005/8/layout/vList5"/>
    <dgm:cxn modelId="{753B5DF3-DC00-1E4C-97BD-D567F0B58E88}" type="presParOf" srcId="{394826BE-2C89-E347-8E20-EC58E1CBCFDB}" destId="{10FCD775-28E4-194D-99B8-C0FB00DCE11D}" srcOrd="1" destOrd="0" presId="urn:microsoft.com/office/officeart/2005/8/layout/vList5"/>
    <dgm:cxn modelId="{86C86945-FBCD-8E48-97FE-2FD8D64398BC}" type="presParOf" srcId="{0D63C321-B6BF-4F44-8460-059C4DB479A8}" destId="{22958259-2A0B-5642-89EE-A37FE72A6E6C}" srcOrd="1" destOrd="0" presId="urn:microsoft.com/office/officeart/2005/8/layout/vList5"/>
    <dgm:cxn modelId="{4AC0AE1F-C976-A64C-A457-C59643CD2F7B}" type="presParOf" srcId="{0D63C321-B6BF-4F44-8460-059C4DB479A8}" destId="{658105B2-9C37-6644-8D9C-ED9656AD8868}" srcOrd="2" destOrd="0" presId="urn:microsoft.com/office/officeart/2005/8/layout/vList5"/>
    <dgm:cxn modelId="{2B51D14F-CAD5-774F-A5FA-E95391A12CCA}" type="presParOf" srcId="{658105B2-9C37-6644-8D9C-ED9656AD8868}" destId="{21CCB99D-E778-0441-A526-6CDA85FE678E}" srcOrd="0" destOrd="0" presId="urn:microsoft.com/office/officeart/2005/8/layout/vList5"/>
    <dgm:cxn modelId="{9D45A33E-5490-8946-8855-E7D862AA574D}" type="presParOf" srcId="{658105B2-9C37-6644-8D9C-ED9656AD8868}" destId="{2B67A1FE-AC9D-7A42-8719-5C1373E797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990C0E-385A-46E1-A872-03852ADA83AA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E1FD2-C312-44E0-8D4F-62D0B25DEF3D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PRATIBHA</a:t>
          </a:r>
          <a:endParaRPr lang="en-US" dirty="0">
            <a:solidFill>
              <a:schemeClr val="tx1"/>
            </a:solidFill>
          </a:endParaRPr>
        </a:p>
      </dgm:t>
    </dgm:pt>
    <dgm:pt modelId="{44F95057-5241-437B-867E-E88C19DED002}" type="parTrans" cxnId="{B83602C7-9F62-4F8B-A8CB-890C8908B36E}">
      <dgm:prSet/>
      <dgm:spPr/>
      <dgm:t>
        <a:bodyPr/>
        <a:lstStyle/>
        <a:p>
          <a:endParaRPr lang="en-US"/>
        </a:p>
      </dgm:t>
    </dgm:pt>
    <dgm:pt modelId="{7161A157-77DD-4654-83AD-85053500904D}" type="sibTrans" cxnId="{B83602C7-9F62-4F8B-A8CB-890C8908B36E}">
      <dgm:prSet/>
      <dgm:spPr/>
      <dgm:t>
        <a:bodyPr/>
        <a:lstStyle/>
        <a:p>
          <a:endParaRPr lang="en-US"/>
        </a:p>
      </dgm:t>
    </dgm:pt>
    <dgm:pt modelId="{52DFE429-4D8F-4E83-8247-35E3D421C5BC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RICHA SRIVASTAVA</a:t>
          </a:r>
          <a:endParaRPr lang="en-US" dirty="0">
            <a:solidFill>
              <a:schemeClr val="tx1"/>
            </a:solidFill>
          </a:endParaRPr>
        </a:p>
      </dgm:t>
    </dgm:pt>
    <dgm:pt modelId="{29178585-482F-44F1-8411-EEE4FEB0A18B}" type="parTrans" cxnId="{48BC4E36-219E-4C17-9D2E-465B191DCFE4}">
      <dgm:prSet/>
      <dgm:spPr/>
      <dgm:t>
        <a:bodyPr/>
        <a:lstStyle/>
        <a:p>
          <a:endParaRPr lang="en-US"/>
        </a:p>
      </dgm:t>
    </dgm:pt>
    <dgm:pt modelId="{8E98556B-D954-4E58-94F6-DB98180A4585}" type="sibTrans" cxnId="{48BC4E36-219E-4C17-9D2E-465B191DCFE4}">
      <dgm:prSet/>
      <dgm:spPr/>
      <dgm:t>
        <a:bodyPr/>
        <a:lstStyle/>
        <a:p>
          <a:endParaRPr lang="en-US"/>
        </a:p>
      </dgm:t>
    </dgm:pt>
    <dgm:pt modelId="{6E9E8653-8BC8-4C52-A35B-2769E502392D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SAKSHAM KATIYAR</a:t>
          </a:r>
          <a:endParaRPr lang="en-US" dirty="0">
            <a:solidFill>
              <a:schemeClr val="tx1"/>
            </a:solidFill>
          </a:endParaRPr>
        </a:p>
      </dgm:t>
    </dgm:pt>
    <dgm:pt modelId="{82B45140-462E-4C8B-9B25-E35F1EF90BB3}" type="parTrans" cxnId="{BE2EDDE4-F6AF-4ADF-B7B8-8B53B7B8A88E}">
      <dgm:prSet/>
      <dgm:spPr/>
      <dgm:t>
        <a:bodyPr/>
        <a:lstStyle/>
        <a:p>
          <a:endParaRPr lang="en-US"/>
        </a:p>
      </dgm:t>
    </dgm:pt>
    <dgm:pt modelId="{BC7146B3-9BDF-4553-B199-2DB02A9555FA}" type="sibTrans" cxnId="{BE2EDDE4-F6AF-4ADF-B7B8-8B53B7B8A88E}">
      <dgm:prSet/>
      <dgm:spPr/>
      <dgm:t>
        <a:bodyPr/>
        <a:lstStyle/>
        <a:p>
          <a:endParaRPr lang="en-US"/>
        </a:p>
      </dgm:t>
    </dgm:pt>
    <dgm:pt modelId="{A1F4593A-63D0-42D9-8664-58C36CAF2C13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SUGHANDHA YADAV</a:t>
          </a:r>
          <a:endParaRPr lang="en-US" dirty="0">
            <a:solidFill>
              <a:schemeClr val="tx1"/>
            </a:solidFill>
          </a:endParaRPr>
        </a:p>
      </dgm:t>
    </dgm:pt>
    <dgm:pt modelId="{9E62E5F5-4180-43BA-94E5-A93CA903CBDE}" type="parTrans" cxnId="{F903AA03-30E0-4EE0-8539-3BC273F6D75B}">
      <dgm:prSet/>
      <dgm:spPr/>
      <dgm:t>
        <a:bodyPr/>
        <a:lstStyle/>
        <a:p>
          <a:endParaRPr lang="en-US"/>
        </a:p>
      </dgm:t>
    </dgm:pt>
    <dgm:pt modelId="{43EB3D60-2164-4D24-99E6-B02D2AEDF85E}" type="sibTrans" cxnId="{F903AA03-30E0-4EE0-8539-3BC273F6D75B}">
      <dgm:prSet/>
      <dgm:spPr/>
      <dgm:t>
        <a:bodyPr/>
        <a:lstStyle/>
        <a:p>
          <a:endParaRPr lang="en-US"/>
        </a:p>
      </dgm:t>
    </dgm:pt>
    <dgm:pt modelId="{E51EB8E7-DD72-46C1-B39A-364CA3CDCF01}" type="pres">
      <dgm:prSet presAssocID="{D4990C0E-385A-46E1-A872-03852ADA83A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283DD1-F684-445E-A8B5-7FFD75260CAB}" type="pres">
      <dgm:prSet presAssocID="{2A6E1FD2-C312-44E0-8D4F-62D0B25DEF3D}" presName="composite" presStyleCnt="0"/>
      <dgm:spPr/>
    </dgm:pt>
    <dgm:pt modelId="{31B2C2FD-2E8E-46DF-BBEC-7E89A21861D6}" type="pres">
      <dgm:prSet presAssocID="{2A6E1FD2-C312-44E0-8D4F-62D0B25DEF3D}" presName="rect1" presStyleLbl="bgShp" presStyleIdx="0" presStyleCnt="4" custScaleX="89304" custScaleY="101114" custLinFactNeighborX="6305" custLinFactNeighborY="-122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44603A0-6E4C-43F7-8EA3-82CF4D464933}" type="pres">
      <dgm:prSet presAssocID="{2A6E1FD2-C312-44E0-8D4F-62D0B25DEF3D}" presName="rect2" presStyleLbl="tr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170CC-365C-4198-8C12-0919EB3DC229}" type="pres">
      <dgm:prSet presAssocID="{7161A157-77DD-4654-83AD-85053500904D}" presName="sibTrans" presStyleCnt="0"/>
      <dgm:spPr/>
    </dgm:pt>
    <dgm:pt modelId="{53FF62FF-A0A1-4EA0-9B3D-C59EDFD13FC9}" type="pres">
      <dgm:prSet presAssocID="{52DFE429-4D8F-4E83-8247-35E3D421C5BC}" presName="composite" presStyleCnt="0"/>
      <dgm:spPr/>
    </dgm:pt>
    <dgm:pt modelId="{0205B927-6FCD-48F4-B5CB-61E08D0B1DC7}" type="pres">
      <dgm:prSet presAssocID="{52DFE429-4D8F-4E83-8247-35E3D421C5BC}" presName="rect1" presStyleLbl="bgShp" presStyleIdx="1" presStyleCnt="4" custLinFactNeighborX="208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C170DB8-1B1C-4904-A41A-141F44C4B928}" type="pres">
      <dgm:prSet presAssocID="{52DFE429-4D8F-4E83-8247-35E3D421C5BC}" presName="rect2" presStyleLbl="tr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6206A-F1F4-4413-9358-F5DB48E5964D}" type="pres">
      <dgm:prSet presAssocID="{8E98556B-D954-4E58-94F6-DB98180A4585}" presName="sibTrans" presStyleCnt="0"/>
      <dgm:spPr/>
    </dgm:pt>
    <dgm:pt modelId="{D33AF38E-8E2B-494E-8442-160A35084E7D}" type="pres">
      <dgm:prSet presAssocID="{6E9E8653-8BC8-4C52-A35B-2769E502392D}" presName="composite" presStyleCnt="0"/>
      <dgm:spPr/>
    </dgm:pt>
    <dgm:pt modelId="{21CA5776-F04D-4D27-BE76-A00E5A36C5E0}" type="pres">
      <dgm:prSet presAssocID="{6E9E8653-8BC8-4C52-A35B-2769E502392D}" presName="rect1" presStyleLbl="bgShp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B53B20B-C6D5-4022-A9C6-6CE1E16884D9}" type="pres">
      <dgm:prSet presAssocID="{6E9E8653-8BC8-4C52-A35B-2769E502392D}" presName="rect2" presStyleLbl="tr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9BCE0A-145D-43BD-BE5E-B019602B8CF4}" type="pres">
      <dgm:prSet presAssocID="{BC7146B3-9BDF-4553-B199-2DB02A9555FA}" presName="sibTrans" presStyleCnt="0"/>
      <dgm:spPr/>
    </dgm:pt>
    <dgm:pt modelId="{AE8FB2BF-E2E5-4304-BFFA-E38E960B35B3}" type="pres">
      <dgm:prSet presAssocID="{A1F4593A-63D0-42D9-8664-58C36CAF2C13}" presName="composite" presStyleCnt="0"/>
      <dgm:spPr/>
    </dgm:pt>
    <dgm:pt modelId="{195559A7-AD80-4976-A6E3-13710BA98B71}" type="pres">
      <dgm:prSet presAssocID="{A1F4593A-63D0-42D9-8664-58C36CAF2C13}" presName="rect1" presStyleLbl="bgShp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D7B03B8-B727-4DB5-ADEC-DDBD2B38903B}" type="pres">
      <dgm:prSet presAssocID="{A1F4593A-63D0-42D9-8664-58C36CAF2C13}" presName="rect2" presStyleLbl="tr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17E200-38D1-4290-979E-C41F12AD193F}" type="presOf" srcId="{A1F4593A-63D0-42D9-8664-58C36CAF2C13}" destId="{8D7B03B8-B727-4DB5-ADEC-DDBD2B38903B}" srcOrd="0" destOrd="0" presId="urn:microsoft.com/office/officeart/2008/layout/BendingPictureSemiTransparentText"/>
    <dgm:cxn modelId="{B83602C7-9F62-4F8B-A8CB-890C8908B36E}" srcId="{D4990C0E-385A-46E1-A872-03852ADA83AA}" destId="{2A6E1FD2-C312-44E0-8D4F-62D0B25DEF3D}" srcOrd="0" destOrd="0" parTransId="{44F95057-5241-437B-867E-E88C19DED002}" sibTransId="{7161A157-77DD-4654-83AD-85053500904D}"/>
    <dgm:cxn modelId="{1F96EBE2-BD2C-45F6-A051-87CF3807C652}" type="presOf" srcId="{D4990C0E-385A-46E1-A872-03852ADA83AA}" destId="{E51EB8E7-DD72-46C1-B39A-364CA3CDCF01}" srcOrd="0" destOrd="0" presId="urn:microsoft.com/office/officeart/2008/layout/BendingPictureSemiTransparentText"/>
    <dgm:cxn modelId="{48BC4E36-219E-4C17-9D2E-465B191DCFE4}" srcId="{D4990C0E-385A-46E1-A872-03852ADA83AA}" destId="{52DFE429-4D8F-4E83-8247-35E3D421C5BC}" srcOrd="1" destOrd="0" parTransId="{29178585-482F-44F1-8411-EEE4FEB0A18B}" sibTransId="{8E98556B-D954-4E58-94F6-DB98180A4585}"/>
    <dgm:cxn modelId="{858611F9-94F1-4024-A18B-1F3D86E2603F}" type="presOf" srcId="{6E9E8653-8BC8-4C52-A35B-2769E502392D}" destId="{AB53B20B-C6D5-4022-A9C6-6CE1E16884D9}" srcOrd="0" destOrd="0" presId="urn:microsoft.com/office/officeart/2008/layout/BendingPictureSemiTransparentText"/>
    <dgm:cxn modelId="{E1AD0998-6955-4600-8AB9-8264374B576C}" type="presOf" srcId="{52DFE429-4D8F-4E83-8247-35E3D421C5BC}" destId="{1C170DB8-1B1C-4904-A41A-141F44C4B928}" srcOrd="0" destOrd="0" presId="urn:microsoft.com/office/officeart/2008/layout/BendingPictureSemiTransparentText"/>
    <dgm:cxn modelId="{EBC72601-4ED0-4858-ACCE-246747221301}" type="presOf" srcId="{2A6E1FD2-C312-44E0-8D4F-62D0B25DEF3D}" destId="{244603A0-6E4C-43F7-8EA3-82CF4D464933}" srcOrd="0" destOrd="0" presId="urn:microsoft.com/office/officeart/2008/layout/BendingPictureSemiTransparentText"/>
    <dgm:cxn modelId="{F903AA03-30E0-4EE0-8539-3BC273F6D75B}" srcId="{D4990C0E-385A-46E1-A872-03852ADA83AA}" destId="{A1F4593A-63D0-42D9-8664-58C36CAF2C13}" srcOrd="3" destOrd="0" parTransId="{9E62E5F5-4180-43BA-94E5-A93CA903CBDE}" sibTransId="{43EB3D60-2164-4D24-99E6-B02D2AEDF85E}"/>
    <dgm:cxn modelId="{BE2EDDE4-F6AF-4ADF-B7B8-8B53B7B8A88E}" srcId="{D4990C0E-385A-46E1-A872-03852ADA83AA}" destId="{6E9E8653-8BC8-4C52-A35B-2769E502392D}" srcOrd="2" destOrd="0" parTransId="{82B45140-462E-4C8B-9B25-E35F1EF90BB3}" sibTransId="{BC7146B3-9BDF-4553-B199-2DB02A9555FA}"/>
    <dgm:cxn modelId="{40F84F1F-5198-4E65-83DD-8C930DCA02B4}" type="presParOf" srcId="{E51EB8E7-DD72-46C1-B39A-364CA3CDCF01}" destId="{9B283DD1-F684-445E-A8B5-7FFD75260CAB}" srcOrd="0" destOrd="0" presId="urn:microsoft.com/office/officeart/2008/layout/BendingPictureSemiTransparentText"/>
    <dgm:cxn modelId="{C568537B-413C-4D48-8D09-EE659F3ACABE}" type="presParOf" srcId="{9B283DD1-F684-445E-A8B5-7FFD75260CAB}" destId="{31B2C2FD-2E8E-46DF-BBEC-7E89A21861D6}" srcOrd="0" destOrd="0" presId="urn:microsoft.com/office/officeart/2008/layout/BendingPictureSemiTransparentText"/>
    <dgm:cxn modelId="{CD838BCD-833B-454F-9575-AF1B7787557A}" type="presParOf" srcId="{9B283DD1-F684-445E-A8B5-7FFD75260CAB}" destId="{244603A0-6E4C-43F7-8EA3-82CF4D464933}" srcOrd="1" destOrd="0" presId="urn:microsoft.com/office/officeart/2008/layout/BendingPictureSemiTransparentText"/>
    <dgm:cxn modelId="{DD7316F3-C12D-4800-9229-BBD6C0E0CA74}" type="presParOf" srcId="{E51EB8E7-DD72-46C1-B39A-364CA3CDCF01}" destId="{202170CC-365C-4198-8C12-0919EB3DC229}" srcOrd="1" destOrd="0" presId="urn:microsoft.com/office/officeart/2008/layout/BendingPictureSemiTransparentText"/>
    <dgm:cxn modelId="{C370489E-C397-4B77-8F76-3BBC0166E5B0}" type="presParOf" srcId="{E51EB8E7-DD72-46C1-B39A-364CA3CDCF01}" destId="{53FF62FF-A0A1-4EA0-9B3D-C59EDFD13FC9}" srcOrd="2" destOrd="0" presId="urn:microsoft.com/office/officeart/2008/layout/BendingPictureSemiTransparentText"/>
    <dgm:cxn modelId="{914AA82B-E000-4EE7-87D5-73A5FB684C07}" type="presParOf" srcId="{53FF62FF-A0A1-4EA0-9B3D-C59EDFD13FC9}" destId="{0205B927-6FCD-48F4-B5CB-61E08D0B1DC7}" srcOrd="0" destOrd="0" presId="urn:microsoft.com/office/officeart/2008/layout/BendingPictureSemiTransparentText"/>
    <dgm:cxn modelId="{FA4A7E8C-462E-425A-931B-9ACD0DA6658C}" type="presParOf" srcId="{53FF62FF-A0A1-4EA0-9B3D-C59EDFD13FC9}" destId="{1C170DB8-1B1C-4904-A41A-141F44C4B928}" srcOrd="1" destOrd="0" presId="urn:microsoft.com/office/officeart/2008/layout/BendingPictureSemiTransparentText"/>
    <dgm:cxn modelId="{7A60C501-11FE-453E-8C54-28D8D23AFC88}" type="presParOf" srcId="{E51EB8E7-DD72-46C1-B39A-364CA3CDCF01}" destId="{FC86206A-F1F4-4413-9358-F5DB48E5964D}" srcOrd="3" destOrd="0" presId="urn:microsoft.com/office/officeart/2008/layout/BendingPictureSemiTransparentText"/>
    <dgm:cxn modelId="{46A835FD-93A9-4CCA-B712-5CBB49C93B21}" type="presParOf" srcId="{E51EB8E7-DD72-46C1-B39A-364CA3CDCF01}" destId="{D33AF38E-8E2B-494E-8442-160A35084E7D}" srcOrd="4" destOrd="0" presId="urn:microsoft.com/office/officeart/2008/layout/BendingPictureSemiTransparentText"/>
    <dgm:cxn modelId="{44CEE286-A7D4-48B0-B2E3-AAB6E4DFB9F9}" type="presParOf" srcId="{D33AF38E-8E2B-494E-8442-160A35084E7D}" destId="{21CA5776-F04D-4D27-BE76-A00E5A36C5E0}" srcOrd="0" destOrd="0" presId="urn:microsoft.com/office/officeart/2008/layout/BendingPictureSemiTransparentText"/>
    <dgm:cxn modelId="{1B5879DB-70C7-43A8-B2A0-91AC44A40FDE}" type="presParOf" srcId="{D33AF38E-8E2B-494E-8442-160A35084E7D}" destId="{AB53B20B-C6D5-4022-A9C6-6CE1E16884D9}" srcOrd="1" destOrd="0" presId="urn:microsoft.com/office/officeart/2008/layout/BendingPictureSemiTransparentText"/>
    <dgm:cxn modelId="{F32898CE-15A4-46EE-BE98-46F0D5985407}" type="presParOf" srcId="{E51EB8E7-DD72-46C1-B39A-364CA3CDCF01}" destId="{7A9BCE0A-145D-43BD-BE5E-B019602B8CF4}" srcOrd="5" destOrd="0" presId="urn:microsoft.com/office/officeart/2008/layout/BendingPictureSemiTransparentText"/>
    <dgm:cxn modelId="{ECD225DE-58C8-4550-807C-B3C23A1E6C9F}" type="presParOf" srcId="{E51EB8E7-DD72-46C1-B39A-364CA3CDCF01}" destId="{AE8FB2BF-E2E5-4304-BFFA-E38E960B35B3}" srcOrd="6" destOrd="0" presId="urn:microsoft.com/office/officeart/2008/layout/BendingPictureSemiTransparentText"/>
    <dgm:cxn modelId="{880FD788-2B09-4B27-851A-B0D65193BF89}" type="presParOf" srcId="{AE8FB2BF-E2E5-4304-BFFA-E38E960B35B3}" destId="{195559A7-AD80-4976-A6E3-13710BA98B71}" srcOrd="0" destOrd="0" presId="urn:microsoft.com/office/officeart/2008/layout/BendingPictureSemiTransparentText"/>
    <dgm:cxn modelId="{0F89B4B2-43EE-4CFE-9937-8ADEE0BB9FAB}" type="presParOf" srcId="{AE8FB2BF-E2E5-4304-BFFA-E38E960B35B3}" destId="{8D7B03B8-B727-4DB5-ADEC-DDBD2B38903B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CD775-28E4-194D-99B8-C0FB00DCE11D}">
      <dsp:nvSpPr>
        <dsp:cNvPr id="0" name=""/>
        <dsp:cNvSpPr/>
      </dsp:nvSpPr>
      <dsp:spPr>
        <a:xfrm rot="5400000">
          <a:off x="3770993" y="-1384085"/>
          <a:ext cx="1001955" cy="402067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5200" kern="1200"/>
            <a:t>Mr. ABC</a:t>
          </a:r>
          <a:endParaRPr lang="en-US" sz="5200" kern="1200"/>
        </a:p>
      </dsp:txBody>
      <dsp:txXfrm rot="-5400000">
        <a:off x="2261632" y="174187"/>
        <a:ext cx="3971767" cy="904133"/>
      </dsp:txXfrm>
    </dsp:sp>
    <dsp:sp modelId="{5AF863BA-BB67-E448-812D-75F167541A64}">
      <dsp:nvSpPr>
        <dsp:cNvPr id="0" name=""/>
        <dsp:cNvSpPr/>
      </dsp:nvSpPr>
      <dsp:spPr>
        <a:xfrm>
          <a:off x="0" y="31"/>
          <a:ext cx="2261631" cy="12524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IBM Mentor</a:t>
          </a:r>
          <a:endParaRPr lang="en-US" sz="3700" kern="1200"/>
        </a:p>
      </dsp:txBody>
      <dsp:txXfrm>
        <a:off x="61139" y="61170"/>
        <a:ext cx="2139353" cy="1130166"/>
      </dsp:txXfrm>
    </dsp:sp>
    <dsp:sp modelId="{2B67A1FE-AC9D-7A42-8719-5C1373E797DC}">
      <dsp:nvSpPr>
        <dsp:cNvPr id="0" name=""/>
        <dsp:cNvSpPr/>
      </dsp:nvSpPr>
      <dsp:spPr>
        <a:xfrm rot="5400000">
          <a:off x="3770993" y="-69019"/>
          <a:ext cx="1001955" cy="402067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5200" kern="1200"/>
            <a:t>Mr. XYZ</a:t>
          </a:r>
          <a:endParaRPr lang="en-US" sz="5200" kern="1200"/>
        </a:p>
      </dsp:txBody>
      <dsp:txXfrm rot="-5400000">
        <a:off x="2261632" y="1489253"/>
        <a:ext cx="3971767" cy="904133"/>
      </dsp:txXfrm>
    </dsp:sp>
    <dsp:sp modelId="{21CCB99D-E778-0441-A526-6CDA85FE678E}">
      <dsp:nvSpPr>
        <dsp:cNvPr id="0" name=""/>
        <dsp:cNvSpPr/>
      </dsp:nvSpPr>
      <dsp:spPr>
        <a:xfrm>
          <a:off x="0" y="1315097"/>
          <a:ext cx="2261631" cy="12524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 err="1"/>
            <a:t>Edunet</a:t>
          </a:r>
          <a:r>
            <a:rPr lang="en-IN" sz="3700" kern="1200" dirty="0"/>
            <a:t> Mentor</a:t>
          </a:r>
          <a:endParaRPr lang="en-US" sz="3700" kern="1200" dirty="0"/>
        </a:p>
      </dsp:txBody>
      <dsp:txXfrm>
        <a:off x="61139" y="1376236"/>
        <a:ext cx="2139353" cy="1130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2C2FD-2E8E-46DF-BBEC-7E89A21861D6}">
      <dsp:nvSpPr>
        <dsp:cNvPr id="0" name=""/>
        <dsp:cNvSpPr/>
      </dsp:nvSpPr>
      <dsp:spPr>
        <a:xfrm>
          <a:off x="745801" y="2635"/>
          <a:ext cx="1801949" cy="154448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603A0-6E4C-43F7-8EA3-82CF4D464933}">
      <dsp:nvSpPr>
        <dsp:cNvPr id="0" name=""/>
        <dsp:cNvSpPr/>
      </dsp:nvSpPr>
      <dsp:spPr>
        <a:xfrm>
          <a:off x="745801" y="1083774"/>
          <a:ext cx="1801949" cy="37067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AB</a:t>
          </a:r>
          <a:endParaRPr lang="en-US" sz="2000" kern="1200" dirty="0"/>
        </a:p>
      </dsp:txBody>
      <dsp:txXfrm>
        <a:off x="745801" y="1083774"/>
        <a:ext cx="1801949" cy="370676"/>
      </dsp:txXfrm>
    </dsp:sp>
    <dsp:sp modelId="{0205B927-6FCD-48F4-B5CB-61E08D0B1DC7}">
      <dsp:nvSpPr>
        <dsp:cNvPr id="0" name=""/>
        <dsp:cNvSpPr/>
      </dsp:nvSpPr>
      <dsp:spPr>
        <a:xfrm>
          <a:off x="2731544" y="2635"/>
          <a:ext cx="1801949" cy="154448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70DB8-1B1C-4904-A41A-141F44C4B928}">
      <dsp:nvSpPr>
        <dsp:cNvPr id="0" name=""/>
        <dsp:cNvSpPr/>
      </dsp:nvSpPr>
      <dsp:spPr>
        <a:xfrm>
          <a:off x="2731544" y="1083774"/>
          <a:ext cx="1801949" cy="37067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CD</a:t>
          </a:r>
          <a:endParaRPr lang="en-US" sz="2000" kern="1200" dirty="0"/>
        </a:p>
      </dsp:txBody>
      <dsp:txXfrm>
        <a:off x="2731544" y="1083774"/>
        <a:ext cx="1801949" cy="370676"/>
      </dsp:txXfrm>
    </dsp:sp>
    <dsp:sp modelId="{21CA5776-F04D-4D27-BE76-A00E5A36C5E0}">
      <dsp:nvSpPr>
        <dsp:cNvPr id="0" name=""/>
        <dsp:cNvSpPr/>
      </dsp:nvSpPr>
      <dsp:spPr>
        <a:xfrm>
          <a:off x="745801" y="1727314"/>
          <a:ext cx="1801949" cy="154448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3B20B-C6D5-4022-A9C6-6CE1E16884D9}">
      <dsp:nvSpPr>
        <dsp:cNvPr id="0" name=""/>
        <dsp:cNvSpPr/>
      </dsp:nvSpPr>
      <dsp:spPr>
        <a:xfrm>
          <a:off x="745801" y="2808453"/>
          <a:ext cx="1801949" cy="37067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EF</a:t>
          </a:r>
          <a:endParaRPr lang="en-US" sz="2000" kern="1200" dirty="0"/>
        </a:p>
      </dsp:txBody>
      <dsp:txXfrm>
        <a:off x="745801" y="2808453"/>
        <a:ext cx="1801949" cy="370676"/>
      </dsp:txXfrm>
    </dsp:sp>
    <dsp:sp modelId="{195559A7-AD80-4976-A6E3-13710BA98B71}">
      <dsp:nvSpPr>
        <dsp:cNvPr id="0" name=""/>
        <dsp:cNvSpPr/>
      </dsp:nvSpPr>
      <dsp:spPr>
        <a:xfrm>
          <a:off x="2731544" y="1727314"/>
          <a:ext cx="1801949" cy="154448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B03B8-B727-4DB5-ADEC-DDBD2B38903B}">
      <dsp:nvSpPr>
        <dsp:cNvPr id="0" name=""/>
        <dsp:cNvSpPr/>
      </dsp:nvSpPr>
      <dsp:spPr>
        <a:xfrm>
          <a:off x="2731544" y="2808453"/>
          <a:ext cx="1801949" cy="37067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GH</a:t>
          </a:r>
          <a:endParaRPr lang="en-US" sz="2000" kern="1200" dirty="0"/>
        </a:p>
      </dsp:txBody>
      <dsp:txXfrm>
        <a:off x="2731544" y="2808453"/>
        <a:ext cx="1801949" cy="370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5065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864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70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225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394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011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83436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33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27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651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252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306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7D3A4E0-C908-4EA9-ABDF-E82AD6BDE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15DF57-098C-4FCB-B7A8-E497E9B60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b="1" dirty="0" smtClean="0"/>
              <a:t>CROP DISEASE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054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AEFFFF2-9EB4-4B6C-B9F8-2BA3EF89A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D65299F-028F-4AFC-B46A-8DB33E20F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AC87F6E-526A-49B5-995D-42DB65659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EEA8E4-2B1A-430A-A41B-30AE8D1A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Results / Outcomes /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997BAE-B1B3-43F5-817C-987B4C2A3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 dirty="0"/>
              <a:t>Describe results, analysis or outcomes from the solution</a:t>
            </a:r>
          </a:p>
          <a:p>
            <a:r>
              <a:rPr lang="en-IN" dirty="0"/>
              <a:t>State benefits of solution developed</a:t>
            </a:r>
          </a:p>
        </p:txBody>
      </p:sp>
    </p:spTree>
    <p:extLst>
      <p:ext uri="{BB962C8B-B14F-4D97-AF65-F5344CB8AC3E}">
        <p14:creationId xmlns:p14="http://schemas.microsoft.com/office/powerpoint/2010/main" xmlns="" val="313065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yellow figures and a red figure on the other side">
            <a:extLst>
              <a:ext uri="{FF2B5EF4-FFF2-40B4-BE49-F238E27FC236}">
                <a16:creationId xmlns:a16="http://schemas.microsoft.com/office/drawing/2014/main" xmlns="" id="{AF55747E-0BF5-40C6-D4AD-0FF05892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644" r="2022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58A8F-6943-4E76-8967-55B21E8D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/>
          <a:lstStyle/>
          <a:p>
            <a:r>
              <a:rPr lang="en-IN" dirty="0"/>
              <a:t>State limitations/shortcomings observed of developed solution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475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IN" sz="2400" dirty="0"/>
              <a:t>Future Enhancements/Scope</a:t>
            </a:r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xmlns="" id="{A3EA6280-589F-C0E2-BE2F-BC5FC461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61" r="9508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58A8F-6943-4E76-8967-55B21E8D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/>
          <a:lstStyle/>
          <a:p>
            <a:r>
              <a:rPr lang="en-IN" dirty="0"/>
              <a:t>Describe points for future score and enhancements that can be implemented to make solution better</a:t>
            </a:r>
          </a:p>
          <a:p>
            <a:r>
              <a:rPr lang="en-IN" dirty="0"/>
              <a:t>State more innovative ideas that can be implemented</a:t>
            </a:r>
          </a:p>
        </p:txBody>
      </p:sp>
    </p:spTree>
    <p:extLst>
      <p:ext uri="{BB962C8B-B14F-4D97-AF65-F5344CB8AC3E}">
        <p14:creationId xmlns:p14="http://schemas.microsoft.com/office/powerpoint/2010/main" xmlns="" val="81641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3E1C3D-633C-4756-B09B-9AD080714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295DAF8-54BC-4834-A4B1-7DD2F7AFE5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48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Demo</a:t>
            </a:r>
            <a:r>
              <a:rPr lang="en-US" sz="4800" kern="1200" cap="all" spc="200" baseline="0" dirty="0"/>
              <a:t/>
            </a:r>
            <a:br>
              <a:rPr lang="en-US" sz="4800" kern="1200" cap="all" spc="200" baseline="0" dirty="0"/>
            </a:br>
            <a:r>
              <a:rPr lang="en-US" sz="48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showcasing the working solution/prototype</a:t>
            </a:r>
            <a:r>
              <a:rPr lang="en-US" sz="4800" dirty="0">
                <a:solidFill>
                  <a:srgbClr val="FFFFFF"/>
                </a:solidFill>
              </a:rPr>
              <a:t/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(GITHUB LINK)</a:t>
            </a:r>
            <a:endParaRPr lang="en-US" sz="4800" kern="1200" cap="all" spc="200" baseline="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70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C2A9291-55AD-4DDC-8735-1BA5A1C98C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A74F5-46D6-41B8-88F6-8920EDCB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72062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E866FF9-A729-45F0-A163-10E89E871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rgbClr val="4A5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50" y="2606459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/>
          <a:lstStyle/>
          <a:p>
            <a:r>
              <a:rPr lang="en-IN" dirty="0" smtClean="0"/>
              <a:t>The BUGS</a:t>
            </a:r>
            <a:endParaRPr lang="en-IN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A804366F-2366-4688-98E7-B101C7BC61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2F6407E-AAD2-A4D5-4610-A42FBD9CB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64586146"/>
              </p:ext>
            </p:extLst>
          </p:nvPr>
        </p:nvGraphicFramePr>
        <p:xfrm>
          <a:off x="5397501" y="639763"/>
          <a:ext cx="6282310" cy="2567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B8CED378-0A86-9823-1D3F-9B4061B1F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964068837"/>
              </p:ext>
            </p:extLst>
          </p:nvPr>
        </p:nvGraphicFramePr>
        <p:xfrm>
          <a:off x="7116951" y="3313331"/>
          <a:ext cx="5279296" cy="3274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BCE0D83-DF72-32F8-B5DD-EE783615D5F8}"/>
              </a:ext>
            </a:extLst>
          </p:cNvPr>
          <p:cNvGrpSpPr/>
          <p:nvPr/>
        </p:nvGrpSpPr>
        <p:grpSpPr>
          <a:xfrm>
            <a:off x="5397501" y="4324326"/>
            <a:ext cx="2261631" cy="1252444"/>
            <a:chOff x="0" y="1315097"/>
            <a:chExt cx="2261631" cy="1252444"/>
          </a:xfrm>
          <a:solidFill>
            <a:srgbClr val="9CA383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3BD57785-5D15-79E9-3ECF-86C512858270}"/>
                </a:ext>
              </a:extLst>
            </p:cNvPr>
            <p:cNvSpPr/>
            <p:nvPr/>
          </p:nvSpPr>
          <p:spPr>
            <a:xfrm>
              <a:off x="0" y="1315097"/>
              <a:ext cx="2261631" cy="12524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xmlns="" id="{6E193F18-9816-2134-C79C-11FDD5C0D8D5}"/>
                </a:ext>
              </a:extLst>
            </p:cNvPr>
            <p:cNvSpPr txBox="1"/>
            <p:nvPr/>
          </p:nvSpPr>
          <p:spPr>
            <a:xfrm>
              <a:off x="61139" y="1376236"/>
              <a:ext cx="2139353" cy="11301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700" kern="1200" dirty="0"/>
                <a:t>Student Name</a:t>
              </a:r>
              <a:endParaRPr lang="en-US" sz="3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88335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AEFFFF2-9EB4-4B6C-B9F8-2BA3EF89A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rgbClr val="4A5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0D65299F-028F-4AFC-B46A-8DB33E20F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AC87F6E-526A-49B5-995D-42DB65659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Workload </a:t>
            </a:r>
            <a:r>
              <a:rPr lang="en-IN" sz="2600" dirty="0">
                <a:solidFill>
                  <a:srgbClr val="FFFFFF"/>
                </a:solidFill>
              </a:rPr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pPr>
              <a:buNone/>
            </a:pPr>
            <a:r>
              <a:rPr lang="en-IN" dirty="0" smtClean="0"/>
              <a:t>    Contribution </a:t>
            </a:r>
            <a:r>
              <a:rPr lang="en-IN" dirty="0"/>
              <a:t>of each team member in project</a:t>
            </a:r>
          </a:p>
          <a:p>
            <a:pPr marL="228600" lvl="1"/>
            <a:r>
              <a:rPr lang="en-US" sz="1800" dirty="0" err="1" smtClean="0"/>
              <a:t>Pratibha</a:t>
            </a:r>
            <a:r>
              <a:rPr lang="en-US" sz="1800" dirty="0" smtClean="0"/>
              <a:t>  Manages project timeline, team coordination, and </a:t>
            </a:r>
            <a:r>
              <a:rPr lang="en-US" sz="1800" dirty="0" err="1" smtClean="0"/>
              <a:t>chatbot</a:t>
            </a:r>
            <a:r>
              <a:rPr lang="en-US" sz="1800" dirty="0" smtClean="0"/>
              <a:t> integration </a:t>
            </a:r>
            <a:r>
              <a:rPr lang="en-IN" sz="1800" dirty="0" smtClean="0"/>
              <a:t>.</a:t>
            </a:r>
            <a:endParaRPr lang="en-IN" sz="1800" dirty="0"/>
          </a:p>
          <a:p>
            <a:r>
              <a:rPr lang="en-US" dirty="0" err="1" smtClean="0"/>
              <a:t>Richa</a:t>
            </a:r>
            <a:r>
              <a:rPr lang="en-US" dirty="0" smtClean="0"/>
              <a:t> Manages deployment, server, database.</a:t>
            </a:r>
          </a:p>
          <a:p>
            <a:pPr lvl="0"/>
            <a:r>
              <a:rPr lang="en-US" dirty="0" err="1" smtClean="0"/>
              <a:t>Saksham</a:t>
            </a:r>
            <a:r>
              <a:rPr lang="en-US" dirty="0" smtClean="0"/>
              <a:t>: Develops and trains the disease detection model.</a:t>
            </a:r>
            <a:endParaRPr lang="en-US" sz="1600" dirty="0" smtClean="0"/>
          </a:p>
          <a:p>
            <a:pPr lvl="0"/>
            <a:r>
              <a:rPr lang="en-US" sz="2000" dirty="0" err="1" smtClean="0"/>
              <a:t>Sugandha</a:t>
            </a:r>
            <a:r>
              <a:rPr lang="en-US" sz="2400" dirty="0" smtClean="0"/>
              <a:t> </a:t>
            </a:r>
            <a:r>
              <a:rPr lang="en-US" dirty="0" smtClean="0"/>
              <a:t>Designs and implements the website's user interface.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7255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AEFFFF2-9EB4-4B6C-B9F8-2BA3EF89A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0D65299F-028F-4AFC-B46A-8DB33E20F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BAC87F6E-526A-49B5-995D-42DB65659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2100" dirty="0">
                <a:solidFill>
                  <a:srgbClr val="FFFFFF"/>
                </a:solidFill>
              </a:rPr>
              <a:t>The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 dirty="0"/>
              <a:t>Include historic background about the problem and past/current scenarios</a:t>
            </a:r>
          </a:p>
        </p:txBody>
      </p:sp>
    </p:spTree>
    <p:extLst>
      <p:ext uri="{BB962C8B-B14F-4D97-AF65-F5344CB8AC3E}">
        <p14:creationId xmlns:p14="http://schemas.microsoft.com/office/powerpoint/2010/main" xmlns="" val="378471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AEFFFF2-9EB4-4B6C-B9F8-2BA3EF89A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0D65299F-028F-4AFC-B46A-8DB33E20F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AC87F6E-526A-49B5-995D-42DB65659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B94EB9-4981-4B64-BA7E-735F6CAD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73D968-550A-45A2-B636-4D6F7BFB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 dirty="0"/>
              <a:t>Include exact details about problem for which solution has to be built, also mention starting stage, ending stage/end result expected, and ways/steps to reach your goal, end users, domain</a:t>
            </a:r>
          </a:p>
        </p:txBody>
      </p:sp>
    </p:spTree>
    <p:extLst>
      <p:ext uri="{BB962C8B-B14F-4D97-AF65-F5344CB8AC3E}">
        <p14:creationId xmlns:p14="http://schemas.microsoft.com/office/powerpoint/2010/main" xmlns="" val="1023676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AEFFFF2-9EB4-4B6C-B9F8-2BA3EF89A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D65299F-028F-4AFC-B46A-8DB33E20F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AC87F6E-526A-49B5-995D-42DB65659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347B7-4FBF-466B-B290-31F20EBC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FFFF"/>
                </a:solidFill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6ED790-B911-4363-9E4B-39B6B5FC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 dirty="0"/>
              <a:t>Specify the proposed solution that can solve the problem or issue raised in previous slide</a:t>
            </a:r>
          </a:p>
        </p:txBody>
      </p:sp>
    </p:spTree>
    <p:extLst>
      <p:ext uri="{BB962C8B-B14F-4D97-AF65-F5344CB8AC3E}">
        <p14:creationId xmlns:p14="http://schemas.microsoft.com/office/powerpoint/2010/main" xmlns="" val="174118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AEFFFF2-9EB4-4B6C-B9F8-2BA3EF89A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D65299F-028F-4AFC-B46A-8DB33E20F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AC87F6E-526A-49B5-995D-42DB65659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D89FB-6AE0-4387-B7C5-B6BE39BA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FFFF"/>
                </a:solidFill>
              </a:rPr>
              <a:t>Solution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77542C-676C-4616-8042-1D07436B8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 dirty="0"/>
              <a:t>Present the solution design using flow diagram/ block diagram/ design UML(s)</a:t>
            </a:r>
          </a:p>
        </p:txBody>
      </p:sp>
    </p:spTree>
    <p:extLst>
      <p:ext uri="{BB962C8B-B14F-4D97-AF65-F5344CB8AC3E}">
        <p14:creationId xmlns:p14="http://schemas.microsoft.com/office/powerpoint/2010/main" xmlns="" val="30819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AEFFFF2-9EB4-4B6C-B9F8-2BA3EF89A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D65299F-028F-4AFC-B46A-8DB33E20F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AC87F6E-526A-49B5-995D-42DB65659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2218D5-F128-490E-8152-7D32E2A4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2100" dirty="0">
                <a:solidFill>
                  <a:srgbClr val="FFFFFF"/>
                </a:solidFill>
              </a:rPr>
              <a:t>Technology Stack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37833B-3907-4B83-9F77-D0F494B7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 dirty="0"/>
              <a:t>State about technology used, with reason</a:t>
            </a:r>
          </a:p>
          <a:p>
            <a:r>
              <a:rPr lang="en-IN" dirty="0"/>
              <a:t>State hardware, software requirements to develop and run the solution</a:t>
            </a:r>
          </a:p>
          <a:p>
            <a:r>
              <a:rPr lang="en-IN" dirty="0"/>
              <a:t>State about deployment environment used/feasible/supported</a:t>
            </a:r>
          </a:p>
        </p:txBody>
      </p:sp>
    </p:spTree>
    <p:extLst>
      <p:ext uri="{BB962C8B-B14F-4D97-AF65-F5344CB8AC3E}">
        <p14:creationId xmlns:p14="http://schemas.microsoft.com/office/powerpoint/2010/main" xmlns="" val="49661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ve bulbs and one of them is glowing">
            <a:extLst>
              <a:ext uri="{FF2B5EF4-FFF2-40B4-BE49-F238E27FC236}">
                <a16:creationId xmlns:a16="http://schemas.microsoft.com/office/drawing/2014/main" xmlns="" id="{6502B327-023B-19C1-2A07-58822C3E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8" r="20317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D9BD6-F510-4FEC-BBC3-026270D7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Innovative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44AC4F-2932-4F44-A84F-2F39667F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/>
          <a:lstStyle/>
          <a:p>
            <a:r>
              <a:rPr lang="en-IN" dirty="0"/>
              <a:t>Any innovative idea that team has thought of to implement in solution to make it unique and better solution than similar implementations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4631410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261</Words>
  <Application>Microsoft Office PowerPoint</Application>
  <PresentationFormat>Custom</PresentationFormat>
  <Paragraphs>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Parcel</vt:lpstr>
      <vt:lpstr>CROP DISEASE DETECTION</vt:lpstr>
      <vt:lpstr>The BUGS</vt:lpstr>
      <vt:lpstr>Workload Division</vt:lpstr>
      <vt:lpstr>The Background</vt:lpstr>
      <vt:lpstr>Problem Statement</vt:lpstr>
      <vt:lpstr>Proposed Solution</vt:lpstr>
      <vt:lpstr>Solution Design</vt:lpstr>
      <vt:lpstr>Technology Stack &amp; Requirements</vt:lpstr>
      <vt:lpstr>Innovative Idea</vt:lpstr>
      <vt:lpstr>Results / Outcomes / Analysis</vt:lpstr>
      <vt:lpstr>Limitations</vt:lpstr>
      <vt:lpstr>Future Enhancements/Scope</vt:lpstr>
      <vt:lpstr>The Demo showcasing the working solution/prototype (GITHUB LINK)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Prateek Vashishtha</dc:creator>
  <cp:lastModifiedBy>PRATIBHA RAJPUT</cp:lastModifiedBy>
  <cp:revision>20</cp:revision>
  <dcterms:created xsi:type="dcterms:W3CDTF">2021-11-25T04:17:35Z</dcterms:created>
  <dcterms:modified xsi:type="dcterms:W3CDTF">2024-09-13T11:35:32Z</dcterms:modified>
</cp:coreProperties>
</file>