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9647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671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818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6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7/24/2024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1844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525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7/24/2024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339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7/24/2024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527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7/24/2024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56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smtClean="0"/>
              <a:t>7/24/2024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366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87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7/24/2024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9737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8607B-3AB0-B313-C15E-0A853304BA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7116" y="1876926"/>
            <a:ext cx="6942758" cy="3820631"/>
          </a:xfrm>
        </p:spPr>
        <p:txBody>
          <a:bodyPr/>
          <a:lstStyle/>
          <a:p>
            <a:r>
              <a:rPr lang="en-IN" dirty="0"/>
              <a:t>Crop Disease detection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868E24-D50F-E870-0A85-5BA19D0256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90472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89DC2-0DEF-540B-1019-9EED4289F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Process Flow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8A16617-57E6-1902-FCEF-A7BBA118C5F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Image Collection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Preprocessing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Training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Disease Detection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Feedback and Improvement </a:t>
            </a:r>
          </a:p>
        </p:txBody>
      </p:sp>
    </p:spTree>
    <p:extLst>
      <p:ext uri="{BB962C8B-B14F-4D97-AF65-F5344CB8AC3E}">
        <p14:creationId xmlns:p14="http://schemas.microsoft.com/office/powerpoint/2010/main" val="82921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678C3-C4B9-4DD8-8FC6-F785A6D3B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Wow in our project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E3DB9-1388-4C99-CF32-054BF5C42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User friendly interface.</a:t>
            </a:r>
          </a:p>
          <a:p>
            <a:pPr marL="0" indent="0">
              <a:buNone/>
            </a:pPr>
            <a:r>
              <a:rPr lang="en-IN" dirty="0"/>
              <a:t>Attractive interface.</a:t>
            </a:r>
          </a:p>
          <a:p>
            <a:pPr marL="0" indent="0">
              <a:buNone/>
            </a:pPr>
            <a:r>
              <a:rPr lang="en-IN" dirty="0"/>
              <a:t>Free from any monitory payments.(no fee for users )</a:t>
            </a:r>
          </a:p>
          <a:p>
            <a:pPr marL="0" indent="0">
              <a:buNone/>
            </a:pPr>
            <a:r>
              <a:rPr lang="en-IN" dirty="0"/>
              <a:t>Use of </a:t>
            </a:r>
            <a:r>
              <a:rPr lang="en-IN"/>
              <a:t>chatbot. 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2874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71215-EAA8-DBD7-32F8-6D5DA8069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9735C-CA1E-046E-76EF-24524B60B6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8719" y="2816353"/>
            <a:ext cx="9966961" cy="2706624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Detect plant diseases and assess nutritional deficiencies in real-time.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Aims to revolutionize crop management practices for efficiency and effectiveness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Season (analysis) to help the better growth of the crops.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52268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E5A7E-778E-C64F-E702-811B00A91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AD5BB-F329-ADDB-7E9D-BEFA310F5A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Significant issues in managing crop health and ensuring optimal plant nutrition.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Less awareness of crop diseases among farmers.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Less knowledge of suitability of crops with the season.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Poor understanding of the best crops to plant during each season.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Insufficient</a:t>
            </a:r>
            <a:r>
              <a:rPr lang="en-US" dirty="0"/>
              <a:t> soil fertility for supporting healthy crop growth.</a:t>
            </a:r>
          </a:p>
        </p:txBody>
      </p:sp>
    </p:spTree>
    <p:extLst>
      <p:ext uri="{BB962C8B-B14F-4D97-AF65-F5344CB8AC3E}">
        <p14:creationId xmlns:p14="http://schemas.microsoft.com/office/powerpoint/2010/main" val="3020801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C5A42-272D-522D-C8D1-A07CB581D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Proposed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DCD0A-3832-F4D4-A481-73DBB9C53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Develop an AI-powered solution</a:t>
            </a:r>
            <a:r>
              <a:rPr lang="en-US" dirty="0"/>
              <a:t>: Build a machine-learning model that can recognize different plant diseases and nutrient deficiencies from photos.</a:t>
            </a:r>
          </a:p>
          <a:p>
            <a:r>
              <a:rPr lang="en-US" b="1" dirty="0"/>
              <a:t>Enhance diagnostic precision</a:t>
            </a:r>
            <a:r>
              <a:rPr lang="en-US" dirty="0"/>
              <a:t>: Leverage extensive datasets to train the AI model, guaranteeing high accuracy and dependability in detecting diseases and nutritional issues.</a:t>
            </a:r>
          </a:p>
          <a:p>
            <a:r>
              <a:rPr lang="en-US" dirty="0"/>
              <a:t>We propose replacing traditional farming practices with precision farming techniques, which use advanced technology to identify and address issues with greater accuracy and efficiency.</a:t>
            </a:r>
          </a:p>
          <a:p>
            <a:r>
              <a:rPr lang="en-US" dirty="0"/>
              <a:t>Provide basic information about the nutritional deficiency of the soil which hinders crop growth.</a:t>
            </a:r>
          </a:p>
          <a:p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B48D13A-C56B-6BF5-791B-280D242E8E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32893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7637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9267C-01BC-C5B2-B0D0-E699F08B6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8E32A-B887-79F6-D32E-67A129380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Farmers</a:t>
            </a:r>
          </a:p>
          <a:p>
            <a:r>
              <a:rPr lang="en-IN" dirty="0"/>
              <a:t>Agricultural Researchers</a:t>
            </a:r>
          </a:p>
          <a:p>
            <a:r>
              <a:rPr lang="en-IN" dirty="0"/>
              <a:t>Agricultural students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5018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B38C6-D060-66E8-153E-17AB18DAA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 scopes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9AA48-0436-7D9F-2DEB-E63CD45DD2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/>
              <a:t>Enhanced Detection Accuracy</a:t>
            </a:r>
            <a:r>
              <a:rPr lang="en-IN" dirty="0"/>
              <a:t>:</a:t>
            </a:r>
            <a:r>
              <a:rPr lang="en-US" dirty="0"/>
              <a:t>Improving AI algorithms to detect a wider range.</a:t>
            </a:r>
          </a:p>
          <a:p>
            <a:pPr marL="0" indent="0">
              <a:buNone/>
            </a:pPr>
            <a:r>
              <a:rPr lang="en-IN" b="1" dirty="0"/>
              <a:t>Real-Time Crop Growth Monitoring:</a:t>
            </a:r>
            <a:r>
              <a:rPr lang="en-US" dirty="0"/>
              <a:t>Provides farmers with up-to-date information on crop development.</a:t>
            </a:r>
          </a:p>
          <a:p>
            <a:pPr marL="0" indent="0">
              <a:buNone/>
            </a:pPr>
            <a:r>
              <a:rPr lang="en-IN" b="1" dirty="0"/>
              <a:t>Weather Alerts and Notifications</a:t>
            </a:r>
            <a:r>
              <a:rPr lang="en-US" b="1" dirty="0"/>
              <a:t>:</a:t>
            </a:r>
            <a:r>
              <a:rPr lang="en-US" dirty="0"/>
              <a:t>Implement a system that sends alerts and notifications to farmers about extreme weather conditions </a:t>
            </a:r>
            <a:endParaRPr lang="en-US" b="1" dirty="0"/>
          </a:p>
          <a:p>
            <a:pPr marL="0" indent="0">
              <a:buNone/>
            </a:pPr>
            <a:r>
              <a:rPr lang="en-IN" b="1" dirty="0"/>
              <a:t>Expanding to other crops</a:t>
            </a:r>
          </a:p>
        </p:txBody>
      </p:sp>
    </p:spTree>
    <p:extLst>
      <p:ext uri="{BB962C8B-B14F-4D97-AF65-F5344CB8AC3E}">
        <p14:creationId xmlns:p14="http://schemas.microsoft.com/office/powerpoint/2010/main" val="3680654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D11A1-23A9-1674-87AB-65E8D96E5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Technology Stack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9BB6CEC-FBC1-1424-A2D5-6894D5730AE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97280" y="2980251"/>
            <a:ext cx="3265766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AI/ML Frameworks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TensorFlow /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Keras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/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PyTorch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Programming Languages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Python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Web Technologies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800" dirty="0" err="1">
                <a:solidFill>
                  <a:schemeClr val="tx1"/>
                </a:solidFill>
                <a:latin typeface="Arial" panose="020B0604020202020204" pitchFamily="34" charset="0"/>
              </a:rPr>
              <a:t>Streamlit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788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C8529-1ED3-E4A9-CFC9-A6568D266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C073A-07DD-B8F2-E8B6-C13D929062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Sources of Data: </a:t>
            </a:r>
            <a:r>
              <a:rPr lang="en-IN" dirty="0">
                <a:hlinkClick r:id="rId2"/>
              </a:rPr>
              <a:t>https://www.kaggle.com/datasets</a:t>
            </a:r>
            <a:endParaRPr lang="en-IN" dirty="0"/>
          </a:p>
          <a:p>
            <a:r>
              <a:rPr lang="en-IN" dirty="0"/>
              <a:t>                              </a:t>
            </a:r>
            <a:r>
              <a:rPr lang="en-US" dirty="0"/>
              <a:t>Images of healthy and diseased crops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0425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F4409-1A93-4957-7DF2-AB90AB6DE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Challenges Faced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27DDD-248D-F0EC-98DF-B6417B8E12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Technical Challenges : </a:t>
            </a:r>
            <a:r>
              <a:rPr lang="en-US" dirty="0"/>
              <a:t>Data quality and variability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Model training issues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User Interface (UI) Design : </a:t>
            </a:r>
            <a:r>
              <a:rPr lang="en-IN" dirty="0"/>
              <a:t>Limited Frontend Interactivity while using </a:t>
            </a:r>
            <a:r>
              <a:rPr lang="en-IN" dirty="0" err="1"/>
              <a:t>Streamlit</a:t>
            </a:r>
            <a:endParaRPr lang="en-US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794155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191</TotalTime>
  <Words>345</Words>
  <Application>Microsoft Office PowerPoint</Application>
  <PresentationFormat>Widescreen</PresentationFormat>
  <Paragraphs>56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Retrospect</vt:lpstr>
      <vt:lpstr>Crop Disease detection</vt:lpstr>
      <vt:lpstr>Agenda</vt:lpstr>
      <vt:lpstr>Problem Statement</vt:lpstr>
      <vt:lpstr>Proposed Solution</vt:lpstr>
      <vt:lpstr>End users</vt:lpstr>
      <vt:lpstr>Future scopes</vt:lpstr>
      <vt:lpstr>Technology Stack</vt:lpstr>
      <vt:lpstr>Data Collection</vt:lpstr>
      <vt:lpstr>Challenges Faced</vt:lpstr>
      <vt:lpstr>Process Flow</vt:lpstr>
      <vt:lpstr>Wow in our project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saksham katiyar</dc:creator>
  <cp:lastModifiedBy>saksham katiyar</cp:lastModifiedBy>
  <cp:revision>9</cp:revision>
  <dcterms:created xsi:type="dcterms:W3CDTF">2024-07-24T08:25:05Z</dcterms:created>
  <dcterms:modified xsi:type="dcterms:W3CDTF">2024-07-24T11:36:52Z</dcterms:modified>
</cp:coreProperties>
</file>